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theme/theme3.xml" ContentType="application/vnd.openxmlformats-officedocument.theme+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710" r:id="rId2"/>
    <p:sldMasterId id="2147483745" r:id="rId3"/>
    <p:sldMasterId id="2147483782" r:id="rId4"/>
  </p:sldMasterIdLst>
  <p:sldIdLst>
    <p:sldId id="256" r:id="rId5"/>
    <p:sldId id="274" r:id="rId6"/>
    <p:sldId id="280" r:id="rId7"/>
    <p:sldId id="271" r:id="rId8"/>
    <p:sldId id="270" r:id="rId9"/>
    <p:sldId id="272" r:id="rId10"/>
    <p:sldId id="273" r:id="rId11"/>
    <p:sldId id="286" r:id="rId12"/>
    <p:sldId id="276" r:id="rId13"/>
    <p:sldId id="287" r:id="rId14"/>
    <p:sldId id="279" r:id="rId15"/>
    <p:sldId id="288" r:id="rId16"/>
    <p:sldId id="269" r:id="rId17"/>
    <p:sldId id="327" r:id="rId18"/>
    <p:sldId id="345" r:id="rId19"/>
    <p:sldId id="346" r:id="rId20"/>
    <p:sldId id="283" r:id="rId21"/>
    <p:sldId id="347" r:id="rId22"/>
  </p:sldIdLst>
  <p:sldSz cx="12192000" cy="6858000"/>
  <p:notesSz cx="6792913" cy="992505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1pPr>
    <a:lvl2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2pPr>
    <a:lvl3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3pPr>
    <a:lvl4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4pPr>
    <a:lvl5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5pPr>
    <a:lvl6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6pPr>
    <a:lvl7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7pPr>
    <a:lvl8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8pPr>
    <a:lvl9pPr marL="0" marR="0" indent="0" algn="l" defTabSz="91433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151E67"/>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99FF"/>
    <a:srgbClr val="9966FF"/>
    <a:srgbClr val="CC66FF"/>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1" d="100"/>
          <a:sy n="111" d="100"/>
        </p:scale>
        <p:origin x="5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s>
</file>

<file path=ppt/diagrams/_rels/data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ata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26.png"/><Relationship Id="rId7" Type="http://schemas.openxmlformats.org/officeDocument/2006/relationships/image" Target="../media/image38.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diagrams/_rels/drawing3.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svg"/><Relationship Id="rId2" Type="http://schemas.openxmlformats.org/officeDocument/2006/relationships/image" Target="../media/image21.svg"/><Relationship Id="rId1" Type="http://schemas.openxmlformats.org/officeDocument/2006/relationships/image" Target="../media/image20.png"/><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26.png"/><Relationship Id="rId7" Type="http://schemas.openxmlformats.org/officeDocument/2006/relationships/image" Target="../media/image38.png"/><Relationship Id="rId2" Type="http://schemas.openxmlformats.org/officeDocument/2006/relationships/image" Target="../media/image34.svg"/><Relationship Id="rId1" Type="http://schemas.openxmlformats.org/officeDocument/2006/relationships/image" Target="../media/image33.png"/><Relationship Id="rId6" Type="http://schemas.openxmlformats.org/officeDocument/2006/relationships/image" Target="../media/image37.sv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5AC3766-21E2-4CC0-86D7-6D0FFE39996D}"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332F0D72-44DF-4EFD-A785-6E9A4CE065C5}">
      <dgm:prSet/>
      <dgm:spPr/>
      <dgm:t>
        <a:bodyPr/>
        <a:lstStyle/>
        <a:p>
          <a:r>
            <a:rPr lang="en-GB" b="1"/>
            <a:t>UBS:</a:t>
          </a:r>
          <a:r>
            <a:rPr lang="en-GB"/>
            <a:t>  University Biomedical Services</a:t>
          </a:r>
          <a:endParaRPr lang="en-US"/>
        </a:p>
      </dgm:t>
    </dgm:pt>
    <dgm:pt modelId="{ECE49552-2E8F-4ABF-94F7-6E54B406D3AA}" type="parTrans" cxnId="{BF3A4A92-ED7D-42A6-8E5F-A9983661DF1C}">
      <dgm:prSet/>
      <dgm:spPr/>
      <dgm:t>
        <a:bodyPr/>
        <a:lstStyle/>
        <a:p>
          <a:endParaRPr lang="en-US"/>
        </a:p>
      </dgm:t>
    </dgm:pt>
    <dgm:pt modelId="{8C208B06-9648-484F-963C-C8AB383EA5A8}" type="sibTrans" cxnId="{BF3A4A92-ED7D-42A6-8E5F-A9983661DF1C}">
      <dgm:prSet/>
      <dgm:spPr/>
      <dgm:t>
        <a:bodyPr/>
        <a:lstStyle/>
        <a:p>
          <a:endParaRPr lang="en-US"/>
        </a:p>
      </dgm:t>
    </dgm:pt>
    <dgm:pt modelId="{8299548E-C083-45D4-8351-D3BA2FC439D0}">
      <dgm:prSet/>
      <dgm:spPr/>
      <dgm:t>
        <a:bodyPr/>
        <a:lstStyle/>
        <a:p>
          <a:r>
            <a:rPr lang="en-GB" b="1"/>
            <a:t>MCMS:</a:t>
          </a:r>
          <a:r>
            <a:rPr lang="en-GB"/>
            <a:t> Mouse Colony Management System (database)</a:t>
          </a:r>
          <a:endParaRPr lang="en-US"/>
        </a:p>
      </dgm:t>
    </dgm:pt>
    <dgm:pt modelId="{124F6008-84C4-4829-904F-9A301C3A1164}" type="parTrans" cxnId="{D1833B7D-A7D2-402B-94B9-2FBC3F4DF5F5}">
      <dgm:prSet/>
      <dgm:spPr/>
      <dgm:t>
        <a:bodyPr/>
        <a:lstStyle/>
        <a:p>
          <a:endParaRPr lang="en-US"/>
        </a:p>
      </dgm:t>
    </dgm:pt>
    <dgm:pt modelId="{C302D46D-525C-4F14-9020-96520524BB6B}" type="sibTrans" cxnId="{D1833B7D-A7D2-402B-94B9-2FBC3F4DF5F5}">
      <dgm:prSet/>
      <dgm:spPr/>
      <dgm:t>
        <a:bodyPr/>
        <a:lstStyle/>
        <a:p>
          <a:endParaRPr lang="en-US"/>
        </a:p>
      </dgm:t>
    </dgm:pt>
    <dgm:pt modelId="{42D5B5AD-8C76-4408-B156-34957B697B68}">
      <dgm:prSet/>
      <dgm:spPr/>
      <dgm:t>
        <a:bodyPr/>
        <a:lstStyle/>
        <a:p>
          <a:r>
            <a:rPr lang="en-GB" b="1"/>
            <a:t>DOPS:</a:t>
          </a:r>
          <a:r>
            <a:rPr lang="en-GB"/>
            <a:t> Direct Observation of Practical Skills</a:t>
          </a:r>
          <a:endParaRPr lang="en-US"/>
        </a:p>
      </dgm:t>
    </dgm:pt>
    <dgm:pt modelId="{B681844C-753E-4A18-B66A-12029940EA16}" type="parTrans" cxnId="{97C4CB1F-9843-434C-BC8D-D2FFB4382880}">
      <dgm:prSet/>
      <dgm:spPr/>
      <dgm:t>
        <a:bodyPr/>
        <a:lstStyle/>
        <a:p>
          <a:endParaRPr lang="en-US"/>
        </a:p>
      </dgm:t>
    </dgm:pt>
    <dgm:pt modelId="{A4248584-6CF0-4F8B-8181-580538DF1675}" type="sibTrans" cxnId="{97C4CB1F-9843-434C-BC8D-D2FFB4382880}">
      <dgm:prSet/>
      <dgm:spPr/>
      <dgm:t>
        <a:bodyPr/>
        <a:lstStyle/>
        <a:p>
          <a:endParaRPr lang="en-US"/>
        </a:p>
      </dgm:t>
    </dgm:pt>
    <dgm:pt modelId="{4BD6F559-C1E2-4ACC-BEFE-FF24B2A44C18}">
      <dgm:prSet/>
      <dgm:spPr/>
      <dgm:t>
        <a:bodyPr/>
        <a:lstStyle/>
        <a:p>
          <a:r>
            <a:rPr lang="en-GB" b="1"/>
            <a:t>PEL:</a:t>
          </a:r>
          <a:r>
            <a:rPr lang="en-GB"/>
            <a:t> Procedural Establishment Licence</a:t>
          </a:r>
          <a:endParaRPr lang="en-US"/>
        </a:p>
      </dgm:t>
    </dgm:pt>
    <dgm:pt modelId="{568C37AD-865D-49ED-851A-B4F78BD163F0}" type="parTrans" cxnId="{779661F3-75D7-466E-A486-487E2ACC1236}">
      <dgm:prSet/>
      <dgm:spPr/>
      <dgm:t>
        <a:bodyPr/>
        <a:lstStyle/>
        <a:p>
          <a:endParaRPr lang="en-US"/>
        </a:p>
      </dgm:t>
    </dgm:pt>
    <dgm:pt modelId="{CC27B7DA-3D3C-4553-8D16-7C05732C06D2}" type="sibTrans" cxnId="{779661F3-75D7-466E-A486-487E2ACC1236}">
      <dgm:prSet/>
      <dgm:spPr/>
      <dgm:t>
        <a:bodyPr/>
        <a:lstStyle/>
        <a:p>
          <a:endParaRPr lang="en-US"/>
        </a:p>
      </dgm:t>
    </dgm:pt>
    <dgm:pt modelId="{85DCD932-B890-4067-A0BF-0FCA1C75C02B}">
      <dgm:prSet/>
      <dgm:spPr/>
      <dgm:t>
        <a:bodyPr/>
        <a:lstStyle/>
        <a:p>
          <a:r>
            <a:rPr lang="en-GB" b="1"/>
            <a:t>PPL:</a:t>
          </a:r>
          <a:r>
            <a:rPr lang="en-GB"/>
            <a:t> Procedural Project Licence</a:t>
          </a:r>
          <a:endParaRPr lang="en-US"/>
        </a:p>
      </dgm:t>
    </dgm:pt>
    <dgm:pt modelId="{20836E96-F420-4AD8-97A9-37E20C1B8F8E}" type="parTrans" cxnId="{0E3A1D14-3A2B-419B-8185-7BFFCF05BE34}">
      <dgm:prSet/>
      <dgm:spPr/>
      <dgm:t>
        <a:bodyPr/>
        <a:lstStyle/>
        <a:p>
          <a:endParaRPr lang="en-US"/>
        </a:p>
      </dgm:t>
    </dgm:pt>
    <dgm:pt modelId="{983659EB-630E-4AAE-A832-623216DF9B93}" type="sibTrans" cxnId="{0E3A1D14-3A2B-419B-8185-7BFFCF05BE34}">
      <dgm:prSet/>
      <dgm:spPr/>
      <dgm:t>
        <a:bodyPr/>
        <a:lstStyle/>
        <a:p>
          <a:endParaRPr lang="en-US"/>
        </a:p>
      </dgm:t>
    </dgm:pt>
    <dgm:pt modelId="{BBA585A6-544A-43E6-90A1-58A893076ED3}">
      <dgm:prSet/>
      <dgm:spPr/>
      <dgm:t>
        <a:bodyPr/>
        <a:lstStyle/>
        <a:p>
          <a:r>
            <a:rPr lang="en-GB" b="1"/>
            <a:t>PIL:</a:t>
          </a:r>
          <a:r>
            <a:rPr lang="en-GB"/>
            <a:t> Procedural Individual Licence</a:t>
          </a:r>
          <a:endParaRPr lang="en-US"/>
        </a:p>
      </dgm:t>
    </dgm:pt>
    <dgm:pt modelId="{5B23E4E3-9ABC-480C-9029-3764A6A5CF38}" type="parTrans" cxnId="{0DBD4B8A-7770-4426-B1A3-D33B1AC5E128}">
      <dgm:prSet/>
      <dgm:spPr/>
      <dgm:t>
        <a:bodyPr/>
        <a:lstStyle/>
        <a:p>
          <a:endParaRPr lang="en-US"/>
        </a:p>
      </dgm:t>
    </dgm:pt>
    <dgm:pt modelId="{57C6FCB0-5FC1-404E-884F-B922BA355746}" type="sibTrans" cxnId="{0DBD4B8A-7770-4426-B1A3-D33B1AC5E128}">
      <dgm:prSet/>
      <dgm:spPr/>
      <dgm:t>
        <a:bodyPr/>
        <a:lstStyle/>
        <a:p>
          <a:endParaRPr lang="en-US"/>
        </a:p>
      </dgm:t>
    </dgm:pt>
    <dgm:pt modelId="{8DA212AA-44F1-415A-B670-F2224210A604}" type="pres">
      <dgm:prSet presAssocID="{A5AC3766-21E2-4CC0-86D7-6D0FFE39996D}" presName="vert0" presStyleCnt="0">
        <dgm:presLayoutVars>
          <dgm:dir/>
          <dgm:animOne val="branch"/>
          <dgm:animLvl val="lvl"/>
        </dgm:presLayoutVars>
      </dgm:prSet>
      <dgm:spPr/>
    </dgm:pt>
    <dgm:pt modelId="{505FC953-44FA-463E-8349-B5644C976BAF}" type="pres">
      <dgm:prSet presAssocID="{332F0D72-44DF-4EFD-A785-6E9A4CE065C5}" presName="thickLine" presStyleLbl="alignNode1" presStyleIdx="0" presStyleCnt="6"/>
      <dgm:spPr/>
    </dgm:pt>
    <dgm:pt modelId="{C3CD9C7A-5054-4321-916C-1198CB50C11F}" type="pres">
      <dgm:prSet presAssocID="{332F0D72-44DF-4EFD-A785-6E9A4CE065C5}" presName="horz1" presStyleCnt="0"/>
      <dgm:spPr/>
    </dgm:pt>
    <dgm:pt modelId="{49BD697C-DEF0-4AEC-9757-7075377F59C7}" type="pres">
      <dgm:prSet presAssocID="{332F0D72-44DF-4EFD-A785-6E9A4CE065C5}" presName="tx1" presStyleLbl="revTx" presStyleIdx="0" presStyleCnt="6"/>
      <dgm:spPr/>
    </dgm:pt>
    <dgm:pt modelId="{CAA66109-4363-43A9-9FD9-4A5404827DF1}" type="pres">
      <dgm:prSet presAssocID="{332F0D72-44DF-4EFD-A785-6E9A4CE065C5}" presName="vert1" presStyleCnt="0"/>
      <dgm:spPr/>
    </dgm:pt>
    <dgm:pt modelId="{A2702BEC-ADA2-4DA6-AD17-3BDA7A1BA482}" type="pres">
      <dgm:prSet presAssocID="{8299548E-C083-45D4-8351-D3BA2FC439D0}" presName="thickLine" presStyleLbl="alignNode1" presStyleIdx="1" presStyleCnt="6"/>
      <dgm:spPr/>
    </dgm:pt>
    <dgm:pt modelId="{429D68C8-314D-4E83-85A8-2C57CDDE082E}" type="pres">
      <dgm:prSet presAssocID="{8299548E-C083-45D4-8351-D3BA2FC439D0}" presName="horz1" presStyleCnt="0"/>
      <dgm:spPr/>
    </dgm:pt>
    <dgm:pt modelId="{C2E24AAD-68F7-4EFD-AD4A-6B063F14A398}" type="pres">
      <dgm:prSet presAssocID="{8299548E-C083-45D4-8351-D3BA2FC439D0}" presName="tx1" presStyleLbl="revTx" presStyleIdx="1" presStyleCnt="6"/>
      <dgm:spPr/>
    </dgm:pt>
    <dgm:pt modelId="{142A2674-2907-413B-AF17-672E1C5C3428}" type="pres">
      <dgm:prSet presAssocID="{8299548E-C083-45D4-8351-D3BA2FC439D0}" presName="vert1" presStyleCnt="0"/>
      <dgm:spPr/>
    </dgm:pt>
    <dgm:pt modelId="{A93815D6-DB15-4F5A-9420-3B2D0CC06938}" type="pres">
      <dgm:prSet presAssocID="{42D5B5AD-8C76-4408-B156-34957B697B68}" presName="thickLine" presStyleLbl="alignNode1" presStyleIdx="2" presStyleCnt="6"/>
      <dgm:spPr/>
    </dgm:pt>
    <dgm:pt modelId="{66113FEC-AD87-4456-9D7C-E8E6ADC4ECEB}" type="pres">
      <dgm:prSet presAssocID="{42D5B5AD-8C76-4408-B156-34957B697B68}" presName="horz1" presStyleCnt="0"/>
      <dgm:spPr/>
    </dgm:pt>
    <dgm:pt modelId="{1B1F8521-487E-4CA7-852D-A21B6DF4C7AC}" type="pres">
      <dgm:prSet presAssocID="{42D5B5AD-8C76-4408-B156-34957B697B68}" presName="tx1" presStyleLbl="revTx" presStyleIdx="2" presStyleCnt="6"/>
      <dgm:spPr/>
    </dgm:pt>
    <dgm:pt modelId="{12DAE299-7EE3-4A52-84B0-94A184152216}" type="pres">
      <dgm:prSet presAssocID="{42D5B5AD-8C76-4408-B156-34957B697B68}" presName="vert1" presStyleCnt="0"/>
      <dgm:spPr/>
    </dgm:pt>
    <dgm:pt modelId="{F203981D-17FC-4568-B261-28A759A14A60}" type="pres">
      <dgm:prSet presAssocID="{4BD6F559-C1E2-4ACC-BEFE-FF24B2A44C18}" presName="thickLine" presStyleLbl="alignNode1" presStyleIdx="3" presStyleCnt="6"/>
      <dgm:spPr/>
    </dgm:pt>
    <dgm:pt modelId="{B8BC7D61-1A50-4AA3-8914-72A57F3E3DF9}" type="pres">
      <dgm:prSet presAssocID="{4BD6F559-C1E2-4ACC-BEFE-FF24B2A44C18}" presName="horz1" presStyleCnt="0"/>
      <dgm:spPr/>
    </dgm:pt>
    <dgm:pt modelId="{FF5C7C02-5535-4538-906B-16C5D4DC4137}" type="pres">
      <dgm:prSet presAssocID="{4BD6F559-C1E2-4ACC-BEFE-FF24B2A44C18}" presName="tx1" presStyleLbl="revTx" presStyleIdx="3" presStyleCnt="6"/>
      <dgm:spPr/>
    </dgm:pt>
    <dgm:pt modelId="{63183FE4-8D19-475C-9DF5-567F50EC53A2}" type="pres">
      <dgm:prSet presAssocID="{4BD6F559-C1E2-4ACC-BEFE-FF24B2A44C18}" presName="vert1" presStyleCnt="0"/>
      <dgm:spPr/>
    </dgm:pt>
    <dgm:pt modelId="{D7C0AC04-8796-4FB4-B7B1-25D9040D26C4}" type="pres">
      <dgm:prSet presAssocID="{85DCD932-B890-4067-A0BF-0FCA1C75C02B}" presName="thickLine" presStyleLbl="alignNode1" presStyleIdx="4" presStyleCnt="6"/>
      <dgm:spPr/>
    </dgm:pt>
    <dgm:pt modelId="{53BA0675-9B88-4375-8740-DA0B95BD4FCB}" type="pres">
      <dgm:prSet presAssocID="{85DCD932-B890-4067-A0BF-0FCA1C75C02B}" presName="horz1" presStyleCnt="0"/>
      <dgm:spPr/>
    </dgm:pt>
    <dgm:pt modelId="{6383369C-5D15-4FCB-9833-51EBCC637DD1}" type="pres">
      <dgm:prSet presAssocID="{85DCD932-B890-4067-A0BF-0FCA1C75C02B}" presName="tx1" presStyleLbl="revTx" presStyleIdx="4" presStyleCnt="6"/>
      <dgm:spPr/>
    </dgm:pt>
    <dgm:pt modelId="{C298B586-CF4F-4895-A92C-BC08CA664009}" type="pres">
      <dgm:prSet presAssocID="{85DCD932-B890-4067-A0BF-0FCA1C75C02B}" presName="vert1" presStyleCnt="0"/>
      <dgm:spPr/>
    </dgm:pt>
    <dgm:pt modelId="{7ACF6DC7-4E32-4F8F-8373-16C80FD34E23}" type="pres">
      <dgm:prSet presAssocID="{BBA585A6-544A-43E6-90A1-58A893076ED3}" presName="thickLine" presStyleLbl="alignNode1" presStyleIdx="5" presStyleCnt="6"/>
      <dgm:spPr/>
    </dgm:pt>
    <dgm:pt modelId="{5EF86AAD-4F95-49C7-AE79-F5F11E3C8015}" type="pres">
      <dgm:prSet presAssocID="{BBA585A6-544A-43E6-90A1-58A893076ED3}" presName="horz1" presStyleCnt="0"/>
      <dgm:spPr/>
    </dgm:pt>
    <dgm:pt modelId="{845A0F4C-EAA2-4548-AA8E-9F8C5522FA66}" type="pres">
      <dgm:prSet presAssocID="{BBA585A6-544A-43E6-90A1-58A893076ED3}" presName="tx1" presStyleLbl="revTx" presStyleIdx="5" presStyleCnt="6"/>
      <dgm:spPr/>
    </dgm:pt>
    <dgm:pt modelId="{BBFB49E3-AA20-4EFC-A2C8-8050A13BE0A9}" type="pres">
      <dgm:prSet presAssocID="{BBA585A6-544A-43E6-90A1-58A893076ED3}" presName="vert1" presStyleCnt="0"/>
      <dgm:spPr/>
    </dgm:pt>
  </dgm:ptLst>
  <dgm:cxnLst>
    <dgm:cxn modelId="{A817170B-684E-4373-B372-42A68943A3D2}" type="presOf" srcId="{4BD6F559-C1E2-4ACC-BEFE-FF24B2A44C18}" destId="{FF5C7C02-5535-4538-906B-16C5D4DC4137}" srcOrd="0" destOrd="0" presId="urn:microsoft.com/office/officeart/2008/layout/LinedList"/>
    <dgm:cxn modelId="{0E3A1D14-3A2B-419B-8185-7BFFCF05BE34}" srcId="{A5AC3766-21E2-4CC0-86D7-6D0FFE39996D}" destId="{85DCD932-B890-4067-A0BF-0FCA1C75C02B}" srcOrd="4" destOrd="0" parTransId="{20836E96-F420-4AD8-97A9-37E20C1B8F8E}" sibTransId="{983659EB-630E-4AAE-A832-623216DF9B93}"/>
    <dgm:cxn modelId="{97C4CB1F-9843-434C-BC8D-D2FFB4382880}" srcId="{A5AC3766-21E2-4CC0-86D7-6D0FFE39996D}" destId="{42D5B5AD-8C76-4408-B156-34957B697B68}" srcOrd="2" destOrd="0" parTransId="{B681844C-753E-4A18-B66A-12029940EA16}" sibTransId="{A4248584-6CF0-4F8B-8181-580538DF1675}"/>
    <dgm:cxn modelId="{F8A24F5D-AA8B-4A3A-B82B-A68757E8EC35}" type="presOf" srcId="{85DCD932-B890-4067-A0BF-0FCA1C75C02B}" destId="{6383369C-5D15-4FCB-9833-51EBCC637DD1}" srcOrd="0" destOrd="0" presId="urn:microsoft.com/office/officeart/2008/layout/LinedList"/>
    <dgm:cxn modelId="{D669B55E-CF87-43DA-BB20-08C974782983}" type="presOf" srcId="{A5AC3766-21E2-4CC0-86D7-6D0FFE39996D}" destId="{8DA212AA-44F1-415A-B670-F2224210A604}" srcOrd="0" destOrd="0" presId="urn:microsoft.com/office/officeart/2008/layout/LinedList"/>
    <dgm:cxn modelId="{F72C7B49-5F9D-40E0-BDE5-A7E92D93296A}" type="presOf" srcId="{332F0D72-44DF-4EFD-A785-6E9A4CE065C5}" destId="{49BD697C-DEF0-4AEC-9757-7075377F59C7}" srcOrd="0" destOrd="0" presId="urn:microsoft.com/office/officeart/2008/layout/LinedList"/>
    <dgm:cxn modelId="{C061E452-E0C1-4894-B627-6DF2CF9C739B}" type="presOf" srcId="{BBA585A6-544A-43E6-90A1-58A893076ED3}" destId="{845A0F4C-EAA2-4548-AA8E-9F8C5522FA66}" srcOrd="0" destOrd="0" presId="urn:microsoft.com/office/officeart/2008/layout/LinedList"/>
    <dgm:cxn modelId="{D1833B7D-A7D2-402B-94B9-2FBC3F4DF5F5}" srcId="{A5AC3766-21E2-4CC0-86D7-6D0FFE39996D}" destId="{8299548E-C083-45D4-8351-D3BA2FC439D0}" srcOrd="1" destOrd="0" parTransId="{124F6008-84C4-4829-904F-9A301C3A1164}" sibTransId="{C302D46D-525C-4F14-9020-96520524BB6B}"/>
    <dgm:cxn modelId="{0DBD4B8A-7770-4426-B1A3-D33B1AC5E128}" srcId="{A5AC3766-21E2-4CC0-86D7-6D0FFE39996D}" destId="{BBA585A6-544A-43E6-90A1-58A893076ED3}" srcOrd="5" destOrd="0" parTransId="{5B23E4E3-9ABC-480C-9029-3764A6A5CF38}" sibTransId="{57C6FCB0-5FC1-404E-884F-B922BA355746}"/>
    <dgm:cxn modelId="{BF3A4A92-ED7D-42A6-8E5F-A9983661DF1C}" srcId="{A5AC3766-21E2-4CC0-86D7-6D0FFE39996D}" destId="{332F0D72-44DF-4EFD-A785-6E9A4CE065C5}" srcOrd="0" destOrd="0" parTransId="{ECE49552-2E8F-4ABF-94F7-6E54B406D3AA}" sibTransId="{8C208B06-9648-484F-963C-C8AB383EA5A8}"/>
    <dgm:cxn modelId="{471E3DC9-0278-47BD-BE91-B711808D7EF1}" type="presOf" srcId="{8299548E-C083-45D4-8351-D3BA2FC439D0}" destId="{C2E24AAD-68F7-4EFD-AD4A-6B063F14A398}" srcOrd="0" destOrd="0" presId="urn:microsoft.com/office/officeart/2008/layout/LinedList"/>
    <dgm:cxn modelId="{779661F3-75D7-466E-A486-487E2ACC1236}" srcId="{A5AC3766-21E2-4CC0-86D7-6D0FFE39996D}" destId="{4BD6F559-C1E2-4ACC-BEFE-FF24B2A44C18}" srcOrd="3" destOrd="0" parTransId="{568C37AD-865D-49ED-851A-B4F78BD163F0}" sibTransId="{CC27B7DA-3D3C-4553-8D16-7C05732C06D2}"/>
    <dgm:cxn modelId="{8F2A0CF7-A622-493B-9B1C-B20FF21DD56F}" type="presOf" srcId="{42D5B5AD-8C76-4408-B156-34957B697B68}" destId="{1B1F8521-487E-4CA7-852D-A21B6DF4C7AC}" srcOrd="0" destOrd="0" presId="urn:microsoft.com/office/officeart/2008/layout/LinedList"/>
    <dgm:cxn modelId="{3BF9B64D-0669-48E7-B6B5-ABAC9D00ABDD}" type="presParOf" srcId="{8DA212AA-44F1-415A-B670-F2224210A604}" destId="{505FC953-44FA-463E-8349-B5644C976BAF}" srcOrd="0" destOrd="0" presId="urn:microsoft.com/office/officeart/2008/layout/LinedList"/>
    <dgm:cxn modelId="{21B3EAA7-5E4D-4A8B-863B-C5EAB535FF22}" type="presParOf" srcId="{8DA212AA-44F1-415A-B670-F2224210A604}" destId="{C3CD9C7A-5054-4321-916C-1198CB50C11F}" srcOrd="1" destOrd="0" presId="urn:microsoft.com/office/officeart/2008/layout/LinedList"/>
    <dgm:cxn modelId="{CEFFD83F-83BE-488D-8893-40746E28A7B6}" type="presParOf" srcId="{C3CD9C7A-5054-4321-916C-1198CB50C11F}" destId="{49BD697C-DEF0-4AEC-9757-7075377F59C7}" srcOrd="0" destOrd="0" presId="urn:microsoft.com/office/officeart/2008/layout/LinedList"/>
    <dgm:cxn modelId="{B7905CA5-64AC-4CFA-8EFE-A681751514E5}" type="presParOf" srcId="{C3CD9C7A-5054-4321-916C-1198CB50C11F}" destId="{CAA66109-4363-43A9-9FD9-4A5404827DF1}" srcOrd="1" destOrd="0" presId="urn:microsoft.com/office/officeart/2008/layout/LinedList"/>
    <dgm:cxn modelId="{D55B263A-EF1B-4010-93E8-5B39951F8576}" type="presParOf" srcId="{8DA212AA-44F1-415A-B670-F2224210A604}" destId="{A2702BEC-ADA2-4DA6-AD17-3BDA7A1BA482}" srcOrd="2" destOrd="0" presId="urn:microsoft.com/office/officeart/2008/layout/LinedList"/>
    <dgm:cxn modelId="{F95CCE74-CA1D-46B6-B962-CC07DC6ED43D}" type="presParOf" srcId="{8DA212AA-44F1-415A-B670-F2224210A604}" destId="{429D68C8-314D-4E83-85A8-2C57CDDE082E}" srcOrd="3" destOrd="0" presId="urn:microsoft.com/office/officeart/2008/layout/LinedList"/>
    <dgm:cxn modelId="{99D78BB3-753D-4892-A75D-ACA02F5A8CC2}" type="presParOf" srcId="{429D68C8-314D-4E83-85A8-2C57CDDE082E}" destId="{C2E24AAD-68F7-4EFD-AD4A-6B063F14A398}" srcOrd="0" destOrd="0" presId="urn:microsoft.com/office/officeart/2008/layout/LinedList"/>
    <dgm:cxn modelId="{64E5831F-FDEB-4154-BC99-D25113DED23D}" type="presParOf" srcId="{429D68C8-314D-4E83-85A8-2C57CDDE082E}" destId="{142A2674-2907-413B-AF17-672E1C5C3428}" srcOrd="1" destOrd="0" presId="urn:microsoft.com/office/officeart/2008/layout/LinedList"/>
    <dgm:cxn modelId="{8D302BDF-E8F1-4909-9603-107A35100730}" type="presParOf" srcId="{8DA212AA-44F1-415A-B670-F2224210A604}" destId="{A93815D6-DB15-4F5A-9420-3B2D0CC06938}" srcOrd="4" destOrd="0" presId="urn:microsoft.com/office/officeart/2008/layout/LinedList"/>
    <dgm:cxn modelId="{CABE1AF6-2716-4813-9581-A70CCD26E0EB}" type="presParOf" srcId="{8DA212AA-44F1-415A-B670-F2224210A604}" destId="{66113FEC-AD87-4456-9D7C-E8E6ADC4ECEB}" srcOrd="5" destOrd="0" presId="urn:microsoft.com/office/officeart/2008/layout/LinedList"/>
    <dgm:cxn modelId="{6976C732-C392-4345-9B31-C315143687FF}" type="presParOf" srcId="{66113FEC-AD87-4456-9D7C-E8E6ADC4ECEB}" destId="{1B1F8521-487E-4CA7-852D-A21B6DF4C7AC}" srcOrd="0" destOrd="0" presId="urn:microsoft.com/office/officeart/2008/layout/LinedList"/>
    <dgm:cxn modelId="{0CFFDEAA-C8E4-4957-9831-B8808F263C8C}" type="presParOf" srcId="{66113FEC-AD87-4456-9D7C-E8E6ADC4ECEB}" destId="{12DAE299-7EE3-4A52-84B0-94A184152216}" srcOrd="1" destOrd="0" presId="urn:microsoft.com/office/officeart/2008/layout/LinedList"/>
    <dgm:cxn modelId="{E46185DD-E577-44C1-B42A-AE8611568B60}" type="presParOf" srcId="{8DA212AA-44F1-415A-B670-F2224210A604}" destId="{F203981D-17FC-4568-B261-28A759A14A60}" srcOrd="6" destOrd="0" presId="urn:microsoft.com/office/officeart/2008/layout/LinedList"/>
    <dgm:cxn modelId="{576AAD81-9DA2-49F7-ACC3-671BD87E979B}" type="presParOf" srcId="{8DA212AA-44F1-415A-B670-F2224210A604}" destId="{B8BC7D61-1A50-4AA3-8914-72A57F3E3DF9}" srcOrd="7" destOrd="0" presId="urn:microsoft.com/office/officeart/2008/layout/LinedList"/>
    <dgm:cxn modelId="{325782A7-B893-4948-A404-D45804911C75}" type="presParOf" srcId="{B8BC7D61-1A50-4AA3-8914-72A57F3E3DF9}" destId="{FF5C7C02-5535-4538-906B-16C5D4DC4137}" srcOrd="0" destOrd="0" presId="urn:microsoft.com/office/officeart/2008/layout/LinedList"/>
    <dgm:cxn modelId="{D59C19DD-ED60-467E-97D8-A819F0529E31}" type="presParOf" srcId="{B8BC7D61-1A50-4AA3-8914-72A57F3E3DF9}" destId="{63183FE4-8D19-475C-9DF5-567F50EC53A2}" srcOrd="1" destOrd="0" presId="urn:microsoft.com/office/officeart/2008/layout/LinedList"/>
    <dgm:cxn modelId="{0E6438C8-7424-439C-812B-7F4FE5803D72}" type="presParOf" srcId="{8DA212AA-44F1-415A-B670-F2224210A604}" destId="{D7C0AC04-8796-4FB4-B7B1-25D9040D26C4}" srcOrd="8" destOrd="0" presId="urn:microsoft.com/office/officeart/2008/layout/LinedList"/>
    <dgm:cxn modelId="{EC55D171-97F4-4648-A900-3AF65F4FDC2D}" type="presParOf" srcId="{8DA212AA-44F1-415A-B670-F2224210A604}" destId="{53BA0675-9B88-4375-8740-DA0B95BD4FCB}" srcOrd="9" destOrd="0" presId="urn:microsoft.com/office/officeart/2008/layout/LinedList"/>
    <dgm:cxn modelId="{D76AFF66-F79B-42C7-90D1-A6477A095B31}" type="presParOf" srcId="{53BA0675-9B88-4375-8740-DA0B95BD4FCB}" destId="{6383369C-5D15-4FCB-9833-51EBCC637DD1}" srcOrd="0" destOrd="0" presId="urn:microsoft.com/office/officeart/2008/layout/LinedList"/>
    <dgm:cxn modelId="{E91FF6D8-975A-4801-AAF6-F542CFB9BAD1}" type="presParOf" srcId="{53BA0675-9B88-4375-8740-DA0B95BD4FCB}" destId="{C298B586-CF4F-4895-A92C-BC08CA664009}" srcOrd="1" destOrd="0" presId="urn:microsoft.com/office/officeart/2008/layout/LinedList"/>
    <dgm:cxn modelId="{004D6C6E-C3B0-40EF-A0C9-A7EF765A33F5}" type="presParOf" srcId="{8DA212AA-44F1-415A-B670-F2224210A604}" destId="{7ACF6DC7-4E32-4F8F-8373-16C80FD34E23}" srcOrd="10" destOrd="0" presId="urn:microsoft.com/office/officeart/2008/layout/LinedList"/>
    <dgm:cxn modelId="{82DA8AFA-5A06-4FE8-BC4E-674CF140CC42}" type="presParOf" srcId="{8DA212AA-44F1-415A-B670-F2224210A604}" destId="{5EF86AAD-4F95-49C7-AE79-F5F11E3C8015}" srcOrd="11" destOrd="0" presId="urn:microsoft.com/office/officeart/2008/layout/LinedList"/>
    <dgm:cxn modelId="{14AE1FCF-5D04-41E7-B73E-0645DE777ABA}" type="presParOf" srcId="{5EF86AAD-4F95-49C7-AE79-F5F11E3C8015}" destId="{845A0F4C-EAA2-4548-AA8E-9F8C5522FA66}" srcOrd="0" destOrd="0" presId="urn:microsoft.com/office/officeart/2008/layout/LinedList"/>
    <dgm:cxn modelId="{1E159E91-1D4C-4A55-A7B8-FD2A17B17F91}" type="presParOf" srcId="{5EF86AAD-4F95-49C7-AE79-F5F11E3C8015}" destId="{BBFB49E3-AA20-4EFC-A2C8-8050A13BE0A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4847E8-D7AB-41E1-95AC-25CC8A984971}" type="doc">
      <dgm:prSet loTypeId="urn:microsoft.com/office/officeart/2008/layout/LinedList" loCatId="list" qsTypeId="urn:microsoft.com/office/officeart/2005/8/quickstyle/simple5" qsCatId="simple" csTypeId="urn:microsoft.com/office/officeart/2005/8/colors/accent2_2" csCatId="accent2"/>
      <dgm:spPr/>
      <dgm:t>
        <a:bodyPr/>
        <a:lstStyle/>
        <a:p>
          <a:endParaRPr lang="en-US"/>
        </a:p>
      </dgm:t>
    </dgm:pt>
    <dgm:pt modelId="{D34842C6-CEEA-4CB5-AA5E-BD447135B942}" type="pres">
      <dgm:prSet presAssocID="{E34847E8-D7AB-41E1-95AC-25CC8A984971}" presName="vert0" presStyleCnt="0">
        <dgm:presLayoutVars>
          <dgm:dir/>
          <dgm:animOne val="branch"/>
          <dgm:animLvl val="lvl"/>
        </dgm:presLayoutVars>
      </dgm:prSet>
      <dgm:spPr/>
    </dgm:pt>
  </dgm:ptLst>
  <dgm:cxnLst>
    <dgm:cxn modelId="{2332B60F-5C70-42DB-9714-AC5723654FF0}" type="presOf" srcId="{E34847E8-D7AB-41E1-95AC-25CC8A984971}" destId="{D34842C6-CEEA-4CB5-AA5E-BD447135B942}" srcOrd="0"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BB06405-5CC0-437F-AFA0-BD8BD7A5C04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GB"/>
        </a:p>
      </dgm:t>
    </dgm:pt>
    <dgm:pt modelId="{37FAA2A1-A583-4846-AF79-B8348ABED112}">
      <dgm:prSet phldrT="[Text]"/>
      <dgm:spPr/>
      <dgm:t>
        <a:bodyPr/>
        <a:lstStyle/>
        <a:p>
          <a:pPr>
            <a:lnSpc>
              <a:spcPct val="100000"/>
            </a:lnSpc>
          </a:pPr>
          <a:r>
            <a:rPr lang="en-GB" b="1"/>
            <a:t>MCMS account set up</a:t>
          </a:r>
        </a:p>
      </dgm:t>
    </dgm:pt>
    <dgm:pt modelId="{F14CB5E4-3CE4-401F-A8AC-B09EDF4862E8}" type="parTrans" cxnId="{7B2FB5D0-EF32-4B6B-962B-AA75A86EF8A3}">
      <dgm:prSet/>
      <dgm:spPr/>
      <dgm:t>
        <a:bodyPr/>
        <a:lstStyle/>
        <a:p>
          <a:endParaRPr lang="en-GB" sz="2800"/>
        </a:p>
      </dgm:t>
    </dgm:pt>
    <dgm:pt modelId="{08CE023F-B79B-4D81-9A4A-9F00B1B2ACB4}" type="sibTrans" cxnId="{7B2FB5D0-EF32-4B6B-962B-AA75A86EF8A3}">
      <dgm:prSet/>
      <dgm:spPr/>
      <dgm:t>
        <a:bodyPr/>
        <a:lstStyle/>
        <a:p>
          <a:endParaRPr lang="en-GB"/>
        </a:p>
      </dgm:t>
    </dgm:pt>
    <dgm:pt modelId="{896EB985-B993-48F9-BFB3-384C7A45B306}">
      <dgm:prSet phldrT="[Text]"/>
      <dgm:spPr/>
      <dgm:t>
        <a:bodyPr/>
        <a:lstStyle/>
        <a:p>
          <a:pPr>
            <a:lnSpc>
              <a:spcPct val="100000"/>
            </a:lnSpc>
          </a:pPr>
          <a:r>
            <a:rPr lang="en-GB" b="1" dirty="0"/>
            <a:t>Organise training with UBS trainers</a:t>
          </a:r>
        </a:p>
      </dgm:t>
    </dgm:pt>
    <dgm:pt modelId="{ED0E50FA-6A86-4C0B-A9E7-6481C77312AE}" type="parTrans" cxnId="{67993204-500C-438B-BE2D-A2ECBB88B36C}">
      <dgm:prSet/>
      <dgm:spPr/>
      <dgm:t>
        <a:bodyPr/>
        <a:lstStyle/>
        <a:p>
          <a:endParaRPr lang="en-GB" sz="2800"/>
        </a:p>
      </dgm:t>
    </dgm:pt>
    <dgm:pt modelId="{AF6A7C0E-F95D-49C4-BBD2-1020C5E6E082}" type="sibTrans" cxnId="{67993204-500C-438B-BE2D-A2ECBB88B36C}">
      <dgm:prSet/>
      <dgm:spPr/>
      <dgm:t>
        <a:bodyPr/>
        <a:lstStyle/>
        <a:p>
          <a:endParaRPr lang="en-GB"/>
        </a:p>
      </dgm:t>
    </dgm:pt>
    <dgm:pt modelId="{987F000E-D809-4C4F-99E8-BE0707528A43}">
      <dgm:prSet phldrT="[Text]"/>
      <dgm:spPr/>
      <dgm:t>
        <a:bodyPr/>
        <a:lstStyle/>
        <a:p>
          <a:pPr>
            <a:lnSpc>
              <a:spcPct val="100000"/>
            </a:lnSpc>
          </a:pPr>
          <a:r>
            <a:rPr lang="en-GB" b="1"/>
            <a:t>Organise training with competent trainers within research group</a:t>
          </a:r>
        </a:p>
      </dgm:t>
    </dgm:pt>
    <dgm:pt modelId="{C614776D-4E79-4CC3-92F3-A49E546423A5}" type="parTrans" cxnId="{29F37C31-1F72-42A7-BFF8-66A5F796BE41}">
      <dgm:prSet/>
      <dgm:spPr/>
      <dgm:t>
        <a:bodyPr/>
        <a:lstStyle/>
        <a:p>
          <a:endParaRPr lang="en-GB" sz="2800"/>
        </a:p>
      </dgm:t>
    </dgm:pt>
    <dgm:pt modelId="{22C08978-8CB8-4D43-9B80-1D436FF3C273}" type="sibTrans" cxnId="{29F37C31-1F72-42A7-BFF8-66A5F796BE41}">
      <dgm:prSet/>
      <dgm:spPr/>
      <dgm:t>
        <a:bodyPr/>
        <a:lstStyle/>
        <a:p>
          <a:endParaRPr lang="en-GB"/>
        </a:p>
      </dgm:t>
    </dgm:pt>
    <dgm:pt modelId="{A84DA697-4D83-4B68-981E-36B68BBE60A3}">
      <dgm:prSet phldrT="[Text]"/>
      <dgm:spPr/>
      <dgm:t>
        <a:bodyPr/>
        <a:lstStyle/>
        <a:p>
          <a:pPr>
            <a:lnSpc>
              <a:spcPct val="100000"/>
            </a:lnSpc>
          </a:pPr>
          <a:r>
            <a:rPr lang="en-GB" b="1"/>
            <a:t>Usually upon completion of PIL course</a:t>
          </a:r>
        </a:p>
      </dgm:t>
    </dgm:pt>
    <dgm:pt modelId="{E1E884A4-44E3-4575-BD11-8FE94A218C07}" type="parTrans" cxnId="{6AD56F28-5693-4E51-8655-4AFA0F51FC54}">
      <dgm:prSet/>
      <dgm:spPr/>
      <dgm:t>
        <a:bodyPr/>
        <a:lstStyle/>
        <a:p>
          <a:endParaRPr lang="en-GB" sz="2800"/>
        </a:p>
      </dgm:t>
    </dgm:pt>
    <dgm:pt modelId="{96DC794D-613E-41F0-A5A3-9C30F0C5588D}" type="sibTrans" cxnId="{6AD56F28-5693-4E51-8655-4AFA0F51FC54}">
      <dgm:prSet/>
      <dgm:spPr/>
      <dgm:t>
        <a:bodyPr/>
        <a:lstStyle/>
        <a:p>
          <a:endParaRPr lang="en-GB"/>
        </a:p>
      </dgm:t>
    </dgm:pt>
    <dgm:pt modelId="{EA37227A-AD67-4892-90A7-4B691938CA75}">
      <dgm:prSet phldrT="[Text]"/>
      <dgm:spPr/>
      <dgm:t>
        <a:bodyPr/>
        <a:lstStyle/>
        <a:p>
          <a:pPr>
            <a:lnSpc>
              <a:spcPct val="100000"/>
            </a:lnSpc>
          </a:pPr>
          <a:r>
            <a:rPr lang="en-GB" b="1"/>
            <a:t>MCMS training is available from the Database Manager</a:t>
          </a:r>
        </a:p>
      </dgm:t>
    </dgm:pt>
    <dgm:pt modelId="{3FA9E186-77D1-4E90-84BB-A50B4790F6D0}" type="parTrans" cxnId="{93331ADB-4E57-4E12-8E0B-A087B0C92814}">
      <dgm:prSet/>
      <dgm:spPr/>
      <dgm:t>
        <a:bodyPr/>
        <a:lstStyle/>
        <a:p>
          <a:endParaRPr lang="en-GB" sz="2800"/>
        </a:p>
      </dgm:t>
    </dgm:pt>
    <dgm:pt modelId="{50C4B0D9-F304-4ED3-9D03-0B210F67719A}" type="sibTrans" cxnId="{93331ADB-4E57-4E12-8E0B-A087B0C92814}">
      <dgm:prSet/>
      <dgm:spPr/>
      <dgm:t>
        <a:bodyPr/>
        <a:lstStyle/>
        <a:p>
          <a:endParaRPr lang="en-GB"/>
        </a:p>
      </dgm:t>
    </dgm:pt>
    <dgm:pt modelId="{7EE27973-C1C2-463B-9C4A-46BB3BB45E8E}">
      <dgm:prSet phldrT="[Text]"/>
      <dgm:spPr/>
      <dgm:t>
        <a:bodyPr/>
        <a:lstStyle/>
        <a:p>
          <a:pPr>
            <a:lnSpc>
              <a:spcPct val="100000"/>
            </a:lnSpc>
          </a:pPr>
          <a:r>
            <a:rPr lang="en-GB" b="1" dirty="0"/>
            <a:t>Handling, restraint and sexing (and any other local requirements)</a:t>
          </a:r>
        </a:p>
      </dgm:t>
    </dgm:pt>
    <dgm:pt modelId="{37904B15-0BC6-4D7E-AEC1-84698C4DC87E}" type="parTrans" cxnId="{3D9DCB09-75AA-48CD-AAFB-D834DB006FBB}">
      <dgm:prSet/>
      <dgm:spPr/>
      <dgm:t>
        <a:bodyPr/>
        <a:lstStyle/>
        <a:p>
          <a:endParaRPr lang="en-GB" sz="2800"/>
        </a:p>
      </dgm:t>
    </dgm:pt>
    <dgm:pt modelId="{147085F5-ACF6-463C-94D2-1A9FA67A5E68}" type="sibTrans" cxnId="{3D9DCB09-75AA-48CD-AAFB-D834DB006FBB}">
      <dgm:prSet/>
      <dgm:spPr/>
      <dgm:t>
        <a:bodyPr/>
        <a:lstStyle/>
        <a:p>
          <a:endParaRPr lang="en-GB"/>
        </a:p>
      </dgm:t>
    </dgm:pt>
    <dgm:pt modelId="{051060BE-FEC7-4310-997F-23737756052E}">
      <dgm:prSet phldrT="[Text]"/>
      <dgm:spPr/>
      <dgm:t>
        <a:bodyPr/>
        <a:lstStyle/>
        <a:p>
          <a:pPr>
            <a:lnSpc>
              <a:spcPct val="100000"/>
            </a:lnSpc>
          </a:pPr>
          <a:r>
            <a:rPr lang="en-GB" b="1" dirty="0"/>
            <a:t>Automated Watering System (if using)</a:t>
          </a:r>
        </a:p>
      </dgm:t>
    </dgm:pt>
    <dgm:pt modelId="{7BE8E223-321F-45FF-A290-FA0C19619EFB}" type="parTrans" cxnId="{ABCBA653-E303-42A3-84C0-B0524CC0AA16}">
      <dgm:prSet/>
      <dgm:spPr/>
      <dgm:t>
        <a:bodyPr/>
        <a:lstStyle/>
        <a:p>
          <a:endParaRPr lang="en-GB" sz="2800"/>
        </a:p>
      </dgm:t>
    </dgm:pt>
    <dgm:pt modelId="{648B0A08-6436-40DB-96F8-C60864F5FC14}" type="sibTrans" cxnId="{ABCBA653-E303-42A3-84C0-B0524CC0AA16}">
      <dgm:prSet/>
      <dgm:spPr/>
      <dgm:t>
        <a:bodyPr/>
        <a:lstStyle/>
        <a:p>
          <a:endParaRPr lang="en-GB"/>
        </a:p>
      </dgm:t>
    </dgm:pt>
    <dgm:pt modelId="{985D46FA-C9E3-4074-A8D6-16502A550594}">
      <dgm:prSet phldrT="[Text]"/>
      <dgm:spPr/>
      <dgm:t>
        <a:bodyPr/>
        <a:lstStyle/>
        <a:p>
          <a:pPr>
            <a:lnSpc>
              <a:spcPct val="100000"/>
            </a:lnSpc>
          </a:pPr>
          <a:r>
            <a:rPr lang="en-GB" b="1"/>
            <a:t>Schedule 1 killing techniques</a:t>
          </a:r>
        </a:p>
      </dgm:t>
    </dgm:pt>
    <dgm:pt modelId="{AD5D2720-7FF0-426E-881E-7E62CFC12B52}" type="parTrans" cxnId="{8A0A9B8E-2066-42E4-9F3B-EC877E6CF8E2}">
      <dgm:prSet/>
      <dgm:spPr/>
      <dgm:t>
        <a:bodyPr/>
        <a:lstStyle/>
        <a:p>
          <a:endParaRPr lang="en-GB" sz="2800"/>
        </a:p>
      </dgm:t>
    </dgm:pt>
    <dgm:pt modelId="{106F8A1E-D478-4B73-AFEA-338149F55597}" type="sibTrans" cxnId="{8A0A9B8E-2066-42E4-9F3B-EC877E6CF8E2}">
      <dgm:prSet/>
      <dgm:spPr/>
      <dgm:t>
        <a:bodyPr/>
        <a:lstStyle/>
        <a:p>
          <a:endParaRPr lang="en-GB"/>
        </a:p>
      </dgm:t>
    </dgm:pt>
    <dgm:pt modelId="{84271F12-A155-4E4B-AFC9-18655590B183}">
      <dgm:prSet phldrT="[Text]"/>
      <dgm:spPr/>
      <dgm:t>
        <a:bodyPr/>
        <a:lstStyle/>
        <a:p>
          <a:pPr>
            <a:lnSpc>
              <a:spcPct val="100000"/>
            </a:lnSpc>
          </a:pPr>
          <a:r>
            <a:rPr lang="en-GB" b="1"/>
            <a:t>Procedural techniques </a:t>
          </a:r>
        </a:p>
      </dgm:t>
    </dgm:pt>
    <dgm:pt modelId="{B5EE90AD-20A3-4668-9C4A-AE3A8367F559}" type="parTrans" cxnId="{6F557D9C-98DB-4BD6-B717-F185EDDCE9C4}">
      <dgm:prSet/>
      <dgm:spPr/>
      <dgm:t>
        <a:bodyPr/>
        <a:lstStyle/>
        <a:p>
          <a:endParaRPr lang="en-GB" sz="2800"/>
        </a:p>
      </dgm:t>
    </dgm:pt>
    <dgm:pt modelId="{3ED3BEE2-63BF-4530-972F-83797A280189}" type="sibTrans" cxnId="{6F557D9C-98DB-4BD6-B717-F185EDDCE9C4}">
      <dgm:prSet/>
      <dgm:spPr/>
      <dgm:t>
        <a:bodyPr/>
        <a:lstStyle/>
        <a:p>
          <a:endParaRPr lang="en-GB"/>
        </a:p>
      </dgm:t>
    </dgm:pt>
    <dgm:pt modelId="{676B2699-BD2C-41CE-B8A2-D206F5DFE801}">
      <dgm:prSet phldrT="[Text]"/>
      <dgm:spPr/>
      <dgm:t>
        <a:bodyPr/>
        <a:lstStyle/>
        <a:p>
          <a:pPr>
            <a:lnSpc>
              <a:spcPct val="100000"/>
            </a:lnSpc>
          </a:pPr>
          <a:r>
            <a:rPr lang="en-GB" b="1"/>
            <a:t>Husbandry tasks e.g. weighing</a:t>
          </a:r>
        </a:p>
      </dgm:t>
    </dgm:pt>
    <dgm:pt modelId="{AA289149-0043-4268-800E-596BF2C0D3BE}" type="parTrans" cxnId="{1192640B-CC06-4AFE-88DD-59EC36266E25}">
      <dgm:prSet/>
      <dgm:spPr/>
      <dgm:t>
        <a:bodyPr/>
        <a:lstStyle/>
        <a:p>
          <a:endParaRPr lang="en-GB" sz="2800"/>
        </a:p>
      </dgm:t>
    </dgm:pt>
    <dgm:pt modelId="{E477AD61-8C61-40CD-B9D5-E35A093FF9D7}" type="sibTrans" cxnId="{1192640B-CC06-4AFE-88DD-59EC36266E25}">
      <dgm:prSet/>
      <dgm:spPr/>
      <dgm:t>
        <a:bodyPr/>
        <a:lstStyle/>
        <a:p>
          <a:endParaRPr lang="en-GB"/>
        </a:p>
      </dgm:t>
    </dgm:pt>
    <dgm:pt modelId="{4CD98463-D292-4B3E-BE55-3BA8C9B926C9}">
      <dgm:prSet phldrT="[Text]"/>
      <dgm:spPr/>
      <dgm:t>
        <a:bodyPr/>
        <a:lstStyle/>
        <a:p>
          <a:pPr>
            <a:lnSpc>
              <a:spcPct val="100000"/>
            </a:lnSpc>
          </a:pPr>
          <a:r>
            <a:rPr lang="en-GB" b="1"/>
            <a:t>Organise DOPS assessments with assessors</a:t>
          </a:r>
        </a:p>
      </dgm:t>
    </dgm:pt>
    <dgm:pt modelId="{FF11B2D8-B7E7-4705-99B1-4EEA677F0B0C}" type="parTrans" cxnId="{ECB02096-E3EE-43F8-8838-8D2851756846}">
      <dgm:prSet/>
      <dgm:spPr/>
      <dgm:t>
        <a:bodyPr/>
        <a:lstStyle/>
        <a:p>
          <a:endParaRPr lang="en-GB" sz="2800"/>
        </a:p>
      </dgm:t>
    </dgm:pt>
    <dgm:pt modelId="{B990D579-4577-432D-BFF6-8DC17B1C70A1}" type="sibTrans" cxnId="{ECB02096-E3EE-43F8-8838-8D2851756846}">
      <dgm:prSet/>
      <dgm:spPr/>
      <dgm:t>
        <a:bodyPr/>
        <a:lstStyle/>
        <a:p>
          <a:endParaRPr lang="en-GB"/>
        </a:p>
      </dgm:t>
    </dgm:pt>
    <dgm:pt modelId="{3A547F85-9539-4E29-98F5-3FB10D5D6B1C}">
      <dgm:prSet phldrT="[Text]"/>
      <dgm:spPr/>
      <dgm:t>
        <a:bodyPr/>
        <a:lstStyle/>
        <a:p>
          <a:pPr>
            <a:lnSpc>
              <a:spcPct val="100000"/>
            </a:lnSpc>
          </a:pPr>
          <a:r>
            <a:rPr lang="en-GB" b="1"/>
            <a:t>Handling, AWS and Schedule 1 with UBS assessors</a:t>
          </a:r>
        </a:p>
      </dgm:t>
    </dgm:pt>
    <dgm:pt modelId="{048513D9-7884-476D-A46E-BB17C902A19B}" type="parTrans" cxnId="{956DF490-AB24-4D0D-B313-D76E951E9326}">
      <dgm:prSet/>
      <dgm:spPr/>
      <dgm:t>
        <a:bodyPr/>
        <a:lstStyle/>
        <a:p>
          <a:endParaRPr lang="en-GB" sz="2800"/>
        </a:p>
      </dgm:t>
    </dgm:pt>
    <dgm:pt modelId="{6D593A00-1CED-4790-A627-C95757E126BF}" type="sibTrans" cxnId="{956DF490-AB24-4D0D-B313-D76E951E9326}">
      <dgm:prSet/>
      <dgm:spPr/>
      <dgm:t>
        <a:bodyPr/>
        <a:lstStyle/>
        <a:p>
          <a:endParaRPr lang="en-GB"/>
        </a:p>
      </dgm:t>
    </dgm:pt>
    <dgm:pt modelId="{17501818-5671-4D90-97F7-9EAE67933E13}">
      <dgm:prSet phldrT="[Text]"/>
      <dgm:spPr/>
      <dgm:t>
        <a:bodyPr/>
        <a:lstStyle/>
        <a:p>
          <a:pPr>
            <a:lnSpc>
              <a:spcPct val="100000"/>
            </a:lnSpc>
          </a:pPr>
          <a:r>
            <a:rPr lang="en-GB" b="1"/>
            <a:t>Other husbandry and procedural techniques by any assessor </a:t>
          </a:r>
        </a:p>
      </dgm:t>
    </dgm:pt>
    <dgm:pt modelId="{5725B7FB-4E46-4C12-BBBA-4F79AE9432DE}" type="parTrans" cxnId="{A562979F-D504-4B29-8930-DFBBCEA5BB24}">
      <dgm:prSet/>
      <dgm:spPr/>
      <dgm:t>
        <a:bodyPr/>
        <a:lstStyle/>
        <a:p>
          <a:endParaRPr lang="en-GB" sz="2800"/>
        </a:p>
      </dgm:t>
    </dgm:pt>
    <dgm:pt modelId="{050FD6DA-B3BE-4A81-ACCE-D777A9672C31}" type="sibTrans" cxnId="{A562979F-D504-4B29-8930-DFBBCEA5BB24}">
      <dgm:prSet/>
      <dgm:spPr/>
      <dgm:t>
        <a:bodyPr/>
        <a:lstStyle/>
        <a:p>
          <a:endParaRPr lang="en-GB"/>
        </a:p>
      </dgm:t>
    </dgm:pt>
    <dgm:pt modelId="{66157070-5665-4BA8-898C-3809C2DBE2EA}">
      <dgm:prSet phldrT="[Text]"/>
      <dgm:spPr/>
      <dgm:t>
        <a:bodyPr/>
        <a:lstStyle/>
        <a:p>
          <a:pPr>
            <a:lnSpc>
              <a:spcPct val="100000"/>
            </a:lnSpc>
          </a:pPr>
          <a:r>
            <a:rPr lang="en-GB" b="1"/>
            <a:t>Endorse records on MCMS</a:t>
          </a:r>
        </a:p>
      </dgm:t>
    </dgm:pt>
    <dgm:pt modelId="{CAFA7852-75AC-41F0-95B0-2BFE50E46412}" type="parTrans" cxnId="{49285A03-79FB-4BC7-9117-8158598911D7}">
      <dgm:prSet/>
      <dgm:spPr/>
      <dgm:t>
        <a:bodyPr/>
        <a:lstStyle/>
        <a:p>
          <a:endParaRPr lang="en-GB" sz="2800"/>
        </a:p>
      </dgm:t>
    </dgm:pt>
    <dgm:pt modelId="{409F011E-F69C-4F8E-B2D9-4F7161DA8ABA}" type="sibTrans" cxnId="{49285A03-79FB-4BC7-9117-8158598911D7}">
      <dgm:prSet/>
      <dgm:spPr/>
      <dgm:t>
        <a:bodyPr/>
        <a:lstStyle/>
        <a:p>
          <a:endParaRPr lang="en-GB"/>
        </a:p>
      </dgm:t>
    </dgm:pt>
    <dgm:pt modelId="{D073A3B7-5FF9-4150-9DBC-AE120D1D5601}">
      <dgm:prSet phldrT="[Text]"/>
      <dgm:spPr/>
      <dgm:t>
        <a:bodyPr/>
        <a:lstStyle/>
        <a:p>
          <a:pPr>
            <a:lnSpc>
              <a:spcPct val="100000"/>
            </a:lnSpc>
          </a:pPr>
          <a:r>
            <a:rPr lang="en-GB" b="1"/>
            <a:t>Once assessments and DOPS forms are added by the assessor</a:t>
          </a:r>
        </a:p>
      </dgm:t>
    </dgm:pt>
    <dgm:pt modelId="{E13CE2A0-C2A0-488A-8E69-941CD46D5B47}" type="parTrans" cxnId="{C50AAD0D-6C1C-43BB-870B-FC9F62DF5D23}">
      <dgm:prSet/>
      <dgm:spPr/>
      <dgm:t>
        <a:bodyPr/>
        <a:lstStyle/>
        <a:p>
          <a:endParaRPr lang="en-GB" sz="2800"/>
        </a:p>
      </dgm:t>
    </dgm:pt>
    <dgm:pt modelId="{7B0CA7FF-F000-4C3E-887C-21F7FD59BAA6}" type="sibTrans" cxnId="{C50AAD0D-6C1C-43BB-870B-FC9F62DF5D23}">
      <dgm:prSet/>
      <dgm:spPr/>
      <dgm:t>
        <a:bodyPr/>
        <a:lstStyle/>
        <a:p>
          <a:endParaRPr lang="en-GB"/>
        </a:p>
      </dgm:t>
    </dgm:pt>
    <dgm:pt modelId="{A3B0FCAE-A714-47DE-97F2-9F99E226AB55}">
      <dgm:prSet phldrT="[Text]"/>
      <dgm:spPr/>
      <dgm:t>
        <a:bodyPr/>
        <a:lstStyle/>
        <a:p>
          <a:pPr>
            <a:lnSpc>
              <a:spcPct val="100000"/>
            </a:lnSpc>
          </a:pPr>
          <a:r>
            <a:rPr lang="en-GB" b="1" dirty="0"/>
            <a:t>Carry out reviews or reassessments when required</a:t>
          </a:r>
        </a:p>
      </dgm:t>
    </dgm:pt>
    <dgm:pt modelId="{B78804FB-BDFA-4496-8175-2853B15F9D10}" type="parTrans" cxnId="{8B8DB70F-F98F-45D6-B7AF-C91CB3065DA7}">
      <dgm:prSet/>
      <dgm:spPr/>
      <dgm:t>
        <a:bodyPr/>
        <a:lstStyle/>
        <a:p>
          <a:endParaRPr lang="en-GB" sz="2800"/>
        </a:p>
      </dgm:t>
    </dgm:pt>
    <dgm:pt modelId="{6CB8E089-160A-4331-B557-39F16459EC6B}" type="sibTrans" cxnId="{8B8DB70F-F98F-45D6-B7AF-C91CB3065DA7}">
      <dgm:prSet/>
      <dgm:spPr/>
      <dgm:t>
        <a:bodyPr/>
        <a:lstStyle/>
        <a:p>
          <a:endParaRPr lang="en-GB"/>
        </a:p>
      </dgm:t>
    </dgm:pt>
    <dgm:pt modelId="{8F5009FC-B7CE-481B-A357-11D5F384D76C}">
      <dgm:prSet phldrT="[Text]"/>
      <dgm:spPr/>
      <dgm:t>
        <a:bodyPr/>
        <a:lstStyle/>
        <a:p>
          <a:pPr>
            <a:lnSpc>
              <a:spcPct val="100000"/>
            </a:lnSpc>
          </a:pPr>
          <a:r>
            <a:rPr lang="en-GB" b="1"/>
            <a:t>MCMS will send out automated alerts when a reviews are due</a:t>
          </a:r>
        </a:p>
      </dgm:t>
    </dgm:pt>
    <dgm:pt modelId="{027060CD-E66A-406F-83A3-F455DCB3A7E0}" type="parTrans" cxnId="{89E3BAFE-BCAD-4D7D-8F28-E87A211A6AE4}">
      <dgm:prSet/>
      <dgm:spPr/>
      <dgm:t>
        <a:bodyPr/>
        <a:lstStyle/>
        <a:p>
          <a:endParaRPr lang="en-GB" sz="2800"/>
        </a:p>
      </dgm:t>
    </dgm:pt>
    <dgm:pt modelId="{336B55D9-8F1E-4848-A6D7-07F992E61A04}" type="sibTrans" cxnId="{89E3BAFE-BCAD-4D7D-8F28-E87A211A6AE4}">
      <dgm:prSet/>
      <dgm:spPr/>
      <dgm:t>
        <a:bodyPr/>
        <a:lstStyle/>
        <a:p>
          <a:endParaRPr lang="en-GB"/>
        </a:p>
      </dgm:t>
    </dgm:pt>
    <dgm:pt modelId="{3B8738D6-EF37-45C8-9878-FED1A8EEF21A}" type="pres">
      <dgm:prSet presAssocID="{3BB06405-5CC0-437F-AFA0-BD8BD7A5C048}" presName="root" presStyleCnt="0">
        <dgm:presLayoutVars>
          <dgm:dir/>
          <dgm:resizeHandles val="exact"/>
        </dgm:presLayoutVars>
      </dgm:prSet>
      <dgm:spPr/>
    </dgm:pt>
    <dgm:pt modelId="{7D9EE8A1-0373-4700-B859-9123D8E58C83}" type="pres">
      <dgm:prSet presAssocID="{37FAA2A1-A583-4846-AF79-B8348ABED112}" presName="compNode" presStyleCnt="0"/>
      <dgm:spPr/>
    </dgm:pt>
    <dgm:pt modelId="{F686A748-862D-4C56-87A8-F4E980EF0B7C}" type="pres">
      <dgm:prSet presAssocID="{37FAA2A1-A583-4846-AF79-B8348ABED112}" presName="bgRect" presStyleLbl="bgShp" presStyleIdx="0" presStyleCnt="6"/>
      <dgm:spPr/>
    </dgm:pt>
    <dgm:pt modelId="{A86F5F97-0D37-46D3-81DB-A99CCE6837AF}" type="pres">
      <dgm:prSet presAssocID="{37FAA2A1-A583-4846-AF79-B8348ABED112}" presName="iconRect" presStyleLbl="node1" presStyleIdx="0" presStyleCnt="6"/>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Internet with solid fill"/>
        </a:ext>
      </dgm:extLst>
    </dgm:pt>
    <dgm:pt modelId="{227D4A57-35C7-4EE2-99D4-96E905C4FD53}" type="pres">
      <dgm:prSet presAssocID="{37FAA2A1-A583-4846-AF79-B8348ABED112}" presName="spaceRect" presStyleCnt="0"/>
      <dgm:spPr/>
    </dgm:pt>
    <dgm:pt modelId="{21A28C0F-659E-48BF-A5C6-8AF6B791EB28}" type="pres">
      <dgm:prSet presAssocID="{37FAA2A1-A583-4846-AF79-B8348ABED112}" presName="parTx" presStyleLbl="revTx" presStyleIdx="0" presStyleCnt="12">
        <dgm:presLayoutVars>
          <dgm:chMax val="0"/>
          <dgm:chPref val="0"/>
        </dgm:presLayoutVars>
      </dgm:prSet>
      <dgm:spPr/>
    </dgm:pt>
    <dgm:pt modelId="{A56F9D58-D1E9-4BD9-8300-4456366E6EDC}" type="pres">
      <dgm:prSet presAssocID="{37FAA2A1-A583-4846-AF79-B8348ABED112}" presName="desTx" presStyleLbl="revTx" presStyleIdx="1" presStyleCnt="12">
        <dgm:presLayoutVars/>
      </dgm:prSet>
      <dgm:spPr/>
    </dgm:pt>
    <dgm:pt modelId="{DDEA2F53-F532-411B-8C9D-4C98E012A076}" type="pres">
      <dgm:prSet presAssocID="{08CE023F-B79B-4D81-9A4A-9F00B1B2ACB4}" presName="sibTrans" presStyleCnt="0"/>
      <dgm:spPr/>
    </dgm:pt>
    <dgm:pt modelId="{F9CCC300-AF9A-4858-AB6C-B78495316F6F}" type="pres">
      <dgm:prSet presAssocID="{896EB985-B993-48F9-BFB3-384C7A45B306}" presName="compNode" presStyleCnt="0"/>
      <dgm:spPr/>
    </dgm:pt>
    <dgm:pt modelId="{23645620-C60E-40EE-A55B-724F307A2D90}" type="pres">
      <dgm:prSet presAssocID="{896EB985-B993-48F9-BFB3-384C7A45B306}" presName="bgRect" presStyleLbl="bgShp" presStyleIdx="1" presStyleCnt="6"/>
      <dgm:spPr/>
    </dgm:pt>
    <dgm:pt modelId="{58658341-85C2-492F-9924-8E28EE2D9AF8}" type="pres">
      <dgm:prSet presAssocID="{896EB985-B993-48F9-BFB3-384C7A45B306}" presName="iconRect" presStyleLbl="node1" presStyleIdx="1" presStyleCnt="6"/>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Alarm clock with solid fill"/>
        </a:ext>
      </dgm:extLst>
    </dgm:pt>
    <dgm:pt modelId="{EADF324F-DC34-4462-B5AA-789164D84E76}" type="pres">
      <dgm:prSet presAssocID="{896EB985-B993-48F9-BFB3-384C7A45B306}" presName="spaceRect" presStyleCnt="0"/>
      <dgm:spPr/>
    </dgm:pt>
    <dgm:pt modelId="{F244CCCB-B549-4B8D-8E2A-A908B8193A97}" type="pres">
      <dgm:prSet presAssocID="{896EB985-B993-48F9-BFB3-384C7A45B306}" presName="parTx" presStyleLbl="revTx" presStyleIdx="2" presStyleCnt="12">
        <dgm:presLayoutVars>
          <dgm:chMax val="0"/>
          <dgm:chPref val="0"/>
        </dgm:presLayoutVars>
      </dgm:prSet>
      <dgm:spPr/>
    </dgm:pt>
    <dgm:pt modelId="{27CB8F66-5DC7-4B57-87BC-0E388538D104}" type="pres">
      <dgm:prSet presAssocID="{896EB985-B993-48F9-BFB3-384C7A45B306}" presName="desTx" presStyleLbl="revTx" presStyleIdx="3" presStyleCnt="12">
        <dgm:presLayoutVars/>
      </dgm:prSet>
      <dgm:spPr/>
    </dgm:pt>
    <dgm:pt modelId="{BF831425-E561-42AD-B1EC-F23BD81027C5}" type="pres">
      <dgm:prSet presAssocID="{AF6A7C0E-F95D-49C4-BBD2-1020C5E6E082}" presName="sibTrans" presStyleCnt="0"/>
      <dgm:spPr/>
    </dgm:pt>
    <dgm:pt modelId="{5393F805-873B-4F5D-8294-A2A10B8D5ED3}" type="pres">
      <dgm:prSet presAssocID="{987F000E-D809-4C4F-99E8-BE0707528A43}" presName="compNode" presStyleCnt="0"/>
      <dgm:spPr/>
    </dgm:pt>
    <dgm:pt modelId="{CDF1BA36-4B33-4397-8731-C897739B9141}" type="pres">
      <dgm:prSet presAssocID="{987F000E-D809-4C4F-99E8-BE0707528A43}" presName="bgRect" presStyleLbl="bgShp" presStyleIdx="2" presStyleCnt="6"/>
      <dgm:spPr/>
    </dgm:pt>
    <dgm:pt modelId="{896A7B20-A264-4E57-AA1F-CCB148D38570}" type="pres">
      <dgm:prSet presAssocID="{987F000E-D809-4C4F-99E8-BE0707528A43}" presName="iconRect" presStyleLbl="node1" presStyleIdx="2" presStyleCnt="6"/>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ad with Gears"/>
        </a:ext>
      </dgm:extLst>
    </dgm:pt>
    <dgm:pt modelId="{B49EDFC4-D028-4DF8-947B-6A48DF54EF62}" type="pres">
      <dgm:prSet presAssocID="{987F000E-D809-4C4F-99E8-BE0707528A43}" presName="spaceRect" presStyleCnt="0"/>
      <dgm:spPr/>
    </dgm:pt>
    <dgm:pt modelId="{5E69C7A4-C4E6-4A3C-A369-361BDB3FA731}" type="pres">
      <dgm:prSet presAssocID="{987F000E-D809-4C4F-99E8-BE0707528A43}" presName="parTx" presStyleLbl="revTx" presStyleIdx="4" presStyleCnt="12">
        <dgm:presLayoutVars>
          <dgm:chMax val="0"/>
          <dgm:chPref val="0"/>
        </dgm:presLayoutVars>
      </dgm:prSet>
      <dgm:spPr/>
    </dgm:pt>
    <dgm:pt modelId="{7CC4B361-A1F3-4C7C-A894-6F647C795780}" type="pres">
      <dgm:prSet presAssocID="{987F000E-D809-4C4F-99E8-BE0707528A43}" presName="desTx" presStyleLbl="revTx" presStyleIdx="5" presStyleCnt="12">
        <dgm:presLayoutVars/>
      </dgm:prSet>
      <dgm:spPr/>
    </dgm:pt>
    <dgm:pt modelId="{D1D64306-C641-40E7-8FD8-04D26B8A0984}" type="pres">
      <dgm:prSet presAssocID="{22C08978-8CB8-4D43-9B80-1D436FF3C273}" presName="sibTrans" presStyleCnt="0"/>
      <dgm:spPr/>
    </dgm:pt>
    <dgm:pt modelId="{A469D5D8-9ED7-4FA5-AC33-33F9D363F7DE}" type="pres">
      <dgm:prSet presAssocID="{4CD98463-D292-4B3E-BE55-3BA8C9B926C9}" presName="compNode" presStyleCnt="0"/>
      <dgm:spPr/>
    </dgm:pt>
    <dgm:pt modelId="{7831006B-20BB-4714-BEC2-389F7CF84853}" type="pres">
      <dgm:prSet presAssocID="{4CD98463-D292-4B3E-BE55-3BA8C9B926C9}" presName="bgRect" presStyleLbl="bgShp" presStyleIdx="3" presStyleCnt="6"/>
      <dgm:spPr/>
    </dgm:pt>
    <dgm:pt modelId="{5A0BF86C-06E8-47CC-9758-F451AD6D4503}" type="pres">
      <dgm:prSet presAssocID="{4CD98463-D292-4B3E-BE55-3BA8C9B926C9}" presName="iconRect" presStyleLbl="node1" presStyleIdx="3" presStyleCnt="6"/>
      <dgm:spPr>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Checklist with solid fill"/>
        </a:ext>
      </dgm:extLst>
    </dgm:pt>
    <dgm:pt modelId="{9FD176C9-E4D9-4422-B3DC-0313D1455FF2}" type="pres">
      <dgm:prSet presAssocID="{4CD98463-D292-4B3E-BE55-3BA8C9B926C9}" presName="spaceRect" presStyleCnt="0"/>
      <dgm:spPr/>
    </dgm:pt>
    <dgm:pt modelId="{0D09D856-1B9A-45B4-9D36-6BCEEFF1CF56}" type="pres">
      <dgm:prSet presAssocID="{4CD98463-D292-4B3E-BE55-3BA8C9B926C9}" presName="parTx" presStyleLbl="revTx" presStyleIdx="6" presStyleCnt="12">
        <dgm:presLayoutVars>
          <dgm:chMax val="0"/>
          <dgm:chPref val="0"/>
        </dgm:presLayoutVars>
      </dgm:prSet>
      <dgm:spPr/>
    </dgm:pt>
    <dgm:pt modelId="{6319306A-AD4B-4073-8546-F2B33B2BFD22}" type="pres">
      <dgm:prSet presAssocID="{4CD98463-D292-4B3E-BE55-3BA8C9B926C9}" presName="desTx" presStyleLbl="revTx" presStyleIdx="7" presStyleCnt="12">
        <dgm:presLayoutVars/>
      </dgm:prSet>
      <dgm:spPr/>
    </dgm:pt>
    <dgm:pt modelId="{0C41E839-327A-4759-AA20-174697921D7C}" type="pres">
      <dgm:prSet presAssocID="{B990D579-4577-432D-BFF6-8DC17B1C70A1}" presName="sibTrans" presStyleCnt="0"/>
      <dgm:spPr/>
    </dgm:pt>
    <dgm:pt modelId="{E92C0113-458D-4F70-B92B-996F91C1DC15}" type="pres">
      <dgm:prSet presAssocID="{66157070-5665-4BA8-898C-3809C2DBE2EA}" presName="compNode" presStyleCnt="0"/>
      <dgm:spPr/>
    </dgm:pt>
    <dgm:pt modelId="{8B0A1535-5ED9-4E67-AD23-2D8E4E0EA6D7}" type="pres">
      <dgm:prSet presAssocID="{66157070-5665-4BA8-898C-3809C2DBE2EA}" presName="bgRect" presStyleLbl="bgShp" presStyleIdx="4" presStyleCnt="6"/>
      <dgm:spPr/>
    </dgm:pt>
    <dgm:pt modelId="{BFA2A924-A557-48E8-B9C4-DB1A21EB0329}" type="pres">
      <dgm:prSet presAssocID="{66157070-5665-4BA8-898C-3809C2DBE2EA}" presName="iconRect" presStyleLbl="node1" presStyleIdx="4" presStyleCnt="6"/>
      <dgm:spPr>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dgm:spPr>
      <dgm:extLst>
        <a:ext uri="{E40237B7-FDA0-4F09-8148-C483321AD2D9}">
          <dgm14:cNvPr xmlns:dgm14="http://schemas.microsoft.com/office/drawing/2010/diagram" id="0" name="" descr="Checkmark with solid fill"/>
        </a:ext>
      </dgm:extLst>
    </dgm:pt>
    <dgm:pt modelId="{FB77FA1A-CB09-4968-ACD3-B9198310AAA1}" type="pres">
      <dgm:prSet presAssocID="{66157070-5665-4BA8-898C-3809C2DBE2EA}" presName="spaceRect" presStyleCnt="0"/>
      <dgm:spPr/>
    </dgm:pt>
    <dgm:pt modelId="{006FFA58-E884-48D8-858E-25482086F936}" type="pres">
      <dgm:prSet presAssocID="{66157070-5665-4BA8-898C-3809C2DBE2EA}" presName="parTx" presStyleLbl="revTx" presStyleIdx="8" presStyleCnt="12">
        <dgm:presLayoutVars>
          <dgm:chMax val="0"/>
          <dgm:chPref val="0"/>
        </dgm:presLayoutVars>
      </dgm:prSet>
      <dgm:spPr/>
    </dgm:pt>
    <dgm:pt modelId="{250FC34F-9CC6-4843-8151-26F69E2B5EFD}" type="pres">
      <dgm:prSet presAssocID="{66157070-5665-4BA8-898C-3809C2DBE2EA}" presName="desTx" presStyleLbl="revTx" presStyleIdx="9" presStyleCnt="12">
        <dgm:presLayoutVars/>
      </dgm:prSet>
      <dgm:spPr/>
    </dgm:pt>
    <dgm:pt modelId="{18B915BD-C310-4B85-899D-CA8ACDF223B0}" type="pres">
      <dgm:prSet presAssocID="{409F011E-F69C-4F8E-B2D9-4F7161DA8ABA}" presName="sibTrans" presStyleCnt="0"/>
      <dgm:spPr/>
    </dgm:pt>
    <dgm:pt modelId="{2C8B023C-840D-4315-A286-3F73A920CA2B}" type="pres">
      <dgm:prSet presAssocID="{A3B0FCAE-A714-47DE-97F2-9F99E226AB55}" presName="compNode" presStyleCnt="0"/>
      <dgm:spPr/>
    </dgm:pt>
    <dgm:pt modelId="{05A22CF2-06AC-4296-B799-91110C193BF5}" type="pres">
      <dgm:prSet presAssocID="{A3B0FCAE-A714-47DE-97F2-9F99E226AB55}" presName="bgRect" presStyleLbl="bgShp" presStyleIdx="5" presStyleCnt="6"/>
      <dgm:spPr/>
    </dgm:pt>
    <dgm:pt modelId="{04F864C0-9AD2-4E9D-A47A-89A1D8C278F2}" type="pres">
      <dgm:prSet presAssocID="{A3B0FCAE-A714-47DE-97F2-9F99E226AB55}" presName="iconRect" presStyleLbl="node1" presStyleIdx="5" presStyleCnt="6"/>
      <dgm:spPr>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dgm:spPr>
      <dgm:extLst>
        <a:ext uri="{E40237B7-FDA0-4F09-8148-C483321AD2D9}">
          <dgm14:cNvPr xmlns:dgm14="http://schemas.microsoft.com/office/drawing/2010/diagram" id="0" name="" descr="Warning"/>
        </a:ext>
      </dgm:extLst>
    </dgm:pt>
    <dgm:pt modelId="{238AF7D4-1E3D-40A5-B4F0-0585E97BD786}" type="pres">
      <dgm:prSet presAssocID="{A3B0FCAE-A714-47DE-97F2-9F99E226AB55}" presName="spaceRect" presStyleCnt="0"/>
      <dgm:spPr/>
    </dgm:pt>
    <dgm:pt modelId="{D5865055-33EA-4CF1-B9A9-452677BCA3D0}" type="pres">
      <dgm:prSet presAssocID="{A3B0FCAE-A714-47DE-97F2-9F99E226AB55}" presName="parTx" presStyleLbl="revTx" presStyleIdx="10" presStyleCnt="12">
        <dgm:presLayoutVars>
          <dgm:chMax val="0"/>
          <dgm:chPref val="0"/>
        </dgm:presLayoutVars>
      </dgm:prSet>
      <dgm:spPr/>
    </dgm:pt>
    <dgm:pt modelId="{462FA91A-7ED5-415A-993A-FBF7F78FEED2}" type="pres">
      <dgm:prSet presAssocID="{A3B0FCAE-A714-47DE-97F2-9F99E226AB55}" presName="desTx" presStyleLbl="revTx" presStyleIdx="11" presStyleCnt="12">
        <dgm:presLayoutVars/>
      </dgm:prSet>
      <dgm:spPr/>
    </dgm:pt>
  </dgm:ptLst>
  <dgm:cxnLst>
    <dgm:cxn modelId="{49285A03-79FB-4BC7-9117-8158598911D7}" srcId="{3BB06405-5CC0-437F-AFA0-BD8BD7A5C048}" destId="{66157070-5665-4BA8-898C-3809C2DBE2EA}" srcOrd="4" destOrd="0" parTransId="{CAFA7852-75AC-41F0-95B0-2BFE50E46412}" sibTransId="{409F011E-F69C-4F8E-B2D9-4F7161DA8ABA}"/>
    <dgm:cxn modelId="{67993204-500C-438B-BE2D-A2ECBB88B36C}" srcId="{3BB06405-5CC0-437F-AFA0-BD8BD7A5C048}" destId="{896EB985-B993-48F9-BFB3-384C7A45B306}" srcOrd="1" destOrd="0" parTransId="{ED0E50FA-6A86-4C0B-A9E7-6481C77312AE}" sibTransId="{AF6A7C0E-F95D-49C4-BBD2-1020C5E6E082}"/>
    <dgm:cxn modelId="{278E8A08-6503-4F63-8C8C-EBBAE814EAAF}" type="presOf" srcId="{A3B0FCAE-A714-47DE-97F2-9F99E226AB55}" destId="{D5865055-33EA-4CF1-B9A9-452677BCA3D0}" srcOrd="0" destOrd="0" presId="urn:microsoft.com/office/officeart/2018/2/layout/IconVerticalSolidList"/>
    <dgm:cxn modelId="{3D9DCB09-75AA-48CD-AAFB-D834DB006FBB}" srcId="{896EB985-B993-48F9-BFB3-384C7A45B306}" destId="{7EE27973-C1C2-463B-9C4A-46BB3BB45E8E}" srcOrd="0" destOrd="0" parTransId="{37904B15-0BC6-4D7E-AEC1-84698C4DC87E}" sibTransId="{147085F5-ACF6-463C-94D2-1A9FA67A5E68}"/>
    <dgm:cxn modelId="{1192640B-CC06-4AFE-88DD-59EC36266E25}" srcId="{987F000E-D809-4C4F-99E8-BE0707528A43}" destId="{676B2699-BD2C-41CE-B8A2-D206F5DFE801}" srcOrd="1" destOrd="0" parTransId="{AA289149-0043-4268-800E-596BF2C0D3BE}" sibTransId="{E477AD61-8C61-40CD-B9D5-E35A093FF9D7}"/>
    <dgm:cxn modelId="{C50AAD0D-6C1C-43BB-870B-FC9F62DF5D23}" srcId="{66157070-5665-4BA8-898C-3809C2DBE2EA}" destId="{D073A3B7-5FF9-4150-9DBC-AE120D1D5601}" srcOrd="0" destOrd="0" parTransId="{E13CE2A0-C2A0-488A-8E69-941CD46D5B47}" sibTransId="{7B0CA7FF-F000-4C3E-887C-21F7FD59BAA6}"/>
    <dgm:cxn modelId="{8B8DB70F-F98F-45D6-B7AF-C91CB3065DA7}" srcId="{3BB06405-5CC0-437F-AFA0-BD8BD7A5C048}" destId="{A3B0FCAE-A714-47DE-97F2-9F99E226AB55}" srcOrd="5" destOrd="0" parTransId="{B78804FB-BDFA-4496-8175-2853B15F9D10}" sibTransId="{6CB8E089-160A-4331-B557-39F16459EC6B}"/>
    <dgm:cxn modelId="{22D92110-2EA3-4C8E-96D0-B9A615C873F6}" type="presOf" srcId="{3BB06405-5CC0-437F-AFA0-BD8BD7A5C048}" destId="{3B8738D6-EF37-45C8-9878-FED1A8EEF21A}" srcOrd="0" destOrd="0" presId="urn:microsoft.com/office/officeart/2018/2/layout/IconVerticalSolidList"/>
    <dgm:cxn modelId="{52B1B41B-154D-4312-8ABD-E3A0976E2C9C}" type="presOf" srcId="{66157070-5665-4BA8-898C-3809C2DBE2EA}" destId="{006FFA58-E884-48D8-858E-25482086F936}" srcOrd="0" destOrd="0" presId="urn:microsoft.com/office/officeart/2018/2/layout/IconVerticalSolidList"/>
    <dgm:cxn modelId="{38DC431D-9F7C-4FD7-A361-026D5B024CEC}" type="presOf" srcId="{A84DA697-4D83-4B68-981E-36B68BBE60A3}" destId="{A56F9D58-D1E9-4BD9-8300-4456366E6EDC}" srcOrd="0" destOrd="0" presId="urn:microsoft.com/office/officeart/2018/2/layout/IconVerticalSolidList"/>
    <dgm:cxn modelId="{6AD56F28-5693-4E51-8655-4AFA0F51FC54}" srcId="{37FAA2A1-A583-4846-AF79-B8348ABED112}" destId="{A84DA697-4D83-4B68-981E-36B68BBE60A3}" srcOrd="0" destOrd="0" parTransId="{E1E884A4-44E3-4575-BD11-8FE94A218C07}" sibTransId="{96DC794D-613E-41F0-A5A3-9C30F0C5588D}"/>
    <dgm:cxn modelId="{63C8332C-82F0-4B14-92A6-35292E6C42CD}" type="presOf" srcId="{896EB985-B993-48F9-BFB3-384C7A45B306}" destId="{F244CCCB-B549-4B8D-8E2A-A908B8193A97}" srcOrd="0" destOrd="0" presId="urn:microsoft.com/office/officeart/2018/2/layout/IconVerticalSolidList"/>
    <dgm:cxn modelId="{29F37C31-1F72-42A7-BFF8-66A5F796BE41}" srcId="{3BB06405-5CC0-437F-AFA0-BD8BD7A5C048}" destId="{987F000E-D809-4C4F-99E8-BE0707528A43}" srcOrd="2" destOrd="0" parTransId="{C614776D-4E79-4CC3-92F3-A49E546423A5}" sibTransId="{22C08978-8CB8-4D43-9B80-1D436FF3C273}"/>
    <dgm:cxn modelId="{0E4A1B34-C081-435D-A76F-07FEF4FBE161}" type="presOf" srcId="{051060BE-FEC7-4310-997F-23737756052E}" destId="{27CB8F66-5DC7-4B57-87BC-0E388538D104}" srcOrd="0" destOrd="1" presId="urn:microsoft.com/office/officeart/2018/2/layout/IconVerticalSolidList"/>
    <dgm:cxn modelId="{8D6F0B38-D71C-49DE-8DAA-43C3D9A65F4E}" type="presOf" srcId="{4CD98463-D292-4B3E-BE55-3BA8C9B926C9}" destId="{0D09D856-1B9A-45B4-9D36-6BCEEFF1CF56}" srcOrd="0" destOrd="0" presId="urn:microsoft.com/office/officeart/2018/2/layout/IconVerticalSolidList"/>
    <dgm:cxn modelId="{D1DE793C-D230-464A-8D26-BCEFF622A629}" type="presOf" srcId="{987F000E-D809-4C4F-99E8-BE0707528A43}" destId="{5E69C7A4-C4E6-4A3C-A369-361BDB3FA731}" srcOrd="0" destOrd="0" presId="urn:microsoft.com/office/officeart/2018/2/layout/IconVerticalSolidList"/>
    <dgm:cxn modelId="{FABF116B-8AF3-4B81-9A60-7310941EBADB}" type="presOf" srcId="{985D46FA-C9E3-4074-A8D6-16502A550594}" destId="{27CB8F66-5DC7-4B57-87BC-0E388538D104}" srcOrd="0" destOrd="2" presId="urn:microsoft.com/office/officeart/2018/2/layout/IconVerticalSolidList"/>
    <dgm:cxn modelId="{54C26D51-D6AC-442D-A361-C0B350F961BA}" type="presOf" srcId="{676B2699-BD2C-41CE-B8A2-D206F5DFE801}" destId="{7CC4B361-A1F3-4C7C-A894-6F647C795780}" srcOrd="0" destOrd="1" presId="urn:microsoft.com/office/officeart/2018/2/layout/IconVerticalSolidList"/>
    <dgm:cxn modelId="{7CE48A72-B4D0-473A-A0C2-4EFC2ADBC66C}" type="presOf" srcId="{8F5009FC-B7CE-481B-A357-11D5F384D76C}" destId="{462FA91A-7ED5-415A-993A-FBF7F78FEED2}" srcOrd="0" destOrd="0" presId="urn:microsoft.com/office/officeart/2018/2/layout/IconVerticalSolidList"/>
    <dgm:cxn modelId="{ABCBA653-E303-42A3-84C0-B0524CC0AA16}" srcId="{896EB985-B993-48F9-BFB3-384C7A45B306}" destId="{051060BE-FEC7-4310-997F-23737756052E}" srcOrd="1" destOrd="0" parTransId="{7BE8E223-321F-45FF-A290-FA0C19619EFB}" sibTransId="{648B0A08-6436-40DB-96F8-C60864F5FC14}"/>
    <dgm:cxn modelId="{25198855-D06B-4061-9472-59FB5B73AC89}" type="presOf" srcId="{D073A3B7-5FF9-4150-9DBC-AE120D1D5601}" destId="{250FC34F-9CC6-4843-8151-26F69E2B5EFD}" srcOrd="0" destOrd="0" presId="urn:microsoft.com/office/officeart/2018/2/layout/IconVerticalSolidList"/>
    <dgm:cxn modelId="{8A0A9B8E-2066-42E4-9F3B-EC877E6CF8E2}" srcId="{896EB985-B993-48F9-BFB3-384C7A45B306}" destId="{985D46FA-C9E3-4074-A8D6-16502A550594}" srcOrd="2" destOrd="0" parTransId="{AD5D2720-7FF0-426E-881E-7E62CFC12B52}" sibTransId="{106F8A1E-D478-4B73-AFEA-338149F55597}"/>
    <dgm:cxn modelId="{956DF490-AB24-4D0D-B313-D76E951E9326}" srcId="{4CD98463-D292-4B3E-BE55-3BA8C9B926C9}" destId="{3A547F85-9539-4E29-98F5-3FB10D5D6B1C}" srcOrd="0" destOrd="0" parTransId="{048513D9-7884-476D-A46E-BB17C902A19B}" sibTransId="{6D593A00-1CED-4790-A627-C95757E126BF}"/>
    <dgm:cxn modelId="{ECB02096-E3EE-43F8-8838-8D2851756846}" srcId="{3BB06405-5CC0-437F-AFA0-BD8BD7A5C048}" destId="{4CD98463-D292-4B3E-BE55-3BA8C9B926C9}" srcOrd="3" destOrd="0" parTransId="{FF11B2D8-B7E7-4705-99B1-4EEA677F0B0C}" sibTransId="{B990D579-4577-432D-BFF6-8DC17B1C70A1}"/>
    <dgm:cxn modelId="{6F557D9C-98DB-4BD6-B717-F185EDDCE9C4}" srcId="{987F000E-D809-4C4F-99E8-BE0707528A43}" destId="{84271F12-A155-4E4B-AFC9-18655590B183}" srcOrd="0" destOrd="0" parTransId="{B5EE90AD-20A3-4668-9C4A-AE3A8367F559}" sibTransId="{3ED3BEE2-63BF-4530-972F-83797A280189}"/>
    <dgm:cxn modelId="{A562979F-D504-4B29-8930-DFBBCEA5BB24}" srcId="{4CD98463-D292-4B3E-BE55-3BA8C9B926C9}" destId="{17501818-5671-4D90-97F7-9EAE67933E13}" srcOrd="1" destOrd="0" parTransId="{5725B7FB-4E46-4C12-BBBA-4F79AE9432DE}" sibTransId="{050FD6DA-B3BE-4A81-ACCE-D777A9672C31}"/>
    <dgm:cxn modelId="{62B0A6AE-0F5B-4982-B51E-29E72721C16D}" type="presOf" srcId="{37FAA2A1-A583-4846-AF79-B8348ABED112}" destId="{21A28C0F-659E-48BF-A5C6-8AF6B791EB28}" srcOrd="0" destOrd="0" presId="urn:microsoft.com/office/officeart/2018/2/layout/IconVerticalSolidList"/>
    <dgm:cxn modelId="{E81CC0B5-68B4-4336-9BE9-D29CFFD42C6D}" type="presOf" srcId="{17501818-5671-4D90-97F7-9EAE67933E13}" destId="{6319306A-AD4B-4073-8546-F2B33B2BFD22}" srcOrd="0" destOrd="1" presId="urn:microsoft.com/office/officeart/2018/2/layout/IconVerticalSolidList"/>
    <dgm:cxn modelId="{D89B54B6-4435-4238-9D4C-AD6DA42A37EF}" type="presOf" srcId="{7EE27973-C1C2-463B-9C4A-46BB3BB45E8E}" destId="{27CB8F66-5DC7-4B57-87BC-0E388538D104}" srcOrd="0" destOrd="0" presId="urn:microsoft.com/office/officeart/2018/2/layout/IconVerticalSolidList"/>
    <dgm:cxn modelId="{BC4F4CB9-8002-4B9A-AFA8-AB5814D8B84F}" type="presOf" srcId="{3A547F85-9539-4E29-98F5-3FB10D5D6B1C}" destId="{6319306A-AD4B-4073-8546-F2B33B2BFD22}" srcOrd="0" destOrd="0" presId="urn:microsoft.com/office/officeart/2018/2/layout/IconVerticalSolidList"/>
    <dgm:cxn modelId="{7B2FB5D0-EF32-4B6B-962B-AA75A86EF8A3}" srcId="{3BB06405-5CC0-437F-AFA0-BD8BD7A5C048}" destId="{37FAA2A1-A583-4846-AF79-B8348ABED112}" srcOrd="0" destOrd="0" parTransId="{F14CB5E4-3CE4-401F-A8AC-B09EDF4862E8}" sibTransId="{08CE023F-B79B-4D81-9A4A-9F00B1B2ACB4}"/>
    <dgm:cxn modelId="{93331ADB-4E57-4E12-8E0B-A087B0C92814}" srcId="{37FAA2A1-A583-4846-AF79-B8348ABED112}" destId="{EA37227A-AD67-4892-90A7-4B691938CA75}" srcOrd="1" destOrd="0" parTransId="{3FA9E186-77D1-4E90-84BB-A50B4790F6D0}" sibTransId="{50C4B0D9-F304-4ED3-9D03-0B210F67719A}"/>
    <dgm:cxn modelId="{41335FE0-1D63-4853-B85B-B993C3B6A2EB}" type="presOf" srcId="{EA37227A-AD67-4892-90A7-4B691938CA75}" destId="{A56F9D58-D1E9-4BD9-8300-4456366E6EDC}" srcOrd="0" destOrd="1" presId="urn:microsoft.com/office/officeart/2018/2/layout/IconVerticalSolidList"/>
    <dgm:cxn modelId="{300CFCF2-00D8-41E6-A933-B3189E11AD98}" type="presOf" srcId="{84271F12-A155-4E4B-AFC9-18655590B183}" destId="{7CC4B361-A1F3-4C7C-A894-6F647C795780}" srcOrd="0" destOrd="0" presId="urn:microsoft.com/office/officeart/2018/2/layout/IconVerticalSolidList"/>
    <dgm:cxn modelId="{89E3BAFE-BCAD-4D7D-8F28-E87A211A6AE4}" srcId="{A3B0FCAE-A714-47DE-97F2-9F99E226AB55}" destId="{8F5009FC-B7CE-481B-A357-11D5F384D76C}" srcOrd="0" destOrd="0" parTransId="{027060CD-E66A-406F-83A3-F455DCB3A7E0}" sibTransId="{336B55D9-8F1E-4848-A6D7-07F992E61A04}"/>
    <dgm:cxn modelId="{8364DB12-4086-43BF-821F-404A763451BC}" type="presParOf" srcId="{3B8738D6-EF37-45C8-9878-FED1A8EEF21A}" destId="{7D9EE8A1-0373-4700-B859-9123D8E58C83}" srcOrd="0" destOrd="0" presId="urn:microsoft.com/office/officeart/2018/2/layout/IconVerticalSolidList"/>
    <dgm:cxn modelId="{A8BD56EA-0668-4EEB-B05C-DE7FD362A52A}" type="presParOf" srcId="{7D9EE8A1-0373-4700-B859-9123D8E58C83}" destId="{F686A748-862D-4C56-87A8-F4E980EF0B7C}" srcOrd="0" destOrd="0" presId="urn:microsoft.com/office/officeart/2018/2/layout/IconVerticalSolidList"/>
    <dgm:cxn modelId="{A224F86C-AA77-4E00-B2B9-C848EEA8FEFA}" type="presParOf" srcId="{7D9EE8A1-0373-4700-B859-9123D8E58C83}" destId="{A86F5F97-0D37-46D3-81DB-A99CCE6837AF}" srcOrd="1" destOrd="0" presId="urn:microsoft.com/office/officeart/2018/2/layout/IconVerticalSolidList"/>
    <dgm:cxn modelId="{AF1B9946-8E36-47D0-9337-0176A7659518}" type="presParOf" srcId="{7D9EE8A1-0373-4700-B859-9123D8E58C83}" destId="{227D4A57-35C7-4EE2-99D4-96E905C4FD53}" srcOrd="2" destOrd="0" presId="urn:microsoft.com/office/officeart/2018/2/layout/IconVerticalSolidList"/>
    <dgm:cxn modelId="{92BE9D68-B434-49FD-BBCB-E7F3B34A8E30}" type="presParOf" srcId="{7D9EE8A1-0373-4700-B859-9123D8E58C83}" destId="{21A28C0F-659E-48BF-A5C6-8AF6B791EB28}" srcOrd="3" destOrd="0" presId="urn:microsoft.com/office/officeart/2018/2/layout/IconVerticalSolidList"/>
    <dgm:cxn modelId="{9BA83057-437E-4A32-A521-BF4EDCAFA795}" type="presParOf" srcId="{7D9EE8A1-0373-4700-B859-9123D8E58C83}" destId="{A56F9D58-D1E9-4BD9-8300-4456366E6EDC}" srcOrd="4" destOrd="0" presId="urn:microsoft.com/office/officeart/2018/2/layout/IconVerticalSolidList"/>
    <dgm:cxn modelId="{4D217769-DFE6-49A5-BB18-AFF71D99B436}" type="presParOf" srcId="{3B8738D6-EF37-45C8-9878-FED1A8EEF21A}" destId="{DDEA2F53-F532-411B-8C9D-4C98E012A076}" srcOrd="1" destOrd="0" presId="urn:microsoft.com/office/officeart/2018/2/layout/IconVerticalSolidList"/>
    <dgm:cxn modelId="{FA7F0466-BDA9-494B-9931-6F23A8E9BF09}" type="presParOf" srcId="{3B8738D6-EF37-45C8-9878-FED1A8EEF21A}" destId="{F9CCC300-AF9A-4858-AB6C-B78495316F6F}" srcOrd="2" destOrd="0" presId="urn:microsoft.com/office/officeart/2018/2/layout/IconVerticalSolidList"/>
    <dgm:cxn modelId="{EFB17CA2-AC15-43FA-A714-3B73564A2186}" type="presParOf" srcId="{F9CCC300-AF9A-4858-AB6C-B78495316F6F}" destId="{23645620-C60E-40EE-A55B-724F307A2D90}" srcOrd="0" destOrd="0" presId="urn:microsoft.com/office/officeart/2018/2/layout/IconVerticalSolidList"/>
    <dgm:cxn modelId="{9BB2F67E-8B99-4D09-B4D5-3CDBA1B822E1}" type="presParOf" srcId="{F9CCC300-AF9A-4858-AB6C-B78495316F6F}" destId="{58658341-85C2-492F-9924-8E28EE2D9AF8}" srcOrd="1" destOrd="0" presId="urn:microsoft.com/office/officeart/2018/2/layout/IconVerticalSolidList"/>
    <dgm:cxn modelId="{FE8FFB38-8862-401E-BECA-D7DABE32C23B}" type="presParOf" srcId="{F9CCC300-AF9A-4858-AB6C-B78495316F6F}" destId="{EADF324F-DC34-4462-B5AA-789164D84E76}" srcOrd="2" destOrd="0" presId="urn:microsoft.com/office/officeart/2018/2/layout/IconVerticalSolidList"/>
    <dgm:cxn modelId="{B4F77C4E-5711-4F58-8619-01691B372319}" type="presParOf" srcId="{F9CCC300-AF9A-4858-AB6C-B78495316F6F}" destId="{F244CCCB-B549-4B8D-8E2A-A908B8193A97}" srcOrd="3" destOrd="0" presId="urn:microsoft.com/office/officeart/2018/2/layout/IconVerticalSolidList"/>
    <dgm:cxn modelId="{1D8E7BB7-571D-40EC-AC03-DFE9CEA1471D}" type="presParOf" srcId="{F9CCC300-AF9A-4858-AB6C-B78495316F6F}" destId="{27CB8F66-5DC7-4B57-87BC-0E388538D104}" srcOrd="4" destOrd="0" presId="urn:microsoft.com/office/officeart/2018/2/layout/IconVerticalSolidList"/>
    <dgm:cxn modelId="{25773333-837F-435E-8633-D2089D94C7CD}" type="presParOf" srcId="{3B8738D6-EF37-45C8-9878-FED1A8EEF21A}" destId="{BF831425-E561-42AD-B1EC-F23BD81027C5}" srcOrd="3" destOrd="0" presId="urn:microsoft.com/office/officeart/2018/2/layout/IconVerticalSolidList"/>
    <dgm:cxn modelId="{8DCDBD8F-80B3-4348-9442-A3FE188B98CD}" type="presParOf" srcId="{3B8738D6-EF37-45C8-9878-FED1A8EEF21A}" destId="{5393F805-873B-4F5D-8294-A2A10B8D5ED3}" srcOrd="4" destOrd="0" presId="urn:microsoft.com/office/officeart/2018/2/layout/IconVerticalSolidList"/>
    <dgm:cxn modelId="{B728D7C4-8E95-469F-8C5A-CA4B1AB2C878}" type="presParOf" srcId="{5393F805-873B-4F5D-8294-A2A10B8D5ED3}" destId="{CDF1BA36-4B33-4397-8731-C897739B9141}" srcOrd="0" destOrd="0" presId="urn:microsoft.com/office/officeart/2018/2/layout/IconVerticalSolidList"/>
    <dgm:cxn modelId="{11427D59-9C92-4A8B-93B0-8A35B583473E}" type="presParOf" srcId="{5393F805-873B-4F5D-8294-A2A10B8D5ED3}" destId="{896A7B20-A264-4E57-AA1F-CCB148D38570}" srcOrd="1" destOrd="0" presId="urn:microsoft.com/office/officeart/2018/2/layout/IconVerticalSolidList"/>
    <dgm:cxn modelId="{F1BFFD7B-A82F-4534-A011-552D73AC489E}" type="presParOf" srcId="{5393F805-873B-4F5D-8294-A2A10B8D5ED3}" destId="{B49EDFC4-D028-4DF8-947B-6A48DF54EF62}" srcOrd="2" destOrd="0" presId="urn:microsoft.com/office/officeart/2018/2/layout/IconVerticalSolidList"/>
    <dgm:cxn modelId="{EBAC65DF-1ED0-43A1-A3D1-3115F1682163}" type="presParOf" srcId="{5393F805-873B-4F5D-8294-A2A10B8D5ED3}" destId="{5E69C7A4-C4E6-4A3C-A369-361BDB3FA731}" srcOrd="3" destOrd="0" presId="urn:microsoft.com/office/officeart/2018/2/layout/IconVerticalSolidList"/>
    <dgm:cxn modelId="{384EBCED-E23E-4A94-B8E9-5A1471987E51}" type="presParOf" srcId="{5393F805-873B-4F5D-8294-A2A10B8D5ED3}" destId="{7CC4B361-A1F3-4C7C-A894-6F647C795780}" srcOrd="4" destOrd="0" presId="urn:microsoft.com/office/officeart/2018/2/layout/IconVerticalSolidList"/>
    <dgm:cxn modelId="{78796A30-F8ED-4A7B-A8F4-2611A7CEE9AF}" type="presParOf" srcId="{3B8738D6-EF37-45C8-9878-FED1A8EEF21A}" destId="{D1D64306-C641-40E7-8FD8-04D26B8A0984}" srcOrd="5" destOrd="0" presId="urn:microsoft.com/office/officeart/2018/2/layout/IconVerticalSolidList"/>
    <dgm:cxn modelId="{F5E40099-A6C8-4632-808F-857C43369EC2}" type="presParOf" srcId="{3B8738D6-EF37-45C8-9878-FED1A8EEF21A}" destId="{A469D5D8-9ED7-4FA5-AC33-33F9D363F7DE}" srcOrd="6" destOrd="0" presId="urn:microsoft.com/office/officeart/2018/2/layout/IconVerticalSolidList"/>
    <dgm:cxn modelId="{C6ACF090-459A-42DE-8AE7-447512895874}" type="presParOf" srcId="{A469D5D8-9ED7-4FA5-AC33-33F9D363F7DE}" destId="{7831006B-20BB-4714-BEC2-389F7CF84853}" srcOrd="0" destOrd="0" presId="urn:microsoft.com/office/officeart/2018/2/layout/IconVerticalSolidList"/>
    <dgm:cxn modelId="{D9ADF56D-EBD3-4BD1-B81F-2848B2BA6B77}" type="presParOf" srcId="{A469D5D8-9ED7-4FA5-AC33-33F9D363F7DE}" destId="{5A0BF86C-06E8-47CC-9758-F451AD6D4503}" srcOrd="1" destOrd="0" presId="urn:microsoft.com/office/officeart/2018/2/layout/IconVerticalSolidList"/>
    <dgm:cxn modelId="{9778387F-6063-43EB-BA57-5FA88DF6AC98}" type="presParOf" srcId="{A469D5D8-9ED7-4FA5-AC33-33F9D363F7DE}" destId="{9FD176C9-E4D9-4422-B3DC-0313D1455FF2}" srcOrd="2" destOrd="0" presId="urn:microsoft.com/office/officeart/2018/2/layout/IconVerticalSolidList"/>
    <dgm:cxn modelId="{8991B1F2-8EDE-441A-A314-773D735E5CFD}" type="presParOf" srcId="{A469D5D8-9ED7-4FA5-AC33-33F9D363F7DE}" destId="{0D09D856-1B9A-45B4-9D36-6BCEEFF1CF56}" srcOrd="3" destOrd="0" presId="urn:microsoft.com/office/officeart/2018/2/layout/IconVerticalSolidList"/>
    <dgm:cxn modelId="{D8296B1A-7E85-4365-930A-D295B2C61BB3}" type="presParOf" srcId="{A469D5D8-9ED7-4FA5-AC33-33F9D363F7DE}" destId="{6319306A-AD4B-4073-8546-F2B33B2BFD22}" srcOrd="4" destOrd="0" presId="urn:microsoft.com/office/officeart/2018/2/layout/IconVerticalSolidList"/>
    <dgm:cxn modelId="{34E87FB9-69A0-4704-A5CE-13C48082AD8D}" type="presParOf" srcId="{3B8738D6-EF37-45C8-9878-FED1A8EEF21A}" destId="{0C41E839-327A-4759-AA20-174697921D7C}" srcOrd="7" destOrd="0" presId="urn:microsoft.com/office/officeart/2018/2/layout/IconVerticalSolidList"/>
    <dgm:cxn modelId="{E4F72EB2-90BE-4F9D-89DD-CAACE4B9657C}" type="presParOf" srcId="{3B8738D6-EF37-45C8-9878-FED1A8EEF21A}" destId="{E92C0113-458D-4F70-B92B-996F91C1DC15}" srcOrd="8" destOrd="0" presId="urn:microsoft.com/office/officeart/2018/2/layout/IconVerticalSolidList"/>
    <dgm:cxn modelId="{28E4E0EF-31ED-4717-A155-43261DC78940}" type="presParOf" srcId="{E92C0113-458D-4F70-B92B-996F91C1DC15}" destId="{8B0A1535-5ED9-4E67-AD23-2D8E4E0EA6D7}" srcOrd="0" destOrd="0" presId="urn:microsoft.com/office/officeart/2018/2/layout/IconVerticalSolidList"/>
    <dgm:cxn modelId="{1841C6C5-DD9A-4535-B3C6-1370DE688E44}" type="presParOf" srcId="{E92C0113-458D-4F70-B92B-996F91C1DC15}" destId="{BFA2A924-A557-48E8-B9C4-DB1A21EB0329}" srcOrd="1" destOrd="0" presId="urn:microsoft.com/office/officeart/2018/2/layout/IconVerticalSolidList"/>
    <dgm:cxn modelId="{80F7F9D3-4CD9-49EB-81C6-F8A5A4EB0812}" type="presParOf" srcId="{E92C0113-458D-4F70-B92B-996F91C1DC15}" destId="{FB77FA1A-CB09-4968-ACD3-B9198310AAA1}" srcOrd="2" destOrd="0" presId="urn:microsoft.com/office/officeart/2018/2/layout/IconVerticalSolidList"/>
    <dgm:cxn modelId="{E51E6070-668A-4F3F-AD27-01DA3885510A}" type="presParOf" srcId="{E92C0113-458D-4F70-B92B-996F91C1DC15}" destId="{006FFA58-E884-48D8-858E-25482086F936}" srcOrd="3" destOrd="0" presId="urn:microsoft.com/office/officeart/2018/2/layout/IconVerticalSolidList"/>
    <dgm:cxn modelId="{8F26FA9A-3516-4FC9-AB74-CE05694F6243}" type="presParOf" srcId="{E92C0113-458D-4F70-B92B-996F91C1DC15}" destId="{250FC34F-9CC6-4843-8151-26F69E2B5EFD}" srcOrd="4" destOrd="0" presId="urn:microsoft.com/office/officeart/2018/2/layout/IconVerticalSolidList"/>
    <dgm:cxn modelId="{3ED26B10-27A8-449B-90C0-A2E84C96FE03}" type="presParOf" srcId="{3B8738D6-EF37-45C8-9878-FED1A8EEF21A}" destId="{18B915BD-C310-4B85-899D-CA8ACDF223B0}" srcOrd="9" destOrd="0" presId="urn:microsoft.com/office/officeart/2018/2/layout/IconVerticalSolidList"/>
    <dgm:cxn modelId="{AA2FF6C4-BB21-4EC5-B306-0B4AA687F0CC}" type="presParOf" srcId="{3B8738D6-EF37-45C8-9878-FED1A8EEF21A}" destId="{2C8B023C-840D-4315-A286-3F73A920CA2B}" srcOrd="10" destOrd="0" presId="urn:microsoft.com/office/officeart/2018/2/layout/IconVerticalSolidList"/>
    <dgm:cxn modelId="{748B0247-5746-43F6-B474-6D88B089FAB5}" type="presParOf" srcId="{2C8B023C-840D-4315-A286-3F73A920CA2B}" destId="{05A22CF2-06AC-4296-B799-91110C193BF5}" srcOrd="0" destOrd="0" presId="urn:microsoft.com/office/officeart/2018/2/layout/IconVerticalSolidList"/>
    <dgm:cxn modelId="{7C9853F2-CCDA-47EF-B9AC-05F524650346}" type="presParOf" srcId="{2C8B023C-840D-4315-A286-3F73A920CA2B}" destId="{04F864C0-9AD2-4E9D-A47A-89A1D8C278F2}" srcOrd="1" destOrd="0" presId="urn:microsoft.com/office/officeart/2018/2/layout/IconVerticalSolidList"/>
    <dgm:cxn modelId="{284ED434-1663-4FFD-A3C2-511675918598}" type="presParOf" srcId="{2C8B023C-840D-4315-A286-3F73A920CA2B}" destId="{238AF7D4-1E3D-40A5-B4F0-0585E97BD786}" srcOrd="2" destOrd="0" presId="urn:microsoft.com/office/officeart/2018/2/layout/IconVerticalSolidList"/>
    <dgm:cxn modelId="{BA52AC60-C44D-4463-89EA-97824F55DDAB}" type="presParOf" srcId="{2C8B023C-840D-4315-A286-3F73A920CA2B}" destId="{D5865055-33EA-4CF1-B9A9-452677BCA3D0}" srcOrd="3" destOrd="0" presId="urn:microsoft.com/office/officeart/2018/2/layout/IconVerticalSolidList"/>
    <dgm:cxn modelId="{3D721D14-902C-44B3-8AAB-9728D88A5E27}" type="presParOf" srcId="{2C8B023C-840D-4315-A286-3F73A920CA2B}" destId="{462FA91A-7ED5-415A-993A-FBF7F78FEED2}"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BB06405-5CC0-437F-AFA0-BD8BD7A5C048}"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GB"/>
        </a:p>
      </dgm:t>
    </dgm:pt>
    <dgm:pt modelId="{37FAA2A1-A583-4846-AF79-B8348ABED112}">
      <dgm:prSet phldrT="[Text]"/>
      <dgm:spPr/>
      <dgm:t>
        <a:bodyPr/>
        <a:lstStyle/>
        <a:p>
          <a:pPr>
            <a:lnSpc>
              <a:spcPct val="100000"/>
            </a:lnSpc>
          </a:pPr>
          <a:r>
            <a:rPr lang="en-GB" b="1" dirty="0">
              <a:latin typeface="Arial" panose="020B0604020202020204" pitchFamily="34" charset="0"/>
              <a:cs typeface="Arial" panose="020B0604020202020204" pitchFamily="34" charset="0"/>
            </a:rPr>
            <a:t>Check that all tasks have a training record on MCMS</a:t>
          </a:r>
        </a:p>
      </dgm:t>
    </dgm:pt>
    <dgm:pt modelId="{F14CB5E4-3CE4-401F-A8AC-B09EDF4862E8}" type="parTrans" cxnId="{7B2FB5D0-EF32-4B6B-962B-AA75A86EF8A3}">
      <dgm:prSet/>
      <dgm:spPr/>
      <dgm:t>
        <a:bodyPr/>
        <a:lstStyle/>
        <a:p>
          <a:endParaRPr lang="en-GB" sz="2800"/>
        </a:p>
      </dgm:t>
    </dgm:pt>
    <dgm:pt modelId="{08CE023F-B79B-4D81-9A4A-9F00B1B2ACB4}" type="sibTrans" cxnId="{7B2FB5D0-EF32-4B6B-962B-AA75A86EF8A3}">
      <dgm:prSet phldrT="1"/>
      <dgm:spPr/>
      <dgm:t>
        <a:bodyPr/>
        <a:lstStyle/>
        <a:p>
          <a:endParaRPr lang="en-GB"/>
        </a:p>
      </dgm:t>
    </dgm:pt>
    <dgm:pt modelId="{896EB985-B993-48F9-BFB3-384C7A45B306}">
      <dgm:prSet phldrT="[Text]"/>
      <dgm:spPr/>
      <dgm:t>
        <a:bodyPr/>
        <a:lstStyle/>
        <a:p>
          <a:pPr>
            <a:lnSpc>
              <a:spcPct val="100000"/>
            </a:lnSpc>
          </a:pPr>
          <a:r>
            <a:rPr lang="en-GB" b="1">
              <a:latin typeface="Arial" panose="020B0604020202020204" pitchFamily="34" charset="0"/>
              <a:cs typeface="Arial" panose="020B0604020202020204" pitchFamily="34" charset="0"/>
            </a:rPr>
            <a:t>Check that tasks have DOPS assessments</a:t>
          </a:r>
        </a:p>
      </dgm:t>
    </dgm:pt>
    <dgm:pt modelId="{ED0E50FA-6A86-4C0B-A9E7-6481C77312AE}" type="parTrans" cxnId="{67993204-500C-438B-BE2D-A2ECBB88B36C}">
      <dgm:prSet/>
      <dgm:spPr/>
      <dgm:t>
        <a:bodyPr/>
        <a:lstStyle/>
        <a:p>
          <a:endParaRPr lang="en-GB" sz="2800"/>
        </a:p>
      </dgm:t>
    </dgm:pt>
    <dgm:pt modelId="{AF6A7C0E-F95D-49C4-BBD2-1020C5E6E082}" type="sibTrans" cxnId="{67993204-500C-438B-BE2D-A2ECBB88B36C}">
      <dgm:prSet phldrT="2"/>
      <dgm:spPr/>
      <dgm:t>
        <a:bodyPr/>
        <a:lstStyle/>
        <a:p>
          <a:endParaRPr lang="en-GB"/>
        </a:p>
      </dgm:t>
    </dgm:pt>
    <dgm:pt modelId="{987F000E-D809-4C4F-99E8-BE0707528A43}">
      <dgm:prSet phldrT="[Text]"/>
      <dgm:spPr/>
      <dgm:t>
        <a:bodyPr/>
        <a:lstStyle/>
        <a:p>
          <a:pPr>
            <a:lnSpc>
              <a:spcPct val="100000"/>
            </a:lnSpc>
          </a:pPr>
          <a:r>
            <a:rPr lang="en-GB" b="1">
              <a:latin typeface="Arial" panose="020B0604020202020204" pitchFamily="34" charset="0"/>
              <a:cs typeface="Arial" panose="020B0604020202020204" pitchFamily="34" charset="0"/>
            </a:rPr>
            <a:t>Organise DOPS assessments</a:t>
          </a:r>
        </a:p>
      </dgm:t>
    </dgm:pt>
    <dgm:pt modelId="{C614776D-4E79-4CC3-92F3-A49E546423A5}" type="parTrans" cxnId="{29F37C31-1F72-42A7-BFF8-66A5F796BE41}">
      <dgm:prSet/>
      <dgm:spPr/>
      <dgm:t>
        <a:bodyPr/>
        <a:lstStyle/>
        <a:p>
          <a:endParaRPr lang="en-GB" sz="2800"/>
        </a:p>
      </dgm:t>
    </dgm:pt>
    <dgm:pt modelId="{22C08978-8CB8-4D43-9B80-1D436FF3C273}" type="sibTrans" cxnId="{29F37C31-1F72-42A7-BFF8-66A5F796BE41}">
      <dgm:prSet phldrT="3"/>
      <dgm:spPr/>
      <dgm:t>
        <a:bodyPr/>
        <a:lstStyle/>
        <a:p>
          <a:endParaRPr lang="en-GB"/>
        </a:p>
      </dgm:t>
    </dgm:pt>
    <dgm:pt modelId="{A84DA697-4D83-4B68-981E-36B68BBE60A3}">
      <dgm:prSet phldrT="[Text]"/>
      <dgm:spPr/>
      <dgm:t>
        <a:bodyPr/>
        <a:lstStyle/>
        <a:p>
          <a:pPr>
            <a:lnSpc>
              <a:spcPct val="100000"/>
            </a:lnSpc>
          </a:pPr>
          <a:r>
            <a:rPr lang="en-GB">
              <a:latin typeface="Arial" panose="020B0604020202020204" pitchFamily="34" charset="0"/>
              <a:cs typeface="Arial" panose="020B0604020202020204" pitchFamily="34" charset="0"/>
            </a:rPr>
            <a:t>Ask trainers to add records</a:t>
          </a:r>
        </a:p>
      </dgm:t>
    </dgm:pt>
    <dgm:pt modelId="{E1E884A4-44E3-4575-BD11-8FE94A218C07}" type="parTrans" cxnId="{6AD56F28-5693-4E51-8655-4AFA0F51FC54}">
      <dgm:prSet/>
      <dgm:spPr/>
      <dgm:t>
        <a:bodyPr/>
        <a:lstStyle/>
        <a:p>
          <a:endParaRPr lang="en-GB" sz="2800"/>
        </a:p>
      </dgm:t>
    </dgm:pt>
    <dgm:pt modelId="{96DC794D-613E-41F0-A5A3-9C30F0C5588D}" type="sibTrans" cxnId="{6AD56F28-5693-4E51-8655-4AFA0F51FC54}">
      <dgm:prSet/>
      <dgm:spPr/>
      <dgm:t>
        <a:bodyPr/>
        <a:lstStyle/>
        <a:p>
          <a:endParaRPr lang="en-GB"/>
        </a:p>
      </dgm:t>
    </dgm:pt>
    <dgm:pt modelId="{EA37227A-AD67-4892-90A7-4B691938CA75}">
      <dgm:prSet phldrT="[Text]"/>
      <dgm:spPr/>
      <dgm:t>
        <a:bodyPr/>
        <a:lstStyle/>
        <a:p>
          <a:pPr>
            <a:lnSpc>
              <a:spcPct val="100000"/>
            </a:lnSpc>
          </a:pPr>
          <a:r>
            <a:rPr lang="en-GB" dirty="0">
              <a:latin typeface="Arial" panose="020B0604020202020204" pitchFamily="34" charset="0"/>
              <a:cs typeface="Arial" panose="020B0604020202020204" pitchFamily="34" charset="0"/>
            </a:rPr>
            <a:t>Contact the Database Manager and T&amp;C Supervisor</a:t>
          </a:r>
        </a:p>
      </dgm:t>
    </dgm:pt>
    <dgm:pt modelId="{3FA9E186-77D1-4E90-84BB-A50B4790F6D0}" type="parTrans" cxnId="{93331ADB-4E57-4E12-8E0B-A087B0C92814}">
      <dgm:prSet/>
      <dgm:spPr/>
      <dgm:t>
        <a:bodyPr/>
        <a:lstStyle/>
        <a:p>
          <a:endParaRPr lang="en-GB" sz="2800"/>
        </a:p>
      </dgm:t>
    </dgm:pt>
    <dgm:pt modelId="{50C4B0D9-F304-4ED3-9D03-0B210F67719A}" type="sibTrans" cxnId="{93331ADB-4E57-4E12-8E0B-A087B0C92814}">
      <dgm:prSet/>
      <dgm:spPr/>
      <dgm:t>
        <a:bodyPr/>
        <a:lstStyle/>
        <a:p>
          <a:endParaRPr lang="en-GB"/>
        </a:p>
      </dgm:t>
    </dgm:pt>
    <dgm:pt modelId="{7EE27973-C1C2-463B-9C4A-46BB3BB45E8E}">
      <dgm:prSet phldrT="[Text]"/>
      <dgm:spPr/>
      <dgm:t>
        <a:bodyPr/>
        <a:lstStyle/>
        <a:p>
          <a:pPr>
            <a:lnSpc>
              <a:spcPct val="100000"/>
            </a:lnSpc>
          </a:pPr>
          <a:r>
            <a:rPr lang="en-GB">
              <a:latin typeface="Arial" panose="020B0604020202020204" pitchFamily="34" charset="0"/>
              <a:cs typeface="Arial" panose="020B0604020202020204" pitchFamily="34" charset="0"/>
            </a:rPr>
            <a:t>Assessors can add DOPS forms</a:t>
          </a:r>
        </a:p>
      </dgm:t>
    </dgm:pt>
    <dgm:pt modelId="{37904B15-0BC6-4D7E-AEC1-84698C4DC87E}" type="parTrans" cxnId="{3D9DCB09-75AA-48CD-AAFB-D834DB006FBB}">
      <dgm:prSet/>
      <dgm:spPr/>
      <dgm:t>
        <a:bodyPr/>
        <a:lstStyle/>
        <a:p>
          <a:endParaRPr lang="en-GB" sz="2800"/>
        </a:p>
      </dgm:t>
    </dgm:pt>
    <dgm:pt modelId="{147085F5-ACF6-463C-94D2-1A9FA67A5E68}" type="sibTrans" cxnId="{3D9DCB09-75AA-48CD-AAFB-D834DB006FBB}">
      <dgm:prSet/>
      <dgm:spPr/>
      <dgm:t>
        <a:bodyPr/>
        <a:lstStyle/>
        <a:p>
          <a:endParaRPr lang="en-GB"/>
        </a:p>
      </dgm:t>
    </dgm:pt>
    <dgm:pt modelId="{84271F12-A155-4E4B-AFC9-18655590B183}">
      <dgm:prSet phldrT="[Text]"/>
      <dgm:spPr/>
      <dgm:t>
        <a:bodyPr/>
        <a:lstStyle/>
        <a:p>
          <a:pPr>
            <a:lnSpc>
              <a:spcPct val="100000"/>
            </a:lnSpc>
          </a:pPr>
          <a:r>
            <a:rPr lang="en-GB">
              <a:latin typeface="Arial" panose="020B0604020202020204" pitchFamily="34" charset="0"/>
              <a:cs typeface="Arial" panose="020B0604020202020204" pitchFamily="34" charset="0"/>
            </a:rPr>
            <a:t>Tasks that have no assessment</a:t>
          </a:r>
        </a:p>
      </dgm:t>
    </dgm:pt>
    <dgm:pt modelId="{B5EE90AD-20A3-4668-9C4A-AE3A8367F559}" type="parTrans" cxnId="{6F557D9C-98DB-4BD6-B717-F185EDDCE9C4}">
      <dgm:prSet/>
      <dgm:spPr/>
      <dgm:t>
        <a:bodyPr/>
        <a:lstStyle/>
        <a:p>
          <a:endParaRPr lang="en-GB" sz="2800"/>
        </a:p>
      </dgm:t>
    </dgm:pt>
    <dgm:pt modelId="{3ED3BEE2-63BF-4530-972F-83797A280189}" type="sibTrans" cxnId="{6F557D9C-98DB-4BD6-B717-F185EDDCE9C4}">
      <dgm:prSet/>
      <dgm:spPr/>
      <dgm:t>
        <a:bodyPr/>
        <a:lstStyle/>
        <a:p>
          <a:endParaRPr lang="en-GB"/>
        </a:p>
      </dgm:t>
    </dgm:pt>
    <dgm:pt modelId="{676B2699-BD2C-41CE-B8A2-D206F5DFE801}">
      <dgm:prSet phldrT="[Text]"/>
      <dgm:spPr/>
      <dgm:t>
        <a:bodyPr/>
        <a:lstStyle/>
        <a:p>
          <a:pPr>
            <a:lnSpc>
              <a:spcPct val="100000"/>
            </a:lnSpc>
          </a:pPr>
          <a:r>
            <a:rPr lang="en-GB">
              <a:latin typeface="Arial" panose="020B0604020202020204" pitchFamily="34" charset="0"/>
              <a:cs typeface="Arial" panose="020B0604020202020204" pitchFamily="34" charset="0"/>
            </a:rPr>
            <a:t>Competencies that are overdue or due to expire</a:t>
          </a:r>
        </a:p>
      </dgm:t>
    </dgm:pt>
    <dgm:pt modelId="{AA289149-0043-4268-800E-596BF2C0D3BE}" type="parTrans" cxnId="{1192640B-CC06-4AFE-88DD-59EC36266E25}">
      <dgm:prSet/>
      <dgm:spPr/>
      <dgm:t>
        <a:bodyPr/>
        <a:lstStyle/>
        <a:p>
          <a:endParaRPr lang="en-GB" sz="2800"/>
        </a:p>
      </dgm:t>
    </dgm:pt>
    <dgm:pt modelId="{E477AD61-8C61-40CD-B9D5-E35A093FF9D7}" type="sibTrans" cxnId="{1192640B-CC06-4AFE-88DD-59EC36266E25}">
      <dgm:prSet/>
      <dgm:spPr/>
      <dgm:t>
        <a:bodyPr/>
        <a:lstStyle/>
        <a:p>
          <a:endParaRPr lang="en-GB"/>
        </a:p>
      </dgm:t>
    </dgm:pt>
    <dgm:pt modelId="{66157070-5665-4BA8-898C-3809C2DBE2EA}">
      <dgm:prSet phldrT="[Text]"/>
      <dgm:spPr/>
      <dgm:t>
        <a:bodyPr/>
        <a:lstStyle/>
        <a:p>
          <a:pPr>
            <a:lnSpc>
              <a:spcPct val="100000"/>
            </a:lnSpc>
          </a:pPr>
          <a:r>
            <a:rPr lang="en-GB" b="1">
              <a:latin typeface="Arial" panose="020B0604020202020204" pitchFamily="34" charset="0"/>
              <a:cs typeface="Arial" panose="020B0604020202020204" pitchFamily="34" charset="0"/>
            </a:rPr>
            <a:t>Endorse records on MCMS</a:t>
          </a:r>
        </a:p>
      </dgm:t>
    </dgm:pt>
    <dgm:pt modelId="{CAFA7852-75AC-41F0-95B0-2BFE50E46412}" type="parTrans" cxnId="{49285A03-79FB-4BC7-9117-8158598911D7}">
      <dgm:prSet/>
      <dgm:spPr/>
      <dgm:t>
        <a:bodyPr/>
        <a:lstStyle/>
        <a:p>
          <a:endParaRPr lang="en-GB" sz="2800"/>
        </a:p>
      </dgm:t>
    </dgm:pt>
    <dgm:pt modelId="{409F011E-F69C-4F8E-B2D9-4F7161DA8ABA}" type="sibTrans" cxnId="{49285A03-79FB-4BC7-9117-8158598911D7}">
      <dgm:prSet phldrT="4"/>
      <dgm:spPr/>
      <dgm:t>
        <a:bodyPr/>
        <a:lstStyle/>
        <a:p>
          <a:endParaRPr lang="en-GB"/>
        </a:p>
      </dgm:t>
    </dgm:pt>
    <dgm:pt modelId="{D073A3B7-5FF9-4150-9DBC-AE120D1D5601}">
      <dgm:prSet phldrT="[Text]"/>
      <dgm:spPr/>
      <dgm:t>
        <a:bodyPr/>
        <a:lstStyle/>
        <a:p>
          <a:pPr>
            <a:lnSpc>
              <a:spcPct val="100000"/>
            </a:lnSpc>
          </a:pPr>
          <a:r>
            <a:rPr lang="en-GB">
              <a:latin typeface="Arial" panose="020B0604020202020204" pitchFamily="34" charset="0"/>
              <a:cs typeface="Arial" panose="020B0604020202020204" pitchFamily="34" charset="0"/>
            </a:rPr>
            <a:t>Once assessments and DOPS forms are added by the assessor</a:t>
          </a:r>
        </a:p>
      </dgm:t>
    </dgm:pt>
    <dgm:pt modelId="{E13CE2A0-C2A0-488A-8E69-941CD46D5B47}" type="parTrans" cxnId="{C50AAD0D-6C1C-43BB-870B-FC9F62DF5D23}">
      <dgm:prSet/>
      <dgm:spPr/>
      <dgm:t>
        <a:bodyPr/>
        <a:lstStyle/>
        <a:p>
          <a:endParaRPr lang="en-GB" sz="2800"/>
        </a:p>
      </dgm:t>
    </dgm:pt>
    <dgm:pt modelId="{7B0CA7FF-F000-4C3E-887C-21F7FD59BAA6}" type="sibTrans" cxnId="{C50AAD0D-6C1C-43BB-870B-FC9F62DF5D23}">
      <dgm:prSet/>
      <dgm:spPr/>
      <dgm:t>
        <a:bodyPr/>
        <a:lstStyle/>
        <a:p>
          <a:endParaRPr lang="en-GB"/>
        </a:p>
      </dgm:t>
    </dgm:pt>
    <dgm:pt modelId="{A3B0FCAE-A714-47DE-97F2-9F99E226AB55}">
      <dgm:prSet phldrT="[Text]"/>
      <dgm:spPr/>
      <dgm:t>
        <a:bodyPr/>
        <a:lstStyle/>
        <a:p>
          <a:pPr>
            <a:lnSpc>
              <a:spcPct val="100000"/>
            </a:lnSpc>
          </a:pPr>
          <a:r>
            <a:rPr lang="en-GB" b="1" dirty="0">
              <a:latin typeface="Arial" panose="020B0604020202020204" pitchFamily="34" charset="0"/>
              <a:cs typeface="Arial" panose="020B0604020202020204" pitchFamily="34" charset="0"/>
            </a:rPr>
            <a:t>Remove unused records</a:t>
          </a:r>
        </a:p>
      </dgm:t>
    </dgm:pt>
    <dgm:pt modelId="{B78804FB-BDFA-4496-8175-2853B15F9D10}" type="parTrans" cxnId="{8B8DB70F-F98F-45D6-B7AF-C91CB3065DA7}">
      <dgm:prSet/>
      <dgm:spPr/>
      <dgm:t>
        <a:bodyPr/>
        <a:lstStyle/>
        <a:p>
          <a:endParaRPr lang="en-GB" sz="2800"/>
        </a:p>
      </dgm:t>
    </dgm:pt>
    <dgm:pt modelId="{6CB8E089-160A-4331-B557-39F16459EC6B}" type="sibTrans" cxnId="{8B8DB70F-F98F-45D6-B7AF-C91CB3065DA7}">
      <dgm:prSet phldrT="5"/>
      <dgm:spPr/>
      <dgm:t>
        <a:bodyPr/>
        <a:lstStyle/>
        <a:p>
          <a:endParaRPr lang="en-GB"/>
        </a:p>
      </dgm:t>
    </dgm:pt>
    <dgm:pt modelId="{8F5009FC-B7CE-481B-A357-11D5F384D76C}">
      <dgm:prSet phldrT="[Text]"/>
      <dgm:spPr/>
      <dgm:t>
        <a:bodyPr/>
        <a:lstStyle/>
        <a:p>
          <a:pPr>
            <a:lnSpc>
              <a:spcPct val="100000"/>
            </a:lnSpc>
          </a:pPr>
          <a:r>
            <a:rPr lang="en-GB">
              <a:latin typeface="Arial" panose="020B0604020202020204" pitchFamily="34" charset="0"/>
              <a:cs typeface="Arial" panose="020B0604020202020204" pitchFamily="34" charset="0"/>
            </a:rPr>
            <a:t>Contact the Database Manager and T&amp;C Supervisor</a:t>
          </a:r>
        </a:p>
      </dgm:t>
    </dgm:pt>
    <dgm:pt modelId="{027060CD-E66A-406F-83A3-F455DCB3A7E0}" type="parTrans" cxnId="{89E3BAFE-BCAD-4D7D-8F28-E87A211A6AE4}">
      <dgm:prSet/>
      <dgm:spPr/>
      <dgm:t>
        <a:bodyPr/>
        <a:lstStyle/>
        <a:p>
          <a:endParaRPr lang="en-GB" sz="2800"/>
        </a:p>
      </dgm:t>
    </dgm:pt>
    <dgm:pt modelId="{336B55D9-8F1E-4848-A6D7-07F992E61A04}" type="sibTrans" cxnId="{89E3BAFE-BCAD-4D7D-8F28-E87A211A6AE4}">
      <dgm:prSet/>
      <dgm:spPr/>
      <dgm:t>
        <a:bodyPr/>
        <a:lstStyle/>
        <a:p>
          <a:endParaRPr lang="en-GB"/>
        </a:p>
      </dgm:t>
    </dgm:pt>
    <dgm:pt modelId="{EF042458-B520-44BD-B006-9A4ADE230D39}">
      <dgm:prSet phldrT="[Text]"/>
      <dgm:spPr/>
      <dgm:t>
        <a:bodyPr/>
        <a:lstStyle/>
        <a:p>
          <a:pPr>
            <a:lnSpc>
              <a:spcPct val="100000"/>
            </a:lnSpc>
          </a:pPr>
          <a:r>
            <a:rPr lang="en-GB" dirty="0">
              <a:latin typeface="Arial" panose="020B0604020202020204" pitchFamily="34" charset="0"/>
              <a:cs typeface="Arial" panose="020B0604020202020204" pitchFamily="34" charset="0"/>
            </a:rPr>
            <a:t>Paper records can be uploaded</a:t>
          </a:r>
        </a:p>
      </dgm:t>
    </dgm:pt>
    <dgm:pt modelId="{90F91E44-D2BD-44BB-AB14-3378FDA39939}" type="parTrans" cxnId="{F7636CBE-C55A-46FA-B1E5-26214A9077D9}">
      <dgm:prSet/>
      <dgm:spPr/>
      <dgm:t>
        <a:bodyPr/>
        <a:lstStyle/>
        <a:p>
          <a:endParaRPr lang="en-GB"/>
        </a:p>
      </dgm:t>
    </dgm:pt>
    <dgm:pt modelId="{136ECB44-A304-44C8-97AB-6FC9F1B7AE9A}" type="sibTrans" cxnId="{F7636CBE-C55A-46FA-B1E5-26214A9077D9}">
      <dgm:prSet/>
      <dgm:spPr/>
      <dgm:t>
        <a:bodyPr/>
        <a:lstStyle/>
        <a:p>
          <a:endParaRPr lang="en-GB"/>
        </a:p>
      </dgm:t>
    </dgm:pt>
    <dgm:pt modelId="{4DC80E88-79E0-4949-BCA2-E5981AC30473}">
      <dgm:prSet phldrT="[Text]"/>
      <dgm:spPr/>
      <dgm:t>
        <a:bodyPr/>
        <a:lstStyle/>
        <a:p>
          <a:pPr>
            <a:lnSpc>
              <a:spcPct val="100000"/>
            </a:lnSpc>
          </a:pPr>
          <a:r>
            <a:rPr lang="en-GB">
              <a:latin typeface="Arial" panose="020B0604020202020204" pitchFamily="34" charset="0"/>
              <a:cs typeface="Arial" panose="020B0604020202020204" pitchFamily="34" charset="0"/>
            </a:rPr>
            <a:t>Deactivate those not currently in use</a:t>
          </a:r>
        </a:p>
      </dgm:t>
    </dgm:pt>
    <dgm:pt modelId="{83815350-7D04-4F4F-A4D6-687A4C488D6F}" type="parTrans" cxnId="{0D76582C-D724-4BB5-AAC7-7FD571FFE34B}">
      <dgm:prSet/>
      <dgm:spPr/>
      <dgm:t>
        <a:bodyPr/>
        <a:lstStyle/>
        <a:p>
          <a:endParaRPr lang="en-GB"/>
        </a:p>
      </dgm:t>
    </dgm:pt>
    <dgm:pt modelId="{DB578440-64F1-41EA-B013-9DAE6C708CF8}" type="sibTrans" cxnId="{0D76582C-D724-4BB5-AAC7-7FD571FFE34B}">
      <dgm:prSet/>
      <dgm:spPr/>
      <dgm:t>
        <a:bodyPr/>
        <a:lstStyle/>
        <a:p>
          <a:endParaRPr lang="en-GB"/>
        </a:p>
      </dgm:t>
    </dgm:pt>
    <dgm:pt modelId="{B643E3C9-67A7-4B3D-BFE4-937272171678}">
      <dgm:prSet phldrT="[Text]"/>
      <dgm:spPr/>
      <dgm:t>
        <a:bodyPr/>
        <a:lstStyle/>
        <a:p>
          <a:pPr>
            <a:lnSpc>
              <a:spcPct val="100000"/>
            </a:lnSpc>
          </a:pPr>
          <a:r>
            <a:rPr lang="en-GB">
              <a:latin typeface="Arial" panose="020B0604020202020204" pitchFamily="34" charset="0"/>
              <a:cs typeface="Arial" panose="020B0604020202020204" pitchFamily="34" charset="0"/>
            </a:rPr>
            <a:t>Delete those no longer relevant/used</a:t>
          </a:r>
        </a:p>
      </dgm:t>
    </dgm:pt>
    <dgm:pt modelId="{457974A4-A1CC-4AD5-86D2-839C2F3FA6EA}" type="parTrans" cxnId="{1B397835-7B99-4B4A-A069-252CCD3C28FF}">
      <dgm:prSet/>
      <dgm:spPr/>
      <dgm:t>
        <a:bodyPr/>
        <a:lstStyle/>
        <a:p>
          <a:endParaRPr lang="en-GB"/>
        </a:p>
      </dgm:t>
    </dgm:pt>
    <dgm:pt modelId="{329EE18F-13A7-4C06-B531-A675B51A6AAC}" type="sibTrans" cxnId="{1B397835-7B99-4B4A-A069-252CCD3C28FF}">
      <dgm:prSet/>
      <dgm:spPr/>
      <dgm:t>
        <a:bodyPr/>
        <a:lstStyle/>
        <a:p>
          <a:endParaRPr lang="en-GB"/>
        </a:p>
      </dgm:t>
    </dgm:pt>
    <dgm:pt modelId="{54745A78-F2F6-47B9-8EF8-2562CAF246B1}" type="pres">
      <dgm:prSet presAssocID="{3BB06405-5CC0-437F-AFA0-BD8BD7A5C048}" presName="root" presStyleCnt="0">
        <dgm:presLayoutVars>
          <dgm:dir/>
          <dgm:resizeHandles val="exact"/>
        </dgm:presLayoutVars>
      </dgm:prSet>
      <dgm:spPr/>
    </dgm:pt>
    <dgm:pt modelId="{9AC3A247-9B32-4BEE-A7A9-A583FDBF3519}" type="pres">
      <dgm:prSet presAssocID="{37FAA2A1-A583-4846-AF79-B8348ABED112}" presName="compNode" presStyleCnt="0"/>
      <dgm:spPr/>
    </dgm:pt>
    <dgm:pt modelId="{13ECB929-644C-457E-B563-A2150F0D254F}" type="pres">
      <dgm:prSet presAssocID="{37FAA2A1-A583-4846-AF79-B8348ABED112}" presName="bgRect" presStyleLbl="bgShp" presStyleIdx="0" presStyleCnt="5"/>
      <dgm:spPr/>
    </dgm:pt>
    <dgm:pt modelId="{3DE5A453-46F8-45C4-928C-9600C82A3977}" type="pres">
      <dgm:prSet presAssocID="{37FAA2A1-A583-4846-AF79-B8348ABED112}"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Open Folder"/>
        </a:ext>
      </dgm:extLst>
    </dgm:pt>
    <dgm:pt modelId="{88702664-9BDE-43D2-8ED6-1C3BD63B7103}" type="pres">
      <dgm:prSet presAssocID="{37FAA2A1-A583-4846-AF79-B8348ABED112}" presName="spaceRect" presStyleCnt="0"/>
      <dgm:spPr/>
    </dgm:pt>
    <dgm:pt modelId="{6A53E861-7C9B-4695-8CE8-30020C5B2F87}" type="pres">
      <dgm:prSet presAssocID="{37FAA2A1-A583-4846-AF79-B8348ABED112}" presName="parTx" presStyleLbl="revTx" presStyleIdx="0" presStyleCnt="10">
        <dgm:presLayoutVars>
          <dgm:chMax val="0"/>
          <dgm:chPref val="0"/>
        </dgm:presLayoutVars>
      </dgm:prSet>
      <dgm:spPr/>
    </dgm:pt>
    <dgm:pt modelId="{84E30CD1-A64B-418B-879E-65973271FD85}" type="pres">
      <dgm:prSet presAssocID="{37FAA2A1-A583-4846-AF79-B8348ABED112}" presName="desTx" presStyleLbl="revTx" presStyleIdx="1" presStyleCnt="10">
        <dgm:presLayoutVars/>
      </dgm:prSet>
      <dgm:spPr/>
    </dgm:pt>
    <dgm:pt modelId="{9265B28C-5421-4BF7-87D3-637F8657B33E}" type="pres">
      <dgm:prSet presAssocID="{08CE023F-B79B-4D81-9A4A-9F00B1B2ACB4}" presName="sibTrans" presStyleCnt="0"/>
      <dgm:spPr/>
    </dgm:pt>
    <dgm:pt modelId="{52283431-F4B0-4095-86FB-F8E7AE910797}" type="pres">
      <dgm:prSet presAssocID="{896EB985-B993-48F9-BFB3-384C7A45B306}" presName="compNode" presStyleCnt="0"/>
      <dgm:spPr/>
    </dgm:pt>
    <dgm:pt modelId="{AA6CD0CA-9230-44E7-8657-1FB1AABE9912}" type="pres">
      <dgm:prSet presAssocID="{896EB985-B993-48F9-BFB3-384C7A45B306}" presName="bgRect" presStyleLbl="bgShp" presStyleIdx="1" presStyleCnt="5"/>
      <dgm:spPr/>
    </dgm:pt>
    <dgm:pt modelId="{C4614E75-962E-466E-8687-82CEDFF4D704}" type="pres">
      <dgm:prSet presAssocID="{896EB985-B993-48F9-BFB3-384C7A45B306}"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4BFCB1DB-78D7-40F4-99D9-52FB76777908}" type="pres">
      <dgm:prSet presAssocID="{896EB985-B993-48F9-BFB3-384C7A45B306}" presName="spaceRect" presStyleCnt="0"/>
      <dgm:spPr/>
    </dgm:pt>
    <dgm:pt modelId="{9A8D5949-5998-4647-87E1-045AF3A7B6C6}" type="pres">
      <dgm:prSet presAssocID="{896EB985-B993-48F9-BFB3-384C7A45B306}" presName="parTx" presStyleLbl="revTx" presStyleIdx="2" presStyleCnt="10">
        <dgm:presLayoutVars>
          <dgm:chMax val="0"/>
          <dgm:chPref val="0"/>
        </dgm:presLayoutVars>
      </dgm:prSet>
      <dgm:spPr/>
    </dgm:pt>
    <dgm:pt modelId="{789B4D2F-6385-4ACF-AD3B-A7CB7860C462}" type="pres">
      <dgm:prSet presAssocID="{896EB985-B993-48F9-BFB3-384C7A45B306}" presName="desTx" presStyleLbl="revTx" presStyleIdx="3" presStyleCnt="10">
        <dgm:presLayoutVars/>
      </dgm:prSet>
      <dgm:spPr/>
    </dgm:pt>
    <dgm:pt modelId="{FFC48E79-7207-4301-AFEF-775827D54D85}" type="pres">
      <dgm:prSet presAssocID="{AF6A7C0E-F95D-49C4-BBD2-1020C5E6E082}" presName="sibTrans" presStyleCnt="0"/>
      <dgm:spPr/>
    </dgm:pt>
    <dgm:pt modelId="{C6FC308B-2D40-4709-8287-EA16FFAB8ECA}" type="pres">
      <dgm:prSet presAssocID="{987F000E-D809-4C4F-99E8-BE0707528A43}" presName="compNode" presStyleCnt="0"/>
      <dgm:spPr/>
    </dgm:pt>
    <dgm:pt modelId="{6D2EBE54-B0D1-4D73-8513-B4C6CD16A1CA}" type="pres">
      <dgm:prSet presAssocID="{987F000E-D809-4C4F-99E8-BE0707528A43}" presName="bgRect" presStyleLbl="bgShp" presStyleIdx="2" presStyleCnt="5"/>
      <dgm:spPr/>
    </dgm:pt>
    <dgm:pt modelId="{D5872CAF-CFCD-403E-B6AB-35533BDB98E3}" type="pres">
      <dgm:prSet presAssocID="{987F000E-D809-4C4F-99E8-BE0707528A43}"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Presentation with Checklist"/>
        </a:ext>
      </dgm:extLst>
    </dgm:pt>
    <dgm:pt modelId="{B2F5869F-9A1D-485A-B1AB-4C6CD5CAC6ED}" type="pres">
      <dgm:prSet presAssocID="{987F000E-D809-4C4F-99E8-BE0707528A43}" presName="spaceRect" presStyleCnt="0"/>
      <dgm:spPr/>
    </dgm:pt>
    <dgm:pt modelId="{D6D7FFC8-52BD-4988-AECC-FD41B0FD66EF}" type="pres">
      <dgm:prSet presAssocID="{987F000E-D809-4C4F-99E8-BE0707528A43}" presName="parTx" presStyleLbl="revTx" presStyleIdx="4" presStyleCnt="10">
        <dgm:presLayoutVars>
          <dgm:chMax val="0"/>
          <dgm:chPref val="0"/>
        </dgm:presLayoutVars>
      </dgm:prSet>
      <dgm:spPr/>
    </dgm:pt>
    <dgm:pt modelId="{41AC3CBD-C9F9-4921-93AA-182F7DE1F61F}" type="pres">
      <dgm:prSet presAssocID="{987F000E-D809-4C4F-99E8-BE0707528A43}" presName="desTx" presStyleLbl="revTx" presStyleIdx="5" presStyleCnt="10">
        <dgm:presLayoutVars/>
      </dgm:prSet>
      <dgm:spPr/>
    </dgm:pt>
    <dgm:pt modelId="{9E04FB6B-F466-4C90-AAAB-D1948369CDD3}" type="pres">
      <dgm:prSet presAssocID="{22C08978-8CB8-4D43-9B80-1D436FF3C273}" presName="sibTrans" presStyleCnt="0"/>
      <dgm:spPr/>
    </dgm:pt>
    <dgm:pt modelId="{7BFC6141-0DBF-44DC-B4E1-103CC310B96B}" type="pres">
      <dgm:prSet presAssocID="{66157070-5665-4BA8-898C-3809C2DBE2EA}" presName="compNode" presStyleCnt="0"/>
      <dgm:spPr/>
    </dgm:pt>
    <dgm:pt modelId="{08881927-33E4-4D41-9C71-B70812C3C87A}" type="pres">
      <dgm:prSet presAssocID="{66157070-5665-4BA8-898C-3809C2DBE2EA}" presName="bgRect" presStyleLbl="bgShp" presStyleIdx="3" presStyleCnt="5"/>
      <dgm:spPr/>
    </dgm:pt>
    <dgm:pt modelId="{C1505B34-B57A-4366-96DD-DAB7D4B774A5}" type="pres">
      <dgm:prSet presAssocID="{66157070-5665-4BA8-898C-3809C2DBE2EA}"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ocument"/>
        </a:ext>
      </dgm:extLst>
    </dgm:pt>
    <dgm:pt modelId="{FA33ACF4-3DE2-469F-9EDD-72AF228FA267}" type="pres">
      <dgm:prSet presAssocID="{66157070-5665-4BA8-898C-3809C2DBE2EA}" presName="spaceRect" presStyleCnt="0"/>
      <dgm:spPr/>
    </dgm:pt>
    <dgm:pt modelId="{518CEEB8-26A9-4DAC-AA59-B848937CEA61}" type="pres">
      <dgm:prSet presAssocID="{66157070-5665-4BA8-898C-3809C2DBE2EA}" presName="parTx" presStyleLbl="revTx" presStyleIdx="6" presStyleCnt="10">
        <dgm:presLayoutVars>
          <dgm:chMax val="0"/>
          <dgm:chPref val="0"/>
        </dgm:presLayoutVars>
      </dgm:prSet>
      <dgm:spPr/>
    </dgm:pt>
    <dgm:pt modelId="{B6C19014-A093-472D-B9FB-D3FC2321FE9A}" type="pres">
      <dgm:prSet presAssocID="{66157070-5665-4BA8-898C-3809C2DBE2EA}" presName="desTx" presStyleLbl="revTx" presStyleIdx="7" presStyleCnt="10">
        <dgm:presLayoutVars/>
      </dgm:prSet>
      <dgm:spPr/>
    </dgm:pt>
    <dgm:pt modelId="{1D6463DA-F2FE-4D97-930E-2F618A58EDDE}" type="pres">
      <dgm:prSet presAssocID="{409F011E-F69C-4F8E-B2D9-4F7161DA8ABA}" presName="sibTrans" presStyleCnt="0"/>
      <dgm:spPr/>
    </dgm:pt>
    <dgm:pt modelId="{B12BA35F-9384-4875-87DB-4BF01D964A70}" type="pres">
      <dgm:prSet presAssocID="{A3B0FCAE-A714-47DE-97F2-9F99E226AB55}" presName="compNode" presStyleCnt="0"/>
      <dgm:spPr/>
    </dgm:pt>
    <dgm:pt modelId="{86438AE6-6E86-428F-A143-A09CAF2D0318}" type="pres">
      <dgm:prSet presAssocID="{A3B0FCAE-A714-47DE-97F2-9F99E226AB55}" presName="bgRect" presStyleLbl="bgShp" presStyleIdx="4" presStyleCnt="5"/>
      <dgm:spPr/>
    </dgm:pt>
    <dgm:pt modelId="{20952064-45A8-4D4A-94C8-BFDFB5F1E40D}" type="pres">
      <dgm:prSet presAssocID="{A3B0FCAE-A714-47DE-97F2-9F99E226AB55}"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Database"/>
        </a:ext>
      </dgm:extLst>
    </dgm:pt>
    <dgm:pt modelId="{6FC36F47-4765-4ED0-9E6A-0BEBCBB42EE8}" type="pres">
      <dgm:prSet presAssocID="{A3B0FCAE-A714-47DE-97F2-9F99E226AB55}" presName="spaceRect" presStyleCnt="0"/>
      <dgm:spPr/>
    </dgm:pt>
    <dgm:pt modelId="{33726401-A876-4C71-8244-C2D11FE4A9C0}" type="pres">
      <dgm:prSet presAssocID="{A3B0FCAE-A714-47DE-97F2-9F99E226AB55}" presName="parTx" presStyleLbl="revTx" presStyleIdx="8" presStyleCnt="10">
        <dgm:presLayoutVars>
          <dgm:chMax val="0"/>
          <dgm:chPref val="0"/>
        </dgm:presLayoutVars>
      </dgm:prSet>
      <dgm:spPr/>
    </dgm:pt>
    <dgm:pt modelId="{76251938-4EC5-48A4-BAC0-756A9E02934A}" type="pres">
      <dgm:prSet presAssocID="{A3B0FCAE-A714-47DE-97F2-9F99E226AB55}" presName="desTx" presStyleLbl="revTx" presStyleIdx="9" presStyleCnt="10">
        <dgm:presLayoutVars/>
      </dgm:prSet>
      <dgm:spPr/>
    </dgm:pt>
  </dgm:ptLst>
  <dgm:cxnLst>
    <dgm:cxn modelId="{49285A03-79FB-4BC7-9117-8158598911D7}" srcId="{3BB06405-5CC0-437F-AFA0-BD8BD7A5C048}" destId="{66157070-5665-4BA8-898C-3809C2DBE2EA}" srcOrd="3" destOrd="0" parTransId="{CAFA7852-75AC-41F0-95B0-2BFE50E46412}" sibTransId="{409F011E-F69C-4F8E-B2D9-4F7161DA8ABA}"/>
    <dgm:cxn modelId="{67993204-500C-438B-BE2D-A2ECBB88B36C}" srcId="{3BB06405-5CC0-437F-AFA0-BD8BD7A5C048}" destId="{896EB985-B993-48F9-BFB3-384C7A45B306}" srcOrd="1" destOrd="0" parTransId="{ED0E50FA-6A86-4C0B-A9E7-6481C77312AE}" sibTransId="{AF6A7C0E-F95D-49C4-BBD2-1020C5E6E082}"/>
    <dgm:cxn modelId="{3D9DCB09-75AA-48CD-AAFB-D834DB006FBB}" srcId="{896EB985-B993-48F9-BFB3-384C7A45B306}" destId="{7EE27973-C1C2-463B-9C4A-46BB3BB45E8E}" srcOrd="0" destOrd="0" parTransId="{37904B15-0BC6-4D7E-AEC1-84698C4DC87E}" sibTransId="{147085F5-ACF6-463C-94D2-1A9FA67A5E68}"/>
    <dgm:cxn modelId="{1192640B-CC06-4AFE-88DD-59EC36266E25}" srcId="{987F000E-D809-4C4F-99E8-BE0707528A43}" destId="{676B2699-BD2C-41CE-B8A2-D206F5DFE801}" srcOrd="1" destOrd="0" parTransId="{AA289149-0043-4268-800E-596BF2C0D3BE}" sibTransId="{E477AD61-8C61-40CD-B9D5-E35A093FF9D7}"/>
    <dgm:cxn modelId="{C50AAD0D-6C1C-43BB-870B-FC9F62DF5D23}" srcId="{66157070-5665-4BA8-898C-3809C2DBE2EA}" destId="{D073A3B7-5FF9-4150-9DBC-AE120D1D5601}" srcOrd="0" destOrd="0" parTransId="{E13CE2A0-C2A0-488A-8E69-941CD46D5B47}" sibTransId="{7B0CA7FF-F000-4C3E-887C-21F7FD59BAA6}"/>
    <dgm:cxn modelId="{8B8DB70F-F98F-45D6-B7AF-C91CB3065DA7}" srcId="{3BB06405-5CC0-437F-AFA0-BD8BD7A5C048}" destId="{A3B0FCAE-A714-47DE-97F2-9F99E226AB55}" srcOrd="4" destOrd="0" parTransId="{B78804FB-BDFA-4496-8175-2853B15F9D10}" sibTransId="{6CB8E089-160A-4331-B557-39F16459EC6B}"/>
    <dgm:cxn modelId="{9CE5571B-4950-4706-8711-AA709DBC4FFD}" type="presOf" srcId="{A3B0FCAE-A714-47DE-97F2-9F99E226AB55}" destId="{33726401-A876-4C71-8244-C2D11FE4A9C0}" srcOrd="0" destOrd="0" presId="urn:microsoft.com/office/officeart/2018/2/layout/IconVerticalSolidList"/>
    <dgm:cxn modelId="{265A8F22-EC22-4608-BCA9-6FADF89424B9}" type="presOf" srcId="{D073A3B7-5FF9-4150-9DBC-AE120D1D5601}" destId="{B6C19014-A093-472D-B9FB-D3FC2321FE9A}" srcOrd="0" destOrd="0" presId="urn:microsoft.com/office/officeart/2018/2/layout/IconVerticalSolidList"/>
    <dgm:cxn modelId="{6AD56F28-5693-4E51-8655-4AFA0F51FC54}" srcId="{37FAA2A1-A583-4846-AF79-B8348ABED112}" destId="{A84DA697-4D83-4B68-981E-36B68BBE60A3}" srcOrd="0" destOrd="0" parTransId="{E1E884A4-44E3-4575-BD11-8FE94A218C07}" sibTransId="{96DC794D-613E-41F0-A5A3-9C30F0C5588D}"/>
    <dgm:cxn modelId="{0D76582C-D724-4BB5-AAC7-7FD571FFE34B}" srcId="{A3B0FCAE-A714-47DE-97F2-9F99E226AB55}" destId="{4DC80E88-79E0-4949-BCA2-E5981AC30473}" srcOrd="0" destOrd="0" parTransId="{83815350-7D04-4F4F-A4D6-687A4C488D6F}" sibTransId="{DB578440-64F1-41EA-B013-9DAE6C708CF8}"/>
    <dgm:cxn modelId="{0645572F-6CA4-4BB4-9684-0F7BAAB806D2}" type="presOf" srcId="{B643E3C9-67A7-4B3D-BFE4-937272171678}" destId="{76251938-4EC5-48A4-BAC0-756A9E02934A}" srcOrd="0" destOrd="1" presId="urn:microsoft.com/office/officeart/2018/2/layout/IconVerticalSolidList"/>
    <dgm:cxn modelId="{29F37C31-1F72-42A7-BFF8-66A5F796BE41}" srcId="{3BB06405-5CC0-437F-AFA0-BD8BD7A5C048}" destId="{987F000E-D809-4C4F-99E8-BE0707528A43}" srcOrd="2" destOrd="0" parTransId="{C614776D-4E79-4CC3-92F3-A49E546423A5}" sibTransId="{22C08978-8CB8-4D43-9B80-1D436FF3C273}"/>
    <dgm:cxn modelId="{99612B33-A308-42E3-B7A4-615174350645}" type="presOf" srcId="{EA37227A-AD67-4892-90A7-4B691938CA75}" destId="{84E30CD1-A64B-418B-879E-65973271FD85}" srcOrd="0" destOrd="1" presId="urn:microsoft.com/office/officeart/2018/2/layout/IconVerticalSolidList"/>
    <dgm:cxn modelId="{1B397835-7B99-4B4A-A069-252CCD3C28FF}" srcId="{A3B0FCAE-A714-47DE-97F2-9F99E226AB55}" destId="{B643E3C9-67A7-4B3D-BFE4-937272171678}" srcOrd="1" destOrd="0" parTransId="{457974A4-A1CC-4AD5-86D2-839C2F3FA6EA}" sibTransId="{329EE18F-13A7-4C06-B531-A675B51A6AAC}"/>
    <dgm:cxn modelId="{B74C3C45-3E4B-405B-B83E-EF052194F491}" type="presOf" srcId="{37FAA2A1-A583-4846-AF79-B8348ABED112}" destId="{6A53E861-7C9B-4695-8CE8-30020C5B2F87}" srcOrd="0" destOrd="0" presId="urn:microsoft.com/office/officeart/2018/2/layout/IconVerticalSolidList"/>
    <dgm:cxn modelId="{E3569F7C-303E-455B-9378-442DF89FC9A6}" type="presOf" srcId="{EF042458-B520-44BD-B006-9A4ADE230D39}" destId="{84E30CD1-A64B-418B-879E-65973271FD85}" srcOrd="0" destOrd="2" presId="urn:microsoft.com/office/officeart/2018/2/layout/IconVerticalSolidList"/>
    <dgm:cxn modelId="{0BA25392-D8C6-423A-9772-4B845C64E946}" type="presOf" srcId="{A84DA697-4D83-4B68-981E-36B68BBE60A3}" destId="{84E30CD1-A64B-418B-879E-65973271FD85}" srcOrd="0" destOrd="0" presId="urn:microsoft.com/office/officeart/2018/2/layout/IconVerticalSolidList"/>
    <dgm:cxn modelId="{D515F89A-FCE7-470D-B143-3F647DF4C3A1}" type="presOf" srcId="{7EE27973-C1C2-463B-9C4A-46BB3BB45E8E}" destId="{789B4D2F-6385-4ACF-AD3B-A7CB7860C462}" srcOrd="0" destOrd="0" presId="urn:microsoft.com/office/officeart/2018/2/layout/IconVerticalSolidList"/>
    <dgm:cxn modelId="{6F557D9C-98DB-4BD6-B717-F185EDDCE9C4}" srcId="{987F000E-D809-4C4F-99E8-BE0707528A43}" destId="{84271F12-A155-4E4B-AFC9-18655590B183}" srcOrd="0" destOrd="0" parTransId="{B5EE90AD-20A3-4668-9C4A-AE3A8367F559}" sibTransId="{3ED3BEE2-63BF-4530-972F-83797A280189}"/>
    <dgm:cxn modelId="{A42C24A9-4AE6-462D-9611-781893968C82}" type="presOf" srcId="{4DC80E88-79E0-4949-BCA2-E5981AC30473}" destId="{76251938-4EC5-48A4-BAC0-756A9E02934A}" srcOrd="0" destOrd="0" presId="urn:microsoft.com/office/officeart/2018/2/layout/IconVerticalSolidList"/>
    <dgm:cxn modelId="{65A244A9-206A-411D-97A3-9C6000157D2E}" type="presOf" srcId="{8F5009FC-B7CE-481B-A357-11D5F384D76C}" destId="{76251938-4EC5-48A4-BAC0-756A9E02934A}" srcOrd="0" destOrd="2" presId="urn:microsoft.com/office/officeart/2018/2/layout/IconVerticalSolidList"/>
    <dgm:cxn modelId="{74436DB2-1391-40F1-AC3E-2C0DEB70FB72}" type="presOf" srcId="{987F000E-D809-4C4F-99E8-BE0707528A43}" destId="{D6D7FFC8-52BD-4988-AECC-FD41B0FD66EF}" srcOrd="0" destOrd="0" presId="urn:microsoft.com/office/officeart/2018/2/layout/IconVerticalSolidList"/>
    <dgm:cxn modelId="{A09520B3-3614-4438-9DD4-3771D712BA9F}" type="presOf" srcId="{3BB06405-5CC0-437F-AFA0-BD8BD7A5C048}" destId="{54745A78-F2F6-47B9-8EF8-2562CAF246B1}" srcOrd="0" destOrd="0" presId="urn:microsoft.com/office/officeart/2018/2/layout/IconVerticalSolidList"/>
    <dgm:cxn modelId="{F7636CBE-C55A-46FA-B1E5-26214A9077D9}" srcId="{37FAA2A1-A583-4846-AF79-B8348ABED112}" destId="{EF042458-B520-44BD-B006-9A4ADE230D39}" srcOrd="2" destOrd="0" parTransId="{90F91E44-D2BD-44BB-AB14-3378FDA39939}" sibTransId="{136ECB44-A304-44C8-97AB-6FC9F1B7AE9A}"/>
    <dgm:cxn modelId="{54F659CB-CECF-43E0-9E9F-757DDAA60354}" type="presOf" srcId="{84271F12-A155-4E4B-AFC9-18655590B183}" destId="{41AC3CBD-C9F9-4921-93AA-182F7DE1F61F}" srcOrd="0" destOrd="0" presId="urn:microsoft.com/office/officeart/2018/2/layout/IconVerticalSolidList"/>
    <dgm:cxn modelId="{7B2FB5D0-EF32-4B6B-962B-AA75A86EF8A3}" srcId="{3BB06405-5CC0-437F-AFA0-BD8BD7A5C048}" destId="{37FAA2A1-A583-4846-AF79-B8348ABED112}" srcOrd="0" destOrd="0" parTransId="{F14CB5E4-3CE4-401F-A8AC-B09EDF4862E8}" sibTransId="{08CE023F-B79B-4D81-9A4A-9F00B1B2ACB4}"/>
    <dgm:cxn modelId="{93331ADB-4E57-4E12-8E0B-A087B0C92814}" srcId="{37FAA2A1-A583-4846-AF79-B8348ABED112}" destId="{EA37227A-AD67-4892-90A7-4B691938CA75}" srcOrd="1" destOrd="0" parTransId="{3FA9E186-77D1-4E90-84BB-A50B4790F6D0}" sibTransId="{50C4B0D9-F304-4ED3-9D03-0B210F67719A}"/>
    <dgm:cxn modelId="{FDA14EEC-C766-49FF-AC98-673AD59266C3}" type="presOf" srcId="{676B2699-BD2C-41CE-B8A2-D206F5DFE801}" destId="{41AC3CBD-C9F9-4921-93AA-182F7DE1F61F}" srcOrd="0" destOrd="1" presId="urn:microsoft.com/office/officeart/2018/2/layout/IconVerticalSolidList"/>
    <dgm:cxn modelId="{DF3A3CED-E9A8-4068-ABEF-51F479A9B88F}" type="presOf" srcId="{896EB985-B993-48F9-BFB3-384C7A45B306}" destId="{9A8D5949-5998-4647-87E1-045AF3A7B6C6}" srcOrd="0" destOrd="0" presId="urn:microsoft.com/office/officeart/2018/2/layout/IconVerticalSolidList"/>
    <dgm:cxn modelId="{4D0E91FB-EA47-4309-BD3C-FFD03D9776AD}" type="presOf" srcId="{66157070-5665-4BA8-898C-3809C2DBE2EA}" destId="{518CEEB8-26A9-4DAC-AA59-B848937CEA61}" srcOrd="0" destOrd="0" presId="urn:microsoft.com/office/officeart/2018/2/layout/IconVerticalSolidList"/>
    <dgm:cxn modelId="{89E3BAFE-BCAD-4D7D-8F28-E87A211A6AE4}" srcId="{A3B0FCAE-A714-47DE-97F2-9F99E226AB55}" destId="{8F5009FC-B7CE-481B-A357-11D5F384D76C}" srcOrd="2" destOrd="0" parTransId="{027060CD-E66A-406F-83A3-F455DCB3A7E0}" sibTransId="{336B55D9-8F1E-4848-A6D7-07F992E61A04}"/>
    <dgm:cxn modelId="{20C19D41-01F6-4586-9935-9237E07BD742}" type="presParOf" srcId="{54745A78-F2F6-47B9-8EF8-2562CAF246B1}" destId="{9AC3A247-9B32-4BEE-A7A9-A583FDBF3519}" srcOrd="0" destOrd="0" presId="urn:microsoft.com/office/officeart/2018/2/layout/IconVerticalSolidList"/>
    <dgm:cxn modelId="{405C3000-0B31-465C-9ED7-D8226B80256F}" type="presParOf" srcId="{9AC3A247-9B32-4BEE-A7A9-A583FDBF3519}" destId="{13ECB929-644C-457E-B563-A2150F0D254F}" srcOrd="0" destOrd="0" presId="urn:microsoft.com/office/officeart/2018/2/layout/IconVerticalSolidList"/>
    <dgm:cxn modelId="{C5F0C4A1-DD77-4AD7-9F3D-2D30482A9303}" type="presParOf" srcId="{9AC3A247-9B32-4BEE-A7A9-A583FDBF3519}" destId="{3DE5A453-46F8-45C4-928C-9600C82A3977}" srcOrd="1" destOrd="0" presId="urn:microsoft.com/office/officeart/2018/2/layout/IconVerticalSolidList"/>
    <dgm:cxn modelId="{E500A5B8-930F-4BA3-BF2A-A076B0D9AA75}" type="presParOf" srcId="{9AC3A247-9B32-4BEE-A7A9-A583FDBF3519}" destId="{88702664-9BDE-43D2-8ED6-1C3BD63B7103}" srcOrd="2" destOrd="0" presId="urn:microsoft.com/office/officeart/2018/2/layout/IconVerticalSolidList"/>
    <dgm:cxn modelId="{007D5647-A98D-4E98-ABF8-74EA7581843F}" type="presParOf" srcId="{9AC3A247-9B32-4BEE-A7A9-A583FDBF3519}" destId="{6A53E861-7C9B-4695-8CE8-30020C5B2F87}" srcOrd="3" destOrd="0" presId="urn:microsoft.com/office/officeart/2018/2/layout/IconVerticalSolidList"/>
    <dgm:cxn modelId="{235849D4-6BD9-4467-A5AD-A2BF26FAE9FB}" type="presParOf" srcId="{9AC3A247-9B32-4BEE-A7A9-A583FDBF3519}" destId="{84E30CD1-A64B-418B-879E-65973271FD85}" srcOrd="4" destOrd="0" presId="urn:microsoft.com/office/officeart/2018/2/layout/IconVerticalSolidList"/>
    <dgm:cxn modelId="{C5710DB8-296E-4739-8A3A-7D8E222979BE}" type="presParOf" srcId="{54745A78-F2F6-47B9-8EF8-2562CAF246B1}" destId="{9265B28C-5421-4BF7-87D3-637F8657B33E}" srcOrd="1" destOrd="0" presId="urn:microsoft.com/office/officeart/2018/2/layout/IconVerticalSolidList"/>
    <dgm:cxn modelId="{8691A04D-74F9-46DE-B332-20502FC2B48A}" type="presParOf" srcId="{54745A78-F2F6-47B9-8EF8-2562CAF246B1}" destId="{52283431-F4B0-4095-86FB-F8E7AE910797}" srcOrd="2" destOrd="0" presId="urn:microsoft.com/office/officeart/2018/2/layout/IconVerticalSolidList"/>
    <dgm:cxn modelId="{F2CBB3F4-1565-44BB-B601-556B5080C53D}" type="presParOf" srcId="{52283431-F4B0-4095-86FB-F8E7AE910797}" destId="{AA6CD0CA-9230-44E7-8657-1FB1AABE9912}" srcOrd="0" destOrd="0" presId="urn:microsoft.com/office/officeart/2018/2/layout/IconVerticalSolidList"/>
    <dgm:cxn modelId="{53DB65B8-66A2-47CD-A2DA-4279EBBF600B}" type="presParOf" srcId="{52283431-F4B0-4095-86FB-F8E7AE910797}" destId="{C4614E75-962E-466E-8687-82CEDFF4D704}" srcOrd="1" destOrd="0" presId="urn:microsoft.com/office/officeart/2018/2/layout/IconVerticalSolidList"/>
    <dgm:cxn modelId="{97C3FB02-1FB0-4249-A0DF-FEEAEECC9CD5}" type="presParOf" srcId="{52283431-F4B0-4095-86FB-F8E7AE910797}" destId="{4BFCB1DB-78D7-40F4-99D9-52FB76777908}" srcOrd="2" destOrd="0" presId="urn:microsoft.com/office/officeart/2018/2/layout/IconVerticalSolidList"/>
    <dgm:cxn modelId="{07971DB8-A3A2-4627-A84A-BE9D456494A6}" type="presParOf" srcId="{52283431-F4B0-4095-86FB-F8E7AE910797}" destId="{9A8D5949-5998-4647-87E1-045AF3A7B6C6}" srcOrd="3" destOrd="0" presId="urn:microsoft.com/office/officeart/2018/2/layout/IconVerticalSolidList"/>
    <dgm:cxn modelId="{6EB74137-7658-4D65-B074-406060E3C84B}" type="presParOf" srcId="{52283431-F4B0-4095-86FB-F8E7AE910797}" destId="{789B4D2F-6385-4ACF-AD3B-A7CB7860C462}" srcOrd="4" destOrd="0" presId="urn:microsoft.com/office/officeart/2018/2/layout/IconVerticalSolidList"/>
    <dgm:cxn modelId="{C6207C79-08AC-48CE-8883-41B69A87E005}" type="presParOf" srcId="{54745A78-F2F6-47B9-8EF8-2562CAF246B1}" destId="{FFC48E79-7207-4301-AFEF-775827D54D85}" srcOrd="3" destOrd="0" presId="urn:microsoft.com/office/officeart/2018/2/layout/IconVerticalSolidList"/>
    <dgm:cxn modelId="{85CC8577-BE94-4CDA-B1C4-21D6E98B3933}" type="presParOf" srcId="{54745A78-F2F6-47B9-8EF8-2562CAF246B1}" destId="{C6FC308B-2D40-4709-8287-EA16FFAB8ECA}" srcOrd="4" destOrd="0" presId="urn:microsoft.com/office/officeart/2018/2/layout/IconVerticalSolidList"/>
    <dgm:cxn modelId="{4D132323-745F-4910-BB2A-E08B32F34EF3}" type="presParOf" srcId="{C6FC308B-2D40-4709-8287-EA16FFAB8ECA}" destId="{6D2EBE54-B0D1-4D73-8513-B4C6CD16A1CA}" srcOrd="0" destOrd="0" presId="urn:microsoft.com/office/officeart/2018/2/layout/IconVerticalSolidList"/>
    <dgm:cxn modelId="{E348E54A-7753-4E1D-A3F9-02F178D1B166}" type="presParOf" srcId="{C6FC308B-2D40-4709-8287-EA16FFAB8ECA}" destId="{D5872CAF-CFCD-403E-B6AB-35533BDB98E3}" srcOrd="1" destOrd="0" presId="urn:microsoft.com/office/officeart/2018/2/layout/IconVerticalSolidList"/>
    <dgm:cxn modelId="{385707D3-6D7B-4CE2-8015-38C6BF9440E6}" type="presParOf" srcId="{C6FC308B-2D40-4709-8287-EA16FFAB8ECA}" destId="{B2F5869F-9A1D-485A-B1AB-4C6CD5CAC6ED}" srcOrd="2" destOrd="0" presId="urn:microsoft.com/office/officeart/2018/2/layout/IconVerticalSolidList"/>
    <dgm:cxn modelId="{10D72161-3940-46B8-9244-79DEFBAF3B17}" type="presParOf" srcId="{C6FC308B-2D40-4709-8287-EA16FFAB8ECA}" destId="{D6D7FFC8-52BD-4988-AECC-FD41B0FD66EF}" srcOrd="3" destOrd="0" presId="urn:microsoft.com/office/officeart/2018/2/layout/IconVerticalSolidList"/>
    <dgm:cxn modelId="{3610F53D-0FC7-4543-8660-CAB457157015}" type="presParOf" srcId="{C6FC308B-2D40-4709-8287-EA16FFAB8ECA}" destId="{41AC3CBD-C9F9-4921-93AA-182F7DE1F61F}" srcOrd="4" destOrd="0" presId="urn:microsoft.com/office/officeart/2018/2/layout/IconVerticalSolidList"/>
    <dgm:cxn modelId="{1CE631E3-473B-4967-BFBA-ACC5E4971E26}" type="presParOf" srcId="{54745A78-F2F6-47B9-8EF8-2562CAF246B1}" destId="{9E04FB6B-F466-4C90-AAAB-D1948369CDD3}" srcOrd="5" destOrd="0" presId="urn:microsoft.com/office/officeart/2018/2/layout/IconVerticalSolidList"/>
    <dgm:cxn modelId="{58159A1E-C16E-408F-BB48-235B8B25EE92}" type="presParOf" srcId="{54745A78-F2F6-47B9-8EF8-2562CAF246B1}" destId="{7BFC6141-0DBF-44DC-B4E1-103CC310B96B}" srcOrd="6" destOrd="0" presId="urn:microsoft.com/office/officeart/2018/2/layout/IconVerticalSolidList"/>
    <dgm:cxn modelId="{C038B4EB-E1D6-4047-8608-0242CBA98671}" type="presParOf" srcId="{7BFC6141-0DBF-44DC-B4E1-103CC310B96B}" destId="{08881927-33E4-4D41-9C71-B70812C3C87A}" srcOrd="0" destOrd="0" presId="urn:microsoft.com/office/officeart/2018/2/layout/IconVerticalSolidList"/>
    <dgm:cxn modelId="{ECEA9653-088F-44D0-B58D-8FB594538FEF}" type="presParOf" srcId="{7BFC6141-0DBF-44DC-B4E1-103CC310B96B}" destId="{C1505B34-B57A-4366-96DD-DAB7D4B774A5}" srcOrd="1" destOrd="0" presId="urn:microsoft.com/office/officeart/2018/2/layout/IconVerticalSolidList"/>
    <dgm:cxn modelId="{A5D1E842-3AB0-4B5A-89D3-C09A4D6DBE4C}" type="presParOf" srcId="{7BFC6141-0DBF-44DC-B4E1-103CC310B96B}" destId="{FA33ACF4-3DE2-469F-9EDD-72AF228FA267}" srcOrd="2" destOrd="0" presId="urn:microsoft.com/office/officeart/2018/2/layout/IconVerticalSolidList"/>
    <dgm:cxn modelId="{EB03961C-0105-4A7F-949B-568D104954E5}" type="presParOf" srcId="{7BFC6141-0DBF-44DC-B4E1-103CC310B96B}" destId="{518CEEB8-26A9-4DAC-AA59-B848937CEA61}" srcOrd="3" destOrd="0" presId="urn:microsoft.com/office/officeart/2018/2/layout/IconVerticalSolidList"/>
    <dgm:cxn modelId="{5CE279F6-797B-432B-B3E3-658477C44675}" type="presParOf" srcId="{7BFC6141-0DBF-44DC-B4E1-103CC310B96B}" destId="{B6C19014-A093-472D-B9FB-D3FC2321FE9A}" srcOrd="4" destOrd="0" presId="urn:microsoft.com/office/officeart/2018/2/layout/IconVerticalSolidList"/>
    <dgm:cxn modelId="{475987FA-9885-4F0F-B815-19EEE188F057}" type="presParOf" srcId="{54745A78-F2F6-47B9-8EF8-2562CAF246B1}" destId="{1D6463DA-F2FE-4D97-930E-2F618A58EDDE}" srcOrd="7" destOrd="0" presId="urn:microsoft.com/office/officeart/2018/2/layout/IconVerticalSolidList"/>
    <dgm:cxn modelId="{07A553BC-30A4-4B9C-9CB8-91BA5BB350F1}" type="presParOf" srcId="{54745A78-F2F6-47B9-8EF8-2562CAF246B1}" destId="{B12BA35F-9384-4875-87DB-4BF01D964A70}" srcOrd="8" destOrd="0" presId="urn:microsoft.com/office/officeart/2018/2/layout/IconVerticalSolidList"/>
    <dgm:cxn modelId="{43A4905B-478D-4367-9ACA-9B63A9E50162}" type="presParOf" srcId="{B12BA35F-9384-4875-87DB-4BF01D964A70}" destId="{86438AE6-6E86-428F-A143-A09CAF2D0318}" srcOrd="0" destOrd="0" presId="urn:microsoft.com/office/officeart/2018/2/layout/IconVerticalSolidList"/>
    <dgm:cxn modelId="{2499AACD-09DD-4922-9A5A-0E28FBE5916A}" type="presParOf" srcId="{B12BA35F-9384-4875-87DB-4BF01D964A70}" destId="{20952064-45A8-4D4A-94C8-BFDFB5F1E40D}" srcOrd="1" destOrd="0" presId="urn:microsoft.com/office/officeart/2018/2/layout/IconVerticalSolidList"/>
    <dgm:cxn modelId="{380BCB95-2E67-4EDF-9406-8F8AA623116B}" type="presParOf" srcId="{B12BA35F-9384-4875-87DB-4BF01D964A70}" destId="{6FC36F47-4765-4ED0-9E6A-0BEBCBB42EE8}" srcOrd="2" destOrd="0" presId="urn:microsoft.com/office/officeart/2018/2/layout/IconVerticalSolidList"/>
    <dgm:cxn modelId="{6D4639B2-A5B0-41F3-83FE-21AD98A9852A}" type="presParOf" srcId="{B12BA35F-9384-4875-87DB-4BF01D964A70}" destId="{33726401-A876-4C71-8244-C2D11FE4A9C0}" srcOrd="3" destOrd="0" presId="urn:microsoft.com/office/officeart/2018/2/layout/IconVerticalSolidList"/>
    <dgm:cxn modelId="{A98F2B78-062D-4AE6-A251-01341912F44C}" type="presParOf" srcId="{B12BA35F-9384-4875-87DB-4BF01D964A70}" destId="{76251938-4EC5-48A4-BAC0-756A9E02934A}"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7F0CA18-1A86-4FF9-8DF9-F20F8DC22091}" type="doc">
      <dgm:prSet loTypeId="urn:microsoft.com/office/officeart/2005/8/layout/target2" loCatId="relationship" qsTypeId="urn:microsoft.com/office/officeart/2005/8/quickstyle/simple1" qsCatId="simple" csTypeId="urn:microsoft.com/office/officeart/2005/8/colors/accent1_4" csCatId="accent1" phldr="1"/>
      <dgm:spPr/>
      <dgm:t>
        <a:bodyPr/>
        <a:lstStyle/>
        <a:p>
          <a:endParaRPr lang="en-GB"/>
        </a:p>
      </dgm:t>
    </dgm:pt>
    <dgm:pt modelId="{2FFE9A8A-9A38-4666-ADC4-CDEA1E743E00}">
      <dgm:prSet custT="1"/>
      <dgm:spPr/>
      <dgm:t>
        <a:bodyPr/>
        <a:lstStyle/>
        <a:p>
          <a:pPr algn="l"/>
          <a:r>
            <a:rPr lang="en-GB" sz="2800" b="1" i="0" dirty="0"/>
            <a:t>Competency Reassessment</a:t>
          </a:r>
          <a:endParaRPr lang="en-GB" sz="2800" dirty="0"/>
        </a:p>
      </dgm:t>
    </dgm:pt>
    <dgm:pt modelId="{8DE6DCC9-017B-4FDF-9AF5-FFD81AC20F3A}" type="parTrans" cxnId="{9A8DC265-32CC-4830-B1D4-38D62ABFEBCA}">
      <dgm:prSet/>
      <dgm:spPr/>
      <dgm:t>
        <a:bodyPr/>
        <a:lstStyle/>
        <a:p>
          <a:endParaRPr lang="en-GB"/>
        </a:p>
      </dgm:t>
    </dgm:pt>
    <dgm:pt modelId="{DB0C79AD-3723-4552-AD2C-25D739AD8C45}" type="sibTrans" cxnId="{9A8DC265-32CC-4830-B1D4-38D62ABFEBCA}">
      <dgm:prSet/>
      <dgm:spPr/>
      <dgm:t>
        <a:bodyPr/>
        <a:lstStyle/>
        <a:p>
          <a:endParaRPr lang="en-GB"/>
        </a:p>
      </dgm:t>
    </dgm:pt>
    <dgm:pt modelId="{CB51FE15-8E0E-49C2-8F92-F2D3C5AFA2FF}">
      <dgm:prSet custT="1"/>
      <dgm:spPr/>
      <dgm:t>
        <a:bodyPr/>
        <a:lstStyle/>
        <a:p>
          <a:pPr algn="ctr"/>
          <a:r>
            <a:rPr lang="en-GB" sz="2800" b="1" i="0" dirty="0">
              <a:solidFill>
                <a:schemeClr val="tx1"/>
              </a:solidFill>
            </a:rPr>
            <a:t>ANY of the following apply:</a:t>
          </a:r>
          <a:endParaRPr lang="en-GB" sz="2800" dirty="0">
            <a:solidFill>
              <a:schemeClr val="tx1"/>
            </a:solidFill>
          </a:endParaRPr>
        </a:p>
      </dgm:t>
    </dgm:pt>
    <dgm:pt modelId="{837EDB93-3532-461B-A3A1-17C27CAD106A}" type="parTrans" cxnId="{40BD3011-685D-4823-B6C7-87D6B5ADFD72}">
      <dgm:prSet/>
      <dgm:spPr/>
      <dgm:t>
        <a:bodyPr/>
        <a:lstStyle/>
        <a:p>
          <a:endParaRPr lang="en-GB"/>
        </a:p>
      </dgm:t>
    </dgm:pt>
    <dgm:pt modelId="{D8ABFFCC-A41F-42C9-BD39-689DCC28A61F}" type="sibTrans" cxnId="{40BD3011-685D-4823-B6C7-87D6B5ADFD72}">
      <dgm:prSet/>
      <dgm:spPr/>
      <dgm:t>
        <a:bodyPr/>
        <a:lstStyle/>
        <a:p>
          <a:endParaRPr lang="en-GB"/>
        </a:p>
      </dgm:t>
    </dgm:pt>
    <dgm:pt modelId="{56AA3344-E1C0-4184-9EF0-601BABEAE8D8}">
      <dgm:prSet/>
      <dgm:spPr/>
      <dgm:t>
        <a:bodyPr/>
        <a:lstStyle/>
        <a:p>
          <a:r>
            <a:rPr lang="en-GB" b="0" i="0" dirty="0">
              <a:latin typeface="Arial" panose="020B0604020202020204" pitchFamily="34" charset="0"/>
              <a:cs typeface="Arial" panose="020B0604020202020204" pitchFamily="34" charset="0"/>
            </a:rPr>
            <a:t>Not currently competent</a:t>
          </a:r>
          <a:endParaRPr lang="en-GB" dirty="0">
            <a:latin typeface="Arial" panose="020B0604020202020204" pitchFamily="34" charset="0"/>
            <a:cs typeface="Arial" panose="020B0604020202020204" pitchFamily="34" charset="0"/>
          </a:endParaRPr>
        </a:p>
      </dgm:t>
    </dgm:pt>
    <dgm:pt modelId="{4B8C62DF-97EB-43BF-A52A-575C4648CFD3}" type="parTrans" cxnId="{4B08A3A3-E23E-4C92-B0EE-766B31E010A7}">
      <dgm:prSet/>
      <dgm:spPr/>
      <dgm:t>
        <a:bodyPr/>
        <a:lstStyle/>
        <a:p>
          <a:endParaRPr lang="en-GB"/>
        </a:p>
      </dgm:t>
    </dgm:pt>
    <dgm:pt modelId="{D2109440-4A67-4CC2-B4DF-21702A95D705}" type="sibTrans" cxnId="{4B08A3A3-E23E-4C92-B0EE-766B31E010A7}">
      <dgm:prSet/>
      <dgm:spPr/>
      <dgm:t>
        <a:bodyPr/>
        <a:lstStyle/>
        <a:p>
          <a:endParaRPr lang="en-GB"/>
        </a:p>
      </dgm:t>
    </dgm:pt>
    <dgm:pt modelId="{5881F486-3642-4CF0-8838-57000AC2B604}">
      <dgm:prSet/>
      <dgm:spPr/>
      <dgm:t>
        <a:bodyPr/>
        <a:lstStyle/>
        <a:p>
          <a:r>
            <a:rPr lang="en-GB" b="0" i="0" dirty="0">
              <a:latin typeface="Arial" panose="020B0604020202020204" pitchFamily="34" charset="0"/>
              <a:cs typeface="Arial" panose="020B0604020202020204" pitchFamily="34" charset="0"/>
            </a:rPr>
            <a:t>Hasn’t done the technique recently</a:t>
          </a:r>
          <a:endParaRPr lang="en-GB" dirty="0">
            <a:latin typeface="Arial" panose="020B0604020202020204" pitchFamily="34" charset="0"/>
            <a:cs typeface="Arial" panose="020B0604020202020204" pitchFamily="34" charset="0"/>
          </a:endParaRPr>
        </a:p>
      </dgm:t>
    </dgm:pt>
    <dgm:pt modelId="{00C1C28D-9CE9-493B-9D17-D27A471AE19B}" type="parTrans" cxnId="{3B5E21D2-E513-4AA7-B507-8E59BFA48FA6}">
      <dgm:prSet/>
      <dgm:spPr/>
      <dgm:t>
        <a:bodyPr/>
        <a:lstStyle/>
        <a:p>
          <a:endParaRPr lang="en-GB"/>
        </a:p>
      </dgm:t>
    </dgm:pt>
    <dgm:pt modelId="{C1D1227F-CDB1-4DF0-807D-5E3C58CB1EEB}" type="sibTrans" cxnId="{3B5E21D2-E513-4AA7-B507-8E59BFA48FA6}">
      <dgm:prSet/>
      <dgm:spPr/>
      <dgm:t>
        <a:bodyPr/>
        <a:lstStyle/>
        <a:p>
          <a:endParaRPr lang="en-GB"/>
        </a:p>
      </dgm:t>
    </dgm:pt>
    <dgm:pt modelId="{9FDB784A-509D-4FB5-99DA-821413627FC1}">
      <dgm:prSet/>
      <dgm:spPr/>
      <dgm:t>
        <a:bodyPr/>
        <a:lstStyle/>
        <a:p>
          <a:r>
            <a:rPr lang="en-GB" b="0" i="0" dirty="0">
              <a:latin typeface="Arial" panose="020B0604020202020204" pitchFamily="34" charset="0"/>
              <a:cs typeface="Arial" panose="020B0604020202020204" pitchFamily="34" charset="0"/>
            </a:rPr>
            <a:t>Hasn’t been DOPS assessed</a:t>
          </a:r>
          <a:endParaRPr lang="en-GB" dirty="0">
            <a:latin typeface="Arial" panose="020B0604020202020204" pitchFamily="34" charset="0"/>
            <a:cs typeface="Arial" panose="020B0604020202020204" pitchFamily="34" charset="0"/>
          </a:endParaRPr>
        </a:p>
      </dgm:t>
    </dgm:pt>
    <dgm:pt modelId="{9B149B75-F831-49B4-83BC-641094083113}" type="parTrans" cxnId="{D21C2A86-EAD9-4C50-8AF2-7B53E5D62B69}">
      <dgm:prSet/>
      <dgm:spPr/>
      <dgm:t>
        <a:bodyPr/>
        <a:lstStyle/>
        <a:p>
          <a:endParaRPr lang="en-GB"/>
        </a:p>
      </dgm:t>
    </dgm:pt>
    <dgm:pt modelId="{4A33402F-C664-42A0-BD14-0255C4FA4702}" type="sibTrans" cxnId="{D21C2A86-EAD9-4C50-8AF2-7B53E5D62B69}">
      <dgm:prSet/>
      <dgm:spPr/>
      <dgm:t>
        <a:bodyPr/>
        <a:lstStyle/>
        <a:p>
          <a:endParaRPr lang="en-GB"/>
        </a:p>
      </dgm:t>
    </dgm:pt>
    <dgm:pt modelId="{3E1A715B-4DFC-41B0-B4DD-C7464EF0936D}" type="pres">
      <dgm:prSet presAssocID="{97F0CA18-1A86-4FF9-8DF9-F20F8DC22091}" presName="Name0" presStyleCnt="0">
        <dgm:presLayoutVars>
          <dgm:chMax val="3"/>
          <dgm:chPref val="1"/>
          <dgm:dir/>
          <dgm:animLvl val="lvl"/>
          <dgm:resizeHandles/>
        </dgm:presLayoutVars>
      </dgm:prSet>
      <dgm:spPr/>
    </dgm:pt>
    <dgm:pt modelId="{4C4A2D55-66EB-4791-8FED-1CA90A4E1DCB}" type="pres">
      <dgm:prSet presAssocID="{97F0CA18-1A86-4FF9-8DF9-F20F8DC22091}" presName="outerBox" presStyleCnt="0"/>
      <dgm:spPr/>
    </dgm:pt>
    <dgm:pt modelId="{AF19632E-1CEA-4AF8-A8D1-E2CD88ABD772}" type="pres">
      <dgm:prSet presAssocID="{97F0CA18-1A86-4FF9-8DF9-F20F8DC22091}" presName="outerBoxParent" presStyleLbl="node1" presStyleIdx="0" presStyleCnt="2" custLinFactNeighborX="2032" custLinFactNeighborY="0"/>
      <dgm:spPr/>
    </dgm:pt>
    <dgm:pt modelId="{F1446EFC-CDFE-4361-B53C-9DAB0A60C4B6}" type="pres">
      <dgm:prSet presAssocID="{97F0CA18-1A86-4FF9-8DF9-F20F8DC22091}" presName="outerBoxChildren" presStyleCnt="0"/>
      <dgm:spPr/>
    </dgm:pt>
    <dgm:pt modelId="{ED0477B0-BBD5-4812-8CC7-4052736C63E2}" type="pres">
      <dgm:prSet presAssocID="{97F0CA18-1A86-4FF9-8DF9-F20F8DC22091}" presName="middleBox" presStyleCnt="0"/>
      <dgm:spPr/>
    </dgm:pt>
    <dgm:pt modelId="{D47AA25C-598D-4756-B5A5-2FD18EF6C9A0}" type="pres">
      <dgm:prSet presAssocID="{97F0CA18-1A86-4FF9-8DF9-F20F8DC22091}" presName="middleBoxParent" presStyleLbl="node1" presStyleIdx="1" presStyleCnt="2"/>
      <dgm:spPr/>
    </dgm:pt>
    <dgm:pt modelId="{19CC29A6-3AA3-4E8E-AE33-2743AEA98AD3}" type="pres">
      <dgm:prSet presAssocID="{97F0CA18-1A86-4FF9-8DF9-F20F8DC22091}" presName="middleBoxChildren" presStyleCnt="0"/>
      <dgm:spPr/>
    </dgm:pt>
    <dgm:pt modelId="{1FA0B2FC-D8E7-4306-9A89-2199A6C6D772}" type="pres">
      <dgm:prSet presAssocID="{56AA3344-E1C0-4184-9EF0-601BABEAE8D8}" presName="mChild" presStyleLbl="fgAcc1" presStyleIdx="0" presStyleCnt="3">
        <dgm:presLayoutVars>
          <dgm:bulletEnabled val="1"/>
        </dgm:presLayoutVars>
      </dgm:prSet>
      <dgm:spPr/>
    </dgm:pt>
    <dgm:pt modelId="{67E2FD53-15C0-4A1C-B7FF-AD6EDF34169B}" type="pres">
      <dgm:prSet presAssocID="{D2109440-4A67-4CC2-B4DF-21702A95D705}" presName="middleSibTrans" presStyleCnt="0"/>
      <dgm:spPr/>
    </dgm:pt>
    <dgm:pt modelId="{B2841169-AC4D-4D15-9F36-A5DF1CA351FC}" type="pres">
      <dgm:prSet presAssocID="{5881F486-3642-4CF0-8838-57000AC2B604}" presName="mChild" presStyleLbl="fgAcc1" presStyleIdx="1" presStyleCnt="3">
        <dgm:presLayoutVars>
          <dgm:bulletEnabled val="1"/>
        </dgm:presLayoutVars>
      </dgm:prSet>
      <dgm:spPr/>
    </dgm:pt>
    <dgm:pt modelId="{3265B7F9-473F-4C6A-9F91-5C813FBDE1E6}" type="pres">
      <dgm:prSet presAssocID="{C1D1227F-CDB1-4DF0-807D-5E3C58CB1EEB}" presName="middleSibTrans" presStyleCnt="0"/>
      <dgm:spPr/>
    </dgm:pt>
    <dgm:pt modelId="{625AB3DA-8445-4BB5-8174-E09BA8DED017}" type="pres">
      <dgm:prSet presAssocID="{9FDB784A-509D-4FB5-99DA-821413627FC1}" presName="mChild" presStyleLbl="fgAcc1" presStyleIdx="2" presStyleCnt="3">
        <dgm:presLayoutVars>
          <dgm:bulletEnabled val="1"/>
        </dgm:presLayoutVars>
      </dgm:prSet>
      <dgm:spPr/>
    </dgm:pt>
  </dgm:ptLst>
  <dgm:cxnLst>
    <dgm:cxn modelId="{40BD3011-685D-4823-B6C7-87D6B5ADFD72}" srcId="{97F0CA18-1A86-4FF9-8DF9-F20F8DC22091}" destId="{CB51FE15-8E0E-49C2-8F92-F2D3C5AFA2FF}" srcOrd="1" destOrd="0" parTransId="{837EDB93-3532-461B-A3A1-17C27CAD106A}" sibTransId="{D8ABFFCC-A41F-42C9-BD39-689DCC28A61F}"/>
    <dgm:cxn modelId="{A1A1F33E-30D4-48C1-AF4D-5E3ABAE87FD7}" type="presOf" srcId="{5881F486-3642-4CF0-8838-57000AC2B604}" destId="{B2841169-AC4D-4D15-9F36-A5DF1CA351FC}" srcOrd="0" destOrd="0" presId="urn:microsoft.com/office/officeart/2005/8/layout/target2"/>
    <dgm:cxn modelId="{CB697441-7B3B-4DD2-BF13-D7693C84830B}" type="presOf" srcId="{2FFE9A8A-9A38-4666-ADC4-CDEA1E743E00}" destId="{AF19632E-1CEA-4AF8-A8D1-E2CD88ABD772}" srcOrd="0" destOrd="0" presId="urn:microsoft.com/office/officeart/2005/8/layout/target2"/>
    <dgm:cxn modelId="{9A8DC265-32CC-4830-B1D4-38D62ABFEBCA}" srcId="{97F0CA18-1A86-4FF9-8DF9-F20F8DC22091}" destId="{2FFE9A8A-9A38-4666-ADC4-CDEA1E743E00}" srcOrd="0" destOrd="0" parTransId="{8DE6DCC9-017B-4FDF-9AF5-FFD81AC20F3A}" sibTransId="{DB0C79AD-3723-4552-AD2C-25D739AD8C45}"/>
    <dgm:cxn modelId="{8A26527C-2279-40A1-B7F2-E42DD5FB28E3}" type="presOf" srcId="{97F0CA18-1A86-4FF9-8DF9-F20F8DC22091}" destId="{3E1A715B-4DFC-41B0-B4DD-C7464EF0936D}" srcOrd="0" destOrd="0" presId="urn:microsoft.com/office/officeart/2005/8/layout/target2"/>
    <dgm:cxn modelId="{D21C2A86-EAD9-4C50-8AF2-7B53E5D62B69}" srcId="{CB51FE15-8E0E-49C2-8F92-F2D3C5AFA2FF}" destId="{9FDB784A-509D-4FB5-99DA-821413627FC1}" srcOrd="2" destOrd="0" parTransId="{9B149B75-F831-49B4-83BC-641094083113}" sibTransId="{4A33402F-C664-42A0-BD14-0255C4FA4702}"/>
    <dgm:cxn modelId="{4B08A3A3-E23E-4C92-B0EE-766B31E010A7}" srcId="{CB51FE15-8E0E-49C2-8F92-F2D3C5AFA2FF}" destId="{56AA3344-E1C0-4184-9EF0-601BABEAE8D8}" srcOrd="0" destOrd="0" parTransId="{4B8C62DF-97EB-43BF-A52A-575C4648CFD3}" sibTransId="{D2109440-4A67-4CC2-B4DF-21702A95D705}"/>
    <dgm:cxn modelId="{A5C80BC2-BE2D-47F1-97AD-563CA7120C20}" type="presOf" srcId="{9FDB784A-509D-4FB5-99DA-821413627FC1}" destId="{625AB3DA-8445-4BB5-8174-E09BA8DED017}" srcOrd="0" destOrd="0" presId="urn:microsoft.com/office/officeart/2005/8/layout/target2"/>
    <dgm:cxn modelId="{3B5E21D2-E513-4AA7-B507-8E59BFA48FA6}" srcId="{CB51FE15-8E0E-49C2-8F92-F2D3C5AFA2FF}" destId="{5881F486-3642-4CF0-8838-57000AC2B604}" srcOrd="1" destOrd="0" parTransId="{00C1C28D-9CE9-493B-9D17-D27A471AE19B}" sibTransId="{C1D1227F-CDB1-4DF0-807D-5E3C58CB1EEB}"/>
    <dgm:cxn modelId="{2A3C63E4-CDF2-4DA1-A224-D00C8C50A8FB}" type="presOf" srcId="{CB51FE15-8E0E-49C2-8F92-F2D3C5AFA2FF}" destId="{D47AA25C-598D-4756-B5A5-2FD18EF6C9A0}" srcOrd="0" destOrd="0" presId="urn:microsoft.com/office/officeart/2005/8/layout/target2"/>
    <dgm:cxn modelId="{872C2BF5-B0F5-41B7-AA4A-79803C8985C4}" type="presOf" srcId="{56AA3344-E1C0-4184-9EF0-601BABEAE8D8}" destId="{1FA0B2FC-D8E7-4306-9A89-2199A6C6D772}" srcOrd="0" destOrd="0" presId="urn:microsoft.com/office/officeart/2005/8/layout/target2"/>
    <dgm:cxn modelId="{1FA260C7-C364-4D77-BFE6-98A9EAD82BA2}" type="presParOf" srcId="{3E1A715B-4DFC-41B0-B4DD-C7464EF0936D}" destId="{4C4A2D55-66EB-4791-8FED-1CA90A4E1DCB}" srcOrd="0" destOrd="0" presId="urn:microsoft.com/office/officeart/2005/8/layout/target2"/>
    <dgm:cxn modelId="{0E18C705-495C-4814-894B-9A6C6B7E3C9A}" type="presParOf" srcId="{4C4A2D55-66EB-4791-8FED-1CA90A4E1DCB}" destId="{AF19632E-1CEA-4AF8-A8D1-E2CD88ABD772}" srcOrd="0" destOrd="0" presId="urn:microsoft.com/office/officeart/2005/8/layout/target2"/>
    <dgm:cxn modelId="{3841C399-EE9C-4840-B72B-1048403BBF99}" type="presParOf" srcId="{4C4A2D55-66EB-4791-8FED-1CA90A4E1DCB}" destId="{F1446EFC-CDFE-4361-B53C-9DAB0A60C4B6}" srcOrd="1" destOrd="0" presId="urn:microsoft.com/office/officeart/2005/8/layout/target2"/>
    <dgm:cxn modelId="{942DE715-ECAA-496D-9602-054BC3FE9DE8}" type="presParOf" srcId="{3E1A715B-4DFC-41B0-B4DD-C7464EF0936D}" destId="{ED0477B0-BBD5-4812-8CC7-4052736C63E2}" srcOrd="1" destOrd="0" presId="urn:microsoft.com/office/officeart/2005/8/layout/target2"/>
    <dgm:cxn modelId="{9F031515-A849-4236-837E-E9CD9F28B733}" type="presParOf" srcId="{ED0477B0-BBD5-4812-8CC7-4052736C63E2}" destId="{D47AA25C-598D-4756-B5A5-2FD18EF6C9A0}" srcOrd="0" destOrd="0" presId="urn:microsoft.com/office/officeart/2005/8/layout/target2"/>
    <dgm:cxn modelId="{3BF3844B-35AE-4D29-96B7-FC3D838EFF63}" type="presParOf" srcId="{ED0477B0-BBD5-4812-8CC7-4052736C63E2}" destId="{19CC29A6-3AA3-4E8E-AE33-2743AEA98AD3}" srcOrd="1" destOrd="0" presId="urn:microsoft.com/office/officeart/2005/8/layout/target2"/>
    <dgm:cxn modelId="{01FBEB71-DF91-4D03-B1FD-197ADFCE81C4}" type="presParOf" srcId="{19CC29A6-3AA3-4E8E-AE33-2743AEA98AD3}" destId="{1FA0B2FC-D8E7-4306-9A89-2199A6C6D772}" srcOrd="0" destOrd="0" presId="urn:microsoft.com/office/officeart/2005/8/layout/target2"/>
    <dgm:cxn modelId="{B28F38F0-E594-4411-90A3-F4088A7F37C0}" type="presParOf" srcId="{19CC29A6-3AA3-4E8E-AE33-2743AEA98AD3}" destId="{67E2FD53-15C0-4A1C-B7FF-AD6EDF34169B}" srcOrd="1" destOrd="0" presId="urn:microsoft.com/office/officeart/2005/8/layout/target2"/>
    <dgm:cxn modelId="{F871B318-E2B6-4BFC-9089-51BDE235BBE9}" type="presParOf" srcId="{19CC29A6-3AA3-4E8E-AE33-2743AEA98AD3}" destId="{B2841169-AC4D-4D15-9F36-A5DF1CA351FC}" srcOrd="2" destOrd="0" presId="urn:microsoft.com/office/officeart/2005/8/layout/target2"/>
    <dgm:cxn modelId="{FDC427E7-4F5B-4592-8265-2D3FA81CE989}" type="presParOf" srcId="{19CC29A6-3AA3-4E8E-AE33-2743AEA98AD3}" destId="{3265B7F9-473F-4C6A-9F91-5C813FBDE1E6}" srcOrd="3" destOrd="0" presId="urn:microsoft.com/office/officeart/2005/8/layout/target2"/>
    <dgm:cxn modelId="{3734346C-22B8-4425-A204-EC923AAAFE79}" type="presParOf" srcId="{19CC29A6-3AA3-4E8E-AE33-2743AEA98AD3}" destId="{625AB3DA-8445-4BB5-8174-E09BA8DED017}" srcOrd="4" destOrd="0" presId="urn:microsoft.com/office/officeart/2005/8/layout/targe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DFC1138-2787-435E-A067-ECF344A19A78}" type="doc">
      <dgm:prSet loTypeId="urn:microsoft.com/office/officeart/2005/8/layout/target2" loCatId="relationship" qsTypeId="urn:microsoft.com/office/officeart/2005/8/quickstyle/simple1" qsCatId="simple" csTypeId="urn:microsoft.com/office/officeart/2005/8/colors/colorful3" csCatId="colorful" phldr="1"/>
      <dgm:spPr/>
      <dgm:t>
        <a:bodyPr/>
        <a:lstStyle/>
        <a:p>
          <a:endParaRPr lang="en-GB"/>
        </a:p>
      </dgm:t>
    </dgm:pt>
    <dgm:pt modelId="{8201F40E-5760-46CA-92A3-1F1AD6B27BF5}">
      <dgm:prSet custT="1"/>
      <dgm:spPr/>
      <dgm:t>
        <a:bodyPr/>
        <a:lstStyle/>
        <a:p>
          <a:r>
            <a:rPr lang="en-GB" sz="2800" b="1" i="0" dirty="0">
              <a:solidFill>
                <a:schemeClr val="accent2">
                  <a:lumMod val="25000"/>
                </a:schemeClr>
              </a:solidFill>
            </a:rPr>
            <a:t>Competency Review</a:t>
          </a:r>
          <a:endParaRPr lang="en-GB" sz="2800" dirty="0">
            <a:solidFill>
              <a:schemeClr val="accent2">
                <a:lumMod val="25000"/>
              </a:schemeClr>
            </a:solidFill>
          </a:endParaRPr>
        </a:p>
      </dgm:t>
    </dgm:pt>
    <dgm:pt modelId="{579A5500-196F-487A-8418-050D100D58AD}" type="parTrans" cxnId="{E0548E7A-E68A-4EDE-9966-89F8F977E0F2}">
      <dgm:prSet/>
      <dgm:spPr/>
      <dgm:t>
        <a:bodyPr/>
        <a:lstStyle/>
        <a:p>
          <a:endParaRPr lang="en-GB"/>
        </a:p>
      </dgm:t>
    </dgm:pt>
    <dgm:pt modelId="{0969C2F1-1395-453E-AB23-10FE7392E87C}" type="sibTrans" cxnId="{E0548E7A-E68A-4EDE-9966-89F8F977E0F2}">
      <dgm:prSet/>
      <dgm:spPr/>
      <dgm:t>
        <a:bodyPr/>
        <a:lstStyle/>
        <a:p>
          <a:endParaRPr lang="en-GB"/>
        </a:p>
      </dgm:t>
    </dgm:pt>
    <dgm:pt modelId="{9BB32CC1-A64A-4AE2-8275-251623F398A7}">
      <dgm:prSet custT="1"/>
      <dgm:spPr/>
      <dgm:t>
        <a:bodyPr/>
        <a:lstStyle/>
        <a:p>
          <a:r>
            <a:rPr lang="en-GB" sz="2800" b="1" i="0" dirty="0"/>
            <a:t>ALL of the following apply:</a:t>
          </a:r>
          <a:endParaRPr lang="en-GB" sz="2800" dirty="0"/>
        </a:p>
      </dgm:t>
    </dgm:pt>
    <dgm:pt modelId="{2D5221BA-E2FA-4E91-B194-8EBAAFEFF62B}" type="parTrans" cxnId="{E0FD276E-73A9-4B2C-A296-44A349061F58}">
      <dgm:prSet/>
      <dgm:spPr/>
      <dgm:t>
        <a:bodyPr/>
        <a:lstStyle/>
        <a:p>
          <a:endParaRPr lang="en-GB"/>
        </a:p>
      </dgm:t>
    </dgm:pt>
    <dgm:pt modelId="{905710C9-B33E-4EB9-A94F-A40744100F1E}" type="sibTrans" cxnId="{E0FD276E-73A9-4B2C-A296-44A349061F58}">
      <dgm:prSet/>
      <dgm:spPr/>
      <dgm:t>
        <a:bodyPr/>
        <a:lstStyle/>
        <a:p>
          <a:endParaRPr lang="en-GB"/>
        </a:p>
      </dgm:t>
    </dgm:pt>
    <dgm:pt modelId="{9C8E7FE3-5EC4-4025-8BCB-02A29F144FF0}">
      <dgm:prSet/>
      <dgm:spPr/>
      <dgm:t>
        <a:bodyPr/>
        <a:lstStyle/>
        <a:p>
          <a:r>
            <a:rPr lang="en-GB" b="0" i="0" dirty="0">
              <a:latin typeface="Arial" panose="020B0604020202020204" pitchFamily="34" charset="0"/>
              <a:cs typeface="Arial" panose="020B0604020202020204" pitchFamily="34" charset="0"/>
            </a:rPr>
            <a:t>Currently competent </a:t>
          </a:r>
          <a:endParaRPr lang="en-GB" dirty="0">
            <a:latin typeface="Arial" panose="020B0604020202020204" pitchFamily="34" charset="0"/>
            <a:cs typeface="Arial" panose="020B0604020202020204" pitchFamily="34" charset="0"/>
          </a:endParaRPr>
        </a:p>
      </dgm:t>
    </dgm:pt>
    <dgm:pt modelId="{37764D1E-8250-4204-9C29-D53C754F92E6}" type="parTrans" cxnId="{0D6D990B-F208-478F-BC15-B3B9F6029E12}">
      <dgm:prSet/>
      <dgm:spPr/>
      <dgm:t>
        <a:bodyPr/>
        <a:lstStyle/>
        <a:p>
          <a:endParaRPr lang="en-GB"/>
        </a:p>
      </dgm:t>
    </dgm:pt>
    <dgm:pt modelId="{55F789F5-AE66-44E1-91B9-41243E926B14}" type="sibTrans" cxnId="{0D6D990B-F208-478F-BC15-B3B9F6029E12}">
      <dgm:prSet/>
      <dgm:spPr/>
      <dgm:t>
        <a:bodyPr/>
        <a:lstStyle/>
        <a:p>
          <a:endParaRPr lang="en-GB"/>
        </a:p>
      </dgm:t>
    </dgm:pt>
    <dgm:pt modelId="{EF82256E-6022-43EB-9C82-99B4D406DE80}">
      <dgm:prSet/>
      <dgm:spPr/>
      <dgm:t>
        <a:bodyPr/>
        <a:lstStyle/>
        <a:p>
          <a:r>
            <a:rPr lang="en-GB" b="0" i="0" dirty="0">
              <a:latin typeface="Arial" panose="020B0604020202020204" pitchFamily="34" charset="0"/>
              <a:cs typeface="Arial" panose="020B0604020202020204" pitchFamily="34" charset="0"/>
            </a:rPr>
            <a:t>Regularly carrying out the task</a:t>
          </a:r>
          <a:endParaRPr lang="en-GB" dirty="0">
            <a:latin typeface="Arial" panose="020B0604020202020204" pitchFamily="34" charset="0"/>
            <a:cs typeface="Arial" panose="020B0604020202020204" pitchFamily="34" charset="0"/>
          </a:endParaRPr>
        </a:p>
      </dgm:t>
    </dgm:pt>
    <dgm:pt modelId="{945E1087-36A4-4C3C-A60B-83A9A4B8B8EC}" type="parTrans" cxnId="{87458851-C413-4A28-BA47-5167E2C14544}">
      <dgm:prSet/>
      <dgm:spPr/>
      <dgm:t>
        <a:bodyPr/>
        <a:lstStyle/>
        <a:p>
          <a:endParaRPr lang="en-GB"/>
        </a:p>
      </dgm:t>
    </dgm:pt>
    <dgm:pt modelId="{9EE55406-9C0B-47E9-B076-431A61A8D2FE}" type="sibTrans" cxnId="{87458851-C413-4A28-BA47-5167E2C14544}">
      <dgm:prSet/>
      <dgm:spPr/>
      <dgm:t>
        <a:bodyPr/>
        <a:lstStyle/>
        <a:p>
          <a:endParaRPr lang="en-GB"/>
        </a:p>
      </dgm:t>
    </dgm:pt>
    <dgm:pt modelId="{B6D533BC-2019-4445-99B6-6D67CD8B7B24}">
      <dgm:prSet/>
      <dgm:spPr/>
      <dgm:t>
        <a:bodyPr/>
        <a:lstStyle/>
        <a:p>
          <a:r>
            <a:rPr lang="en-GB" b="0" i="0" dirty="0">
              <a:latin typeface="Arial" panose="020B0604020202020204" pitchFamily="34" charset="0"/>
              <a:cs typeface="Arial" panose="020B0604020202020204" pitchFamily="34" charset="0"/>
            </a:rPr>
            <a:t>Has already been DOPS assessed</a:t>
          </a:r>
          <a:endParaRPr lang="en-GB" dirty="0">
            <a:latin typeface="Arial" panose="020B0604020202020204" pitchFamily="34" charset="0"/>
            <a:cs typeface="Arial" panose="020B0604020202020204" pitchFamily="34" charset="0"/>
          </a:endParaRPr>
        </a:p>
      </dgm:t>
    </dgm:pt>
    <dgm:pt modelId="{3F702DB0-8389-4FF4-9776-F46B7FD59DCC}" type="parTrans" cxnId="{758B5548-14F9-430D-9B8D-5D83688F3D36}">
      <dgm:prSet/>
      <dgm:spPr/>
      <dgm:t>
        <a:bodyPr/>
        <a:lstStyle/>
        <a:p>
          <a:endParaRPr lang="en-GB"/>
        </a:p>
      </dgm:t>
    </dgm:pt>
    <dgm:pt modelId="{1C4918F5-542D-4A5A-969C-819ABC180645}" type="sibTrans" cxnId="{758B5548-14F9-430D-9B8D-5D83688F3D36}">
      <dgm:prSet/>
      <dgm:spPr/>
      <dgm:t>
        <a:bodyPr/>
        <a:lstStyle/>
        <a:p>
          <a:endParaRPr lang="en-GB"/>
        </a:p>
      </dgm:t>
    </dgm:pt>
    <dgm:pt modelId="{19AD71F4-26B8-427C-ABD4-AE645DFA6570}" type="pres">
      <dgm:prSet presAssocID="{9DFC1138-2787-435E-A067-ECF344A19A78}" presName="Name0" presStyleCnt="0">
        <dgm:presLayoutVars>
          <dgm:chMax val="3"/>
          <dgm:chPref val="1"/>
          <dgm:dir/>
          <dgm:animLvl val="lvl"/>
          <dgm:resizeHandles/>
        </dgm:presLayoutVars>
      </dgm:prSet>
      <dgm:spPr/>
    </dgm:pt>
    <dgm:pt modelId="{995E3FC3-C7A6-4CFF-963E-639B301EA0F7}" type="pres">
      <dgm:prSet presAssocID="{9DFC1138-2787-435E-A067-ECF344A19A78}" presName="outerBox" presStyleCnt="0"/>
      <dgm:spPr/>
    </dgm:pt>
    <dgm:pt modelId="{D2566AAA-C631-4916-B7E0-8EDBC82F6C3D}" type="pres">
      <dgm:prSet presAssocID="{9DFC1138-2787-435E-A067-ECF344A19A78}" presName="outerBoxParent" presStyleLbl="node1" presStyleIdx="0" presStyleCnt="2"/>
      <dgm:spPr/>
    </dgm:pt>
    <dgm:pt modelId="{38D4B810-F58F-46BA-BA0A-6832930224B7}" type="pres">
      <dgm:prSet presAssocID="{9DFC1138-2787-435E-A067-ECF344A19A78}" presName="outerBoxChildren" presStyleCnt="0"/>
      <dgm:spPr/>
    </dgm:pt>
    <dgm:pt modelId="{59C999A9-B287-46EE-9BF6-BE49494724CF}" type="pres">
      <dgm:prSet presAssocID="{9DFC1138-2787-435E-A067-ECF344A19A78}" presName="middleBox" presStyleCnt="0"/>
      <dgm:spPr/>
    </dgm:pt>
    <dgm:pt modelId="{95D46FD7-3E8A-4DDA-BAB7-7FFA0293A7E5}" type="pres">
      <dgm:prSet presAssocID="{9DFC1138-2787-435E-A067-ECF344A19A78}" presName="middleBoxParent" presStyleLbl="node1" presStyleIdx="1" presStyleCnt="2"/>
      <dgm:spPr/>
    </dgm:pt>
    <dgm:pt modelId="{184EF9F7-6935-42F9-A855-E15FECB438E0}" type="pres">
      <dgm:prSet presAssocID="{9DFC1138-2787-435E-A067-ECF344A19A78}" presName="middleBoxChildren" presStyleCnt="0"/>
      <dgm:spPr/>
    </dgm:pt>
    <dgm:pt modelId="{51635143-D047-49A0-8B3A-70985F317423}" type="pres">
      <dgm:prSet presAssocID="{9C8E7FE3-5EC4-4025-8BCB-02A29F144FF0}" presName="mChild" presStyleLbl="fgAcc1" presStyleIdx="0" presStyleCnt="3">
        <dgm:presLayoutVars>
          <dgm:bulletEnabled val="1"/>
        </dgm:presLayoutVars>
      </dgm:prSet>
      <dgm:spPr/>
    </dgm:pt>
    <dgm:pt modelId="{4FDBC97D-EDCC-4ECD-852A-4B8647333E67}" type="pres">
      <dgm:prSet presAssocID="{55F789F5-AE66-44E1-91B9-41243E926B14}" presName="middleSibTrans" presStyleCnt="0"/>
      <dgm:spPr/>
    </dgm:pt>
    <dgm:pt modelId="{E2C39B0A-32C0-4716-AE03-CA55481BDB50}" type="pres">
      <dgm:prSet presAssocID="{EF82256E-6022-43EB-9C82-99B4D406DE80}" presName="mChild" presStyleLbl="fgAcc1" presStyleIdx="1" presStyleCnt="3">
        <dgm:presLayoutVars>
          <dgm:bulletEnabled val="1"/>
        </dgm:presLayoutVars>
      </dgm:prSet>
      <dgm:spPr/>
    </dgm:pt>
    <dgm:pt modelId="{F6C8DC34-BD69-4DCF-B4E6-A12E517146FA}" type="pres">
      <dgm:prSet presAssocID="{9EE55406-9C0B-47E9-B076-431A61A8D2FE}" presName="middleSibTrans" presStyleCnt="0"/>
      <dgm:spPr/>
    </dgm:pt>
    <dgm:pt modelId="{A98B1958-74F9-41AF-82A2-341523336CAB}" type="pres">
      <dgm:prSet presAssocID="{B6D533BC-2019-4445-99B6-6D67CD8B7B24}" presName="mChild" presStyleLbl="fgAcc1" presStyleIdx="2" presStyleCnt="3">
        <dgm:presLayoutVars>
          <dgm:bulletEnabled val="1"/>
        </dgm:presLayoutVars>
      </dgm:prSet>
      <dgm:spPr/>
    </dgm:pt>
  </dgm:ptLst>
  <dgm:cxnLst>
    <dgm:cxn modelId="{0D6D990B-F208-478F-BC15-B3B9F6029E12}" srcId="{9BB32CC1-A64A-4AE2-8275-251623F398A7}" destId="{9C8E7FE3-5EC4-4025-8BCB-02A29F144FF0}" srcOrd="0" destOrd="0" parTransId="{37764D1E-8250-4204-9C29-D53C754F92E6}" sibTransId="{55F789F5-AE66-44E1-91B9-41243E926B14}"/>
    <dgm:cxn modelId="{EB668528-1395-4D49-B0F4-8CA7E480FE73}" type="presOf" srcId="{9DFC1138-2787-435E-A067-ECF344A19A78}" destId="{19AD71F4-26B8-427C-ABD4-AE645DFA6570}" srcOrd="0" destOrd="0" presId="urn:microsoft.com/office/officeart/2005/8/layout/target2"/>
    <dgm:cxn modelId="{2E4C075F-C3B9-4625-A37C-CC03F940E164}" type="presOf" srcId="{B6D533BC-2019-4445-99B6-6D67CD8B7B24}" destId="{A98B1958-74F9-41AF-82A2-341523336CAB}" srcOrd="0" destOrd="0" presId="urn:microsoft.com/office/officeart/2005/8/layout/target2"/>
    <dgm:cxn modelId="{758B5548-14F9-430D-9B8D-5D83688F3D36}" srcId="{9BB32CC1-A64A-4AE2-8275-251623F398A7}" destId="{B6D533BC-2019-4445-99B6-6D67CD8B7B24}" srcOrd="2" destOrd="0" parTransId="{3F702DB0-8389-4FF4-9776-F46B7FD59DCC}" sibTransId="{1C4918F5-542D-4A5A-969C-819ABC180645}"/>
    <dgm:cxn modelId="{5218BF68-5C2F-46ED-8EDF-9FDCAF959282}" type="presOf" srcId="{8201F40E-5760-46CA-92A3-1F1AD6B27BF5}" destId="{D2566AAA-C631-4916-B7E0-8EDBC82F6C3D}" srcOrd="0" destOrd="0" presId="urn:microsoft.com/office/officeart/2005/8/layout/target2"/>
    <dgm:cxn modelId="{E0FD276E-73A9-4B2C-A296-44A349061F58}" srcId="{9DFC1138-2787-435E-A067-ECF344A19A78}" destId="{9BB32CC1-A64A-4AE2-8275-251623F398A7}" srcOrd="1" destOrd="0" parTransId="{2D5221BA-E2FA-4E91-B194-8EBAAFEFF62B}" sibTransId="{905710C9-B33E-4EB9-A94F-A40744100F1E}"/>
    <dgm:cxn modelId="{87458851-C413-4A28-BA47-5167E2C14544}" srcId="{9BB32CC1-A64A-4AE2-8275-251623F398A7}" destId="{EF82256E-6022-43EB-9C82-99B4D406DE80}" srcOrd="1" destOrd="0" parTransId="{945E1087-36A4-4C3C-A60B-83A9A4B8B8EC}" sibTransId="{9EE55406-9C0B-47E9-B076-431A61A8D2FE}"/>
    <dgm:cxn modelId="{E0548E7A-E68A-4EDE-9966-89F8F977E0F2}" srcId="{9DFC1138-2787-435E-A067-ECF344A19A78}" destId="{8201F40E-5760-46CA-92A3-1F1AD6B27BF5}" srcOrd="0" destOrd="0" parTransId="{579A5500-196F-487A-8418-050D100D58AD}" sibTransId="{0969C2F1-1395-453E-AB23-10FE7392E87C}"/>
    <dgm:cxn modelId="{1392C782-3F49-4CB7-AAD2-7C22F8AEA071}" type="presOf" srcId="{9BB32CC1-A64A-4AE2-8275-251623F398A7}" destId="{95D46FD7-3E8A-4DDA-BAB7-7FFA0293A7E5}" srcOrd="0" destOrd="0" presId="urn:microsoft.com/office/officeart/2005/8/layout/target2"/>
    <dgm:cxn modelId="{0C765E9C-22DE-4B91-9142-81B8B1AAE8C5}" type="presOf" srcId="{9C8E7FE3-5EC4-4025-8BCB-02A29F144FF0}" destId="{51635143-D047-49A0-8B3A-70985F317423}" srcOrd="0" destOrd="0" presId="urn:microsoft.com/office/officeart/2005/8/layout/target2"/>
    <dgm:cxn modelId="{A9E058FE-289A-4AA5-AAC3-DD351C519C4A}" type="presOf" srcId="{EF82256E-6022-43EB-9C82-99B4D406DE80}" destId="{E2C39B0A-32C0-4716-AE03-CA55481BDB50}" srcOrd="0" destOrd="0" presId="urn:microsoft.com/office/officeart/2005/8/layout/target2"/>
    <dgm:cxn modelId="{0143D1F6-5F41-40E9-B827-6BAD2040C86A}" type="presParOf" srcId="{19AD71F4-26B8-427C-ABD4-AE645DFA6570}" destId="{995E3FC3-C7A6-4CFF-963E-639B301EA0F7}" srcOrd="0" destOrd="0" presId="urn:microsoft.com/office/officeart/2005/8/layout/target2"/>
    <dgm:cxn modelId="{ACDD7ABC-5D97-4C12-AEB5-4B046A9BAD18}" type="presParOf" srcId="{995E3FC3-C7A6-4CFF-963E-639B301EA0F7}" destId="{D2566AAA-C631-4916-B7E0-8EDBC82F6C3D}" srcOrd="0" destOrd="0" presId="urn:microsoft.com/office/officeart/2005/8/layout/target2"/>
    <dgm:cxn modelId="{96C29013-9974-46F0-8219-FBB20646400C}" type="presParOf" srcId="{995E3FC3-C7A6-4CFF-963E-639B301EA0F7}" destId="{38D4B810-F58F-46BA-BA0A-6832930224B7}" srcOrd="1" destOrd="0" presId="urn:microsoft.com/office/officeart/2005/8/layout/target2"/>
    <dgm:cxn modelId="{12D52A80-878E-4CAD-8BDD-81458AE38D80}" type="presParOf" srcId="{19AD71F4-26B8-427C-ABD4-AE645DFA6570}" destId="{59C999A9-B287-46EE-9BF6-BE49494724CF}" srcOrd="1" destOrd="0" presId="urn:microsoft.com/office/officeart/2005/8/layout/target2"/>
    <dgm:cxn modelId="{3DEB50D5-B5CA-4CBE-9ABD-B7768104247D}" type="presParOf" srcId="{59C999A9-B287-46EE-9BF6-BE49494724CF}" destId="{95D46FD7-3E8A-4DDA-BAB7-7FFA0293A7E5}" srcOrd="0" destOrd="0" presId="urn:microsoft.com/office/officeart/2005/8/layout/target2"/>
    <dgm:cxn modelId="{17EDAB35-D406-4004-A9AA-10A4873C3231}" type="presParOf" srcId="{59C999A9-B287-46EE-9BF6-BE49494724CF}" destId="{184EF9F7-6935-42F9-A855-E15FECB438E0}" srcOrd="1" destOrd="0" presId="urn:microsoft.com/office/officeart/2005/8/layout/target2"/>
    <dgm:cxn modelId="{0DEF458A-5703-4FBF-8F41-130531A07E8C}" type="presParOf" srcId="{184EF9F7-6935-42F9-A855-E15FECB438E0}" destId="{51635143-D047-49A0-8B3A-70985F317423}" srcOrd="0" destOrd="0" presId="urn:microsoft.com/office/officeart/2005/8/layout/target2"/>
    <dgm:cxn modelId="{CDA4950B-8F1F-4253-A94B-06DACC2F7A49}" type="presParOf" srcId="{184EF9F7-6935-42F9-A855-E15FECB438E0}" destId="{4FDBC97D-EDCC-4ECD-852A-4B8647333E67}" srcOrd="1" destOrd="0" presId="urn:microsoft.com/office/officeart/2005/8/layout/target2"/>
    <dgm:cxn modelId="{BEAF369C-5DA9-4C7B-A3BE-DACDA4BF4B30}" type="presParOf" srcId="{184EF9F7-6935-42F9-A855-E15FECB438E0}" destId="{E2C39B0A-32C0-4716-AE03-CA55481BDB50}" srcOrd="2" destOrd="0" presId="urn:microsoft.com/office/officeart/2005/8/layout/target2"/>
    <dgm:cxn modelId="{7213E176-B8A4-4AE9-9468-65EE1EB111C8}" type="presParOf" srcId="{184EF9F7-6935-42F9-A855-E15FECB438E0}" destId="{F6C8DC34-BD69-4DCF-B4E6-A12E517146FA}" srcOrd="3" destOrd="0" presId="urn:microsoft.com/office/officeart/2005/8/layout/target2"/>
    <dgm:cxn modelId="{021C2670-7325-4784-8C82-2E9C37BCB116}" type="presParOf" srcId="{184EF9F7-6935-42F9-A855-E15FECB438E0}" destId="{A98B1958-74F9-41AF-82A2-341523336CAB}" srcOrd="4" destOrd="0" presId="urn:microsoft.com/office/officeart/2005/8/layout/targe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05FC953-44FA-463E-8349-B5644C976BAF}">
      <dsp:nvSpPr>
        <dsp:cNvPr id="0" name=""/>
        <dsp:cNvSpPr/>
      </dsp:nvSpPr>
      <dsp:spPr>
        <a:xfrm>
          <a:off x="0" y="2410"/>
          <a:ext cx="767642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BD697C-DEF0-4AEC-9757-7075377F59C7}">
      <dsp:nvSpPr>
        <dsp:cNvPr id="0" name=""/>
        <dsp:cNvSpPr/>
      </dsp:nvSpPr>
      <dsp:spPr>
        <a:xfrm>
          <a:off x="0" y="2410"/>
          <a:ext cx="7676426" cy="821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a:t>UBS:</a:t>
          </a:r>
          <a:r>
            <a:rPr lang="en-GB" sz="2600" kern="1200"/>
            <a:t>  University Biomedical Services</a:t>
          </a:r>
          <a:endParaRPr lang="en-US" sz="2600" kern="1200"/>
        </a:p>
      </dsp:txBody>
      <dsp:txXfrm>
        <a:off x="0" y="2410"/>
        <a:ext cx="7676426" cy="821929"/>
      </dsp:txXfrm>
    </dsp:sp>
    <dsp:sp modelId="{A2702BEC-ADA2-4DA6-AD17-3BDA7A1BA482}">
      <dsp:nvSpPr>
        <dsp:cNvPr id="0" name=""/>
        <dsp:cNvSpPr/>
      </dsp:nvSpPr>
      <dsp:spPr>
        <a:xfrm>
          <a:off x="0" y="824340"/>
          <a:ext cx="767642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2E24AAD-68F7-4EFD-AD4A-6B063F14A398}">
      <dsp:nvSpPr>
        <dsp:cNvPr id="0" name=""/>
        <dsp:cNvSpPr/>
      </dsp:nvSpPr>
      <dsp:spPr>
        <a:xfrm>
          <a:off x="0" y="824340"/>
          <a:ext cx="7676426" cy="821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a:t>MCMS:</a:t>
          </a:r>
          <a:r>
            <a:rPr lang="en-GB" sz="2600" kern="1200"/>
            <a:t> Mouse Colony Management System (database)</a:t>
          </a:r>
          <a:endParaRPr lang="en-US" sz="2600" kern="1200"/>
        </a:p>
      </dsp:txBody>
      <dsp:txXfrm>
        <a:off x="0" y="824340"/>
        <a:ext cx="7676426" cy="821929"/>
      </dsp:txXfrm>
    </dsp:sp>
    <dsp:sp modelId="{A93815D6-DB15-4F5A-9420-3B2D0CC06938}">
      <dsp:nvSpPr>
        <dsp:cNvPr id="0" name=""/>
        <dsp:cNvSpPr/>
      </dsp:nvSpPr>
      <dsp:spPr>
        <a:xfrm>
          <a:off x="0" y="1646270"/>
          <a:ext cx="767642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B1F8521-487E-4CA7-852D-A21B6DF4C7AC}">
      <dsp:nvSpPr>
        <dsp:cNvPr id="0" name=""/>
        <dsp:cNvSpPr/>
      </dsp:nvSpPr>
      <dsp:spPr>
        <a:xfrm>
          <a:off x="0" y="1646270"/>
          <a:ext cx="7676426" cy="821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a:t>DOPS:</a:t>
          </a:r>
          <a:r>
            <a:rPr lang="en-GB" sz="2600" kern="1200"/>
            <a:t> Direct Observation of Practical Skills</a:t>
          </a:r>
          <a:endParaRPr lang="en-US" sz="2600" kern="1200"/>
        </a:p>
      </dsp:txBody>
      <dsp:txXfrm>
        <a:off x="0" y="1646270"/>
        <a:ext cx="7676426" cy="821929"/>
      </dsp:txXfrm>
    </dsp:sp>
    <dsp:sp modelId="{F203981D-17FC-4568-B261-28A759A14A60}">
      <dsp:nvSpPr>
        <dsp:cNvPr id="0" name=""/>
        <dsp:cNvSpPr/>
      </dsp:nvSpPr>
      <dsp:spPr>
        <a:xfrm>
          <a:off x="0" y="2468199"/>
          <a:ext cx="767642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F5C7C02-5535-4538-906B-16C5D4DC4137}">
      <dsp:nvSpPr>
        <dsp:cNvPr id="0" name=""/>
        <dsp:cNvSpPr/>
      </dsp:nvSpPr>
      <dsp:spPr>
        <a:xfrm>
          <a:off x="0" y="2468200"/>
          <a:ext cx="7676426" cy="821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a:t>PEL:</a:t>
          </a:r>
          <a:r>
            <a:rPr lang="en-GB" sz="2600" kern="1200"/>
            <a:t> Procedural Establishment Licence</a:t>
          </a:r>
          <a:endParaRPr lang="en-US" sz="2600" kern="1200"/>
        </a:p>
      </dsp:txBody>
      <dsp:txXfrm>
        <a:off x="0" y="2468200"/>
        <a:ext cx="7676426" cy="821929"/>
      </dsp:txXfrm>
    </dsp:sp>
    <dsp:sp modelId="{D7C0AC04-8796-4FB4-B7B1-25D9040D26C4}">
      <dsp:nvSpPr>
        <dsp:cNvPr id="0" name=""/>
        <dsp:cNvSpPr/>
      </dsp:nvSpPr>
      <dsp:spPr>
        <a:xfrm>
          <a:off x="0" y="3290129"/>
          <a:ext cx="767642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383369C-5D15-4FCB-9833-51EBCC637DD1}">
      <dsp:nvSpPr>
        <dsp:cNvPr id="0" name=""/>
        <dsp:cNvSpPr/>
      </dsp:nvSpPr>
      <dsp:spPr>
        <a:xfrm>
          <a:off x="0" y="3290129"/>
          <a:ext cx="7676426" cy="821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a:t>PPL:</a:t>
          </a:r>
          <a:r>
            <a:rPr lang="en-GB" sz="2600" kern="1200"/>
            <a:t> Procedural Project Licence</a:t>
          </a:r>
          <a:endParaRPr lang="en-US" sz="2600" kern="1200"/>
        </a:p>
      </dsp:txBody>
      <dsp:txXfrm>
        <a:off x="0" y="3290129"/>
        <a:ext cx="7676426" cy="821929"/>
      </dsp:txXfrm>
    </dsp:sp>
    <dsp:sp modelId="{7ACF6DC7-4E32-4F8F-8373-16C80FD34E23}">
      <dsp:nvSpPr>
        <dsp:cNvPr id="0" name=""/>
        <dsp:cNvSpPr/>
      </dsp:nvSpPr>
      <dsp:spPr>
        <a:xfrm>
          <a:off x="0" y="4112059"/>
          <a:ext cx="7676426"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5A0F4C-EAA2-4548-AA8E-9F8C5522FA66}">
      <dsp:nvSpPr>
        <dsp:cNvPr id="0" name=""/>
        <dsp:cNvSpPr/>
      </dsp:nvSpPr>
      <dsp:spPr>
        <a:xfrm>
          <a:off x="0" y="4112059"/>
          <a:ext cx="7676426" cy="8219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kern="1200"/>
            <a:t>PIL:</a:t>
          </a:r>
          <a:r>
            <a:rPr lang="en-GB" sz="2600" kern="1200"/>
            <a:t> Procedural Individual Licence</a:t>
          </a:r>
          <a:endParaRPr lang="en-US" sz="2600" kern="1200"/>
        </a:p>
      </dsp:txBody>
      <dsp:txXfrm>
        <a:off x="0" y="4112059"/>
        <a:ext cx="7676426" cy="8219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686A748-862D-4C56-87A8-F4E980EF0B7C}">
      <dsp:nvSpPr>
        <dsp:cNvPr id="0" name=""/>
        <dsp:cNvSpPr/>
      </dsp:nvSpPr>
      <dsp:spPr>
        <a:xfrm>
          <a:off x="0" y="4981"/>
          <a:ext cx="8811491" cy="8454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86F5F97-0D37-46D3-81DB-A99CCE6837AF}">
      <dsp:nvSpPr>
        <dsp:cNvPr id="0" name=""/>
        <dsp:cNvSpPr/>
      </dsp:nvSpPr>
      <dsp:spPr>
        <a:xfrm>
          <a:off x="255751" y="195210"/>
          <a:ext cx="465002" cy="46500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1A28C0F-659E-48BF-A5C6-8AF6B791EB28}">
      <dsp:nvSpPr>
        <dsp:cNvPr id="0" name=""/>
        <dsp:cNvSpPr/>
      </dsp:nvSpPr>
      <dsp:spPr>
        <a:xfrm>
          <a:off x="976505" y="4981"/>
          <a:ext cx="396517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844550">
            <a:lnSpc>
              <a:spcPct val="100000"/>
            </a:lnSpc>
            <a:spcBef>
              <a:spcPct val="0"/>
            </a:spcBef>
            <a:spcAft>
              <a:spcPct val="35000"/>
            </a:spcAft>
            <a:buNone/>
          </a:pPr>
          <a:r>
            <a:rPr lang="en-GB" sz="1900" b="1" kern="1200"/>
            <a:t>MCMS account set up</a:t>
          </a:r>
        </a:p>
      </dsp:txBody>
      <dsp:txXfrm>
        <a:off x="976505" y="4981"/>
        <a:ext cx="3965170" cy="845459"/>
      </dsp:txXfrm>
    </dsp:sp>
    <dsp:sp modelId="{A56F9D58-D1E9-4BD9-8300-4456366E6EDC}">
      <dsp:nvSpPr>
        <dsp:cNvPr id="0" name=""/>
        <dsp:cNvSpPr/>
      </dsp:nvSpPr>
      <dsp:spPr>
        <a:xfrm>
          <a:off x="4941676" y="4981"/>
          <a:ext cx="386886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488950">
            <a:lnSpc>
              <a:spcPct val="100000"/>
            </a:lnSpc>
            <a:spcBef>
              <a:spcPct val="0"/>
            </a:spcBef>
            <a:spcAft>
              <a:spcPct val="35000"/>
            </a:spcAft>
            <a:buNone/>
          </a:pPr>
          <a:r>
            <a:rPr lang="en-GB" sz="1100" b="1" kern="1200"/>
            <a:t>Usually upon completion of PIL course</a:t>
          </a:r>
        </a:p>
        <a:p>
          <a:pPr marL="0" lvl="0" indent="0" algn="l" defTabSz="488950">
            <a:lnSpc>
              <a:spcPct val="100000"/>
            </a:lnSpc>
            <a:spcBef>
              <a:spcPct val="0"/>
            </a:spcBef>
            <a:spcAft>
              <a:spcPct val="35000"/>
            </a:spcAft>
            <a:buNone/>
          </a:pPr>
          <a:r>
            <a:rPr lang="en-GB" sz="1100" b="1" kern="1200"/>
            <a:t>MCMS training is available from the Database Manager</a:t>
          </a:r>
        </a:p>
      </dsp:txBody>
      <dsp:txXfrm>
        <a:off x="4941676" y="4981"/>
        <a:ext cx="3868860" cy="845459"/>
      </dsp:txXfrm>
    </dsp:sp>
    <dsp:sp modelId="{23645620-C60E-40EE-A55B-724F307A2D90}">
      <dsp:nvSpPr>
        <dsp:cNvPr id="0" name=""/>
        <dsp:cNvSpPr/>
      </dsp:nvSpPr>
      <dsp:spPr>
        <a:xfrm>
          <a:off x="0" y="1061805"/>
          <a:ext cx="8811491" cy="8454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658341-85C2-492F-9924-8E28EE2D9AF8}">
      <dsp:nvSpPr>
        <dsp:cNvPr id="0" name=""/>
        <dsp:cNvSpPr/>
      </dsp:nvSpPr>
      <dsp:spPr>
        <a:xfrm>
          <a:off x="255751" y="1252034"/>
          <a:ext cx="465002" cy="465002"/>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244CCCB-B549-4B8D-8E2A-A908B8193A97}">
      <dsp:nvSpPr>
        <dsp:cNvPr id="0" name=""/>
        <dsp:cNvSpPr/>
      </dsp:nvSpPr>
      <dsp:spPr>
        <a:xfrm>
          <a:off x="976505" y="1061805"/>
          <a:ext cx="396517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844550">
            <a:lnSpc>
              <a:spcPct val="100000"/>
            </a:lnSpc>
            <a:spcBef>
              <a:spcPct val="0"/>
            </a:spcBef>
            <a:spcAft>
              <a:spcPct val="35000"/>
            </a:spcAft>
            <a:buNone/>
          </a:pPr>
          <a:r>
            <a:rPr lang="en-GB" sz="1900" b="1" kern="1200" dirty="0"/>
            <a:t>Organise training with UBS trainers</a:t>
          </a:r>
        </a:p>
      </dsp:txBody>
      <dsp:txXfrm>
        <a:off x="976505" y="1061805"/>
        <a:ext cx="3965170" cy="845459"/>
      </dsp:txXfrm>
    </dsp:sp>
    <dsp:sp modelId="{27CB8F66-5DC7-4B57-87BC-0E388538D104}">
      <dsp:nvSpPr>
        <dsp:cNvPr id="0" name=""/>
        <dsp:cNvSpPr/>
      </dsp:nvSpPr>
      <dsp:spPr>
        <a:xfrm>
          <a:off x="4941676" y="1061805"/>
          <a:ext cx="386886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488950">
            <a:lnSpc>
              <a:spcPct val="100000"/>
            </a:lnSpc>
            <a:spcBef>
              <a:spcPct val="0"/>
            </a:spcBef>
            <a:spcAft>
              <a:spcPct val="35000"/>
            </a:spcAft>
            <a:buNone/>
          </a:pPr>
          <a:r>
            <a:rPr lang="en-GB" sz="1100" b="1" kern="1200" dirty="0"/>
            <a:t>Handling, restraint and sexing (and any other local requirements)</a:t>
          </a:r>
        </a:p>
        <a:p>
          <a:pPr marL="0" lvl="0" indent="0" algn="l" defTabSz="488950">
            <a:lnSpc>
              <a:spcPct val="100000"/>
            </a:lnSpc>
            <a:spcBef>
              <a:spcPct val="0"/>
            </a:spcBef>
            <a:spcAft>
              <a:spcPct val="35000"/>
            </a:spcAft>
            <a:buNone/>
          </a:pPr>
          <a:r>
            <a:rPr lang="en-GB" sz="1100" b="1" kern="1200" dirty="0"/>
            <a:t>Automated Watering System (if using)</a:t>
          </a:r>
        </a:p>
        <a:p>
          <a:pPr marL="0" lvl="0" indent="0" algn="l" defTabSz="488950">
            <a:lnSpc>
              <a:spcPct val="100000"/>
            </a:lnSpc>
            <a:spcBef>
              <a:spcPct val="0"/>
            </a:spcBef>
            <a:spcAft>
              <a:spcPct val="35000"/>
            </a:spcAft>
            <a:buNone/>
          </a:pPr>
          <a:r>
            <a:rPr lang="en-GB" sz="1100" b="1" kern="1200"/>
            <a:t>Schedule 1 killing techniques</a:t>
          </a:r>
        </a:p>
      </dsp:txBody>
      <dsp:txXfrm>
        <a:off x="4941676" y="1061805"/>
        <a:ext cx="3868860" cy="845459"/>
      </dsp:txXfrm>
    </dsp:sp>
    <dsp:sp modelId="{CDF1BA36-4B33-4397-8731-C897739B9141}">
      <dsp:nvSpPr>
        <dsp:cNvPr id="0" name=""/>
        <dsp:cNvSpPr/>
      </dsp:nvSpPr>
      <dsp:spPr>
        <a:xfrm>
          <a:off x="0" y="2118629"/>
          <a:ext cx="8811491" cy="8454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96A7B20-A264-4E57-AA1F-CCB148D38570}">
      <dsp:nvSpPr>
        <dsp:cNvPr id="0" name=""/>
        <dsp:cNvSpPr/>
      </dsp:nvSpPr>
      <dsp:spPr>
        <a:xfrm>
          <a:off x="255751" y="2308858"/>
          <a:ext cx="465002" cy="46500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69C7A4-C4E6-4A3C-A369-361BDB3FA731}">
      <dsp:nvSpPr>
        <dsp:cNvPr id="0" name=""/>
        <dsp:cNvSpPr/>
      </dsp:nvSpPr>
      <dsp:spPr>
        <a:xfrm>
          <a:off x="976505" y="2118629"/>
          <a:ext cx="396517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844550">
            <a:lnSpc>
              <a:spcPct val="100000"/>
            </a:lnSpc>
            <a:spcBef>
              <a:spcPct val="0"/>
            </a:spcBef>
            <a:spcAft>
              <a:spcPct val="35000"/>
            </a:spcAft>
            <a:buNone/>
          </a:pPr>
          <a:r>
            <a:rPr lang="en-GB" sz="1900" b="1" kern="1200"/>
            <a:t>Organise training with competent trainers within research group</a:t>
          </a:r>
        </a:p>
      </dsp:txBody>
      <dsp:txXfrm>
        <a:off x="976505" y="2118629"/>
        <a:ext cx="3965170" cy="845459"/>
      </dsp:txXfrm>
    </dsp:sp>
    <dsp:sp modelId="{7CC4B361-A1F3-4C7C-A894-6F647C795780}">
      <dsp:nvSpPr>
        <dsp:cNvPr id="0" name=""/>
        <dsp:cNvSpPr/>
      </dsp:nvSpPr>
      <dsp:spPr>
        <a:xfrm>
          <a:off x="4941676" y="2118629"/>
          <a:ext cx="386886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488950">
            <a:lnSpc>
              <a:spcPct val="100000"/>
            </a:lnSpc>
            <a:spcBef>
              <a:spcPct val="0"/>
            </a:spcBef>
            <a:spcAft>
              <a:spcPct val="35000"/>
            </a:spcAft>
            <a:buNone/>
          </a:pPr>
          <a:r>
            <a:rPr lang="en-GB" sz="1100" b="1" kern="1200"/>
            <a:t>Procedural techniques </a:t>
          </a:r>
        </a:p>
        <a:p>
          <a:pPr marL="0" lvl="0" indent="0" algn="l" defTabSz="488950">
            <a:lnSpc>
              <a:spcPct val="100000"/>
            </a:lnSpc>
            <a:spcBef>
              <a:spcPct val="0"/>
            </a:spcBef>
            <a:spcAft>
              <a:spcPct val="35000"/>
            </a:spcAft>
            <a:buNone/>
          </a:pPr>
          <a:r>
            <a:rPr lang="en-GB" sz="1100" b="1" kern="1200"/>
            <a:t>Husbandry tasks e.g. weighing</a:t>
          </a:r>
        </a:p>
      </dsp:txBody>
      <dsp:txXfrm>
        <a:off x="4941676" y="2118629"/>
        <a:ext cx="3868860" cy="845459"/>
      </dsp:txXfrm>
    </dsp:sp>
    <dsp:sp modelId="{7831006B-20BB-4714-BEC2-389F7CF84853}">
      <dsp:nvSpPr>
        <dsp:cNvPr id="0" name=""/>
        <dsp:cNvSpPr/>
      </dsp:nvSpPr>
      <dsp:spPr>
        <a:xfrm>
          <a:off x="0" y="3175453"/>
          <a:ext cx="8811491" cy="8454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0BF86C-06E8-47CC-9758-F451AD6D4503}">
      <dsp:nvSpPr>
        <dsp:cNvPr id="0" name=""/>
        <dsp:cNvSpPr/>
      </dsp:nvSpPr>
      <dsp:spPr>
        <a:xfrm>
          <a:off x="255751" y="3365682"/>
          <a:ext cx="465002" cy="465002"/>
        </a:xfrm>
        <a:prstGeom prst="rect">
          <a:avLst/>
        </a:prstGeom>
        <a:blipFill>
          <a:blip xmlns:r="http://schemas.openxmlformats.org/officeDocument/2006/relationships" r:embed="rId7">
            <a:extLs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09D856-1B9A-45B4-9D36-6BCEEFF1CF56}">
      <dsp:nvSpPr>
        <dsp:cNvPr id="0" name=""/>
        <dsp:cNvSpPr/>
      </dsp:nvSpPr>
      <dsp:spPr>
        <a:xfrm>
          <a:off x="976505" y="3175453"/>
          <a:ext cx="396517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844550">
            <a:lnSpc>
              <a:spcPct val="100000"/>
            </a:lnSpc>
            <a:spcBef>
              <a:spcPct val="0"/>
            </a:spcBef>
            <a:spcAft>
              <a:spcPct val="35000"/>
            </a:spcAft>
            <a:buNone/>
          </a:pPr>
          <a:r>
            <a:rPr lang="en-GB" sz="1900" b="1" kern="1200"/>
            <a:t>Organise DOPS assessments with assessors</a:t>
          </a:r>
        </a:p>
      </dsp:txBody>
      <dsp:txXfrm>
        <a:off x="976505" y="3175453"/>
        <a:ext cx="3965170" cy="845459"/>
      </dsp:txXfrm>
    </dsp:sp>
    <dsp:sp modelId="{6319306A-AD4B-4073-8546-F2B33B2BFD22}">
      <dsp:nvSpPr>
        <dsp:cNvPr id="0" name=""/>
        <dsp:cNvSpPr/>
      </dsp:nvSpPr>
      <dsp:spPr>
        <a:xfrm>
          <a:off x="4941676" y="3175453"/>
          <a:ext cx="386886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488950">
            <a:lnSpc>
              <a:spcPct val="100000"/>
            </a:lnSpc>
            <a:spcBef>
              <a:spcPct val="0"/>
            </a:spcBef>
            <a:spcAft>
              <a:spcPct val="35000"/>
            </a:spcAft>
            <a:buNone/>
          </a:pPr>
          <a:r>
            <a:rPr lang="en-GB" sz="1100" b="1" kern="1200"/>
            <a:t>Handling, AWS and Schedule 1 with UBS assessors</a:t>
          </a:r>
        </a:p>
        <a:p>
          <a:pPr marL="0" lvl="0" indent="0" algn="l" defTabSz="488950">
            <a:lnSpc>
              <a:spcPct val="100000"/>
            </a:lnSpc>
            <a:spcBef>
              <a:spcPct val="0"/>
            </a:spcBef>
            <a:spcAft>
              <a:spcPct val="35000"/>
            </a:spcAft>
            <a:buNone/>
          </a:pPr>
          <a:r>
            <a:rPr lang="en-GB" sz="1100" b="1" kern="1200"/>
            <a:t>Other husbandry and procedural techniques by any assessor </a:t>
          </a:r>
        </a:p>
      </dsp:txBody>
      <dsp:txXfrm>
        <a:off x="4941676" y="3175453"/>
        <a:ext cx="3868860" cy="845459"/>
      </dsp:txXfrm>
    </dsp:sp>
    <dsp:sp modelId="{8B0A1535-5ED9-4E67-AD23-2D8E4E0EA6D7}">
      <dsp:nvSpPr>
        <dsp:cNvPr id="0" name=""/>
        <dsp:cNvSpPr/>
      </dsp:nvSpPr>
      <dsp:spPr>
        <a:xfrm>
          <a:off x="0" y="4232277"/>
          <a:ext cx="8811491" cy="8454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FA2A924-A557-48E8-B9C4-DB1A21EB0329}">
      <dsp:nvSpPr>
        <dsp:cNvPr id="0" name=""/>
        <dsp:cNvSpPr/>
      </dsp:nvSpPr>
      <dsp:spPr>
        <a:xfrm>
          <a:off x="255751" y="4422506"/>
          <a:ext cx="465002" cy="465002"/>
        </a:xfrm>
        <a:prstGeom prst="rect">
          <a:avLst/>
        </a:prstGeom>
        <a:blipFill>
          <a:blip xmlns:r="http://schemas.openxmlformats.org/officeDocument/2006/relationships" r:embed="rId9">
            <a:extLst>
              <a:ext uri="{96DAC541-7B7A-43D3-8B79-37D633B846F1}">
                <asvg:svgBlip xmlns:asvg="http://schemas.microsoft.com/office/drawing/2016/SVG/main" r:embed="rId1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06FFA58-E884-48D8-858E-25482086F936}">
      <dsp:nvSpPr>
        <dsp:cNvPr id="0" name=""/>
        <dsp:cNvSpPr/>
      </dsp:nvSpPr>
      <dsp:spPr>
        <a:xfrm>
          <a:off x="976505" y="4232277"/>
          <a:ext cx="396517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844550">
            <a:lnSpc>
              <a:spcPct val="100000"/>
            </a:lnSpc>
            <a:spcBef>
              <a:spcPct val="0"/>
            </a:spcBef>
            <a:spcAft>
              <a:spcPct val="35000"/>
            </a:spcAft>
            <a:buNone/>
          </a:pPr>
          <a:r>
            <a:rPr lang="en-GB" sz="1900" b="1" kern="1200"/>
            <a:t>Endorse records on MCMS</a:t>
          </a:r>
        </a:p>
      </dsp:txBody>
      <dsp:txXfrm>
        <a:off x="976505" y="4232277"/>
        <a:ext cx="3965170" cy="845459"/>
      </dsp:txXfrm>
    </dsp:sp>
    <dsp:sp modelId="{250FC34F-9CC6-4843-8151-26F69E2B5EFD}">
      <dsp:nvSpPr>
        <dsp:cNvPr id="0" name=""/>
        <dsp:cNvSpPr/>
      </dsp:nvSpPr>
      <dsp:spPr>
        <a:xfrm>
          <a:off x="4941676" y="4232277"/>
          <a:ext cx="386886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488950">
            <a:lnSpc>
              <a:spcPct val="100000"/>
            </a:lnSpc>
            <a:spcBef>
              <a:spcPct val="0"/>
            </a:spcBef>
            <a:spcAft>
              <a:spcPct val="35000"/>
            </a:spcAft>
            <a:buNone/>
          </a:pPr>
          <a:r>
            <a:rPr lang="en-GB" sz="1100" b="1" kern="1200"/>
            <a:t>Once assessments and DOPS forms are added by the assessor</a:t>
          </a:r>
        </a:p>
      </dsp:txBody>
      <dsp:txXfrm>
        <a:off x="4941676" y="4232277"/>
        <a:ext cx="3868860" cy="845459"/>
      </dsp:txXfrm>
    </dsp:sp>
    <dsp:sp modelId="{05A22CF2-06AC-4296-B799-91110C193BF5}">
      <dsp:nvSpPr>
        <dsp:cNvPr id="0" name=""/>
        <dsp:cNvSpPr/>
      </dsp:nvSpPr>
      <dsp:spPr>
        <a:xfrm>
          <a:off x="0" y="5289101"/>
          <a:ext cx="8811491" cy="845459"/>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F864C0-9AD2-4E9D-A47A-89A1D8C278F2}">
      <dsp:nvSpPr>
        <dsp:cNvPr id="0" name=""/>
        <dsp:cNvSpPr/>
      </dsp:nvSpPr>
      <dsp:spPr>
        <a:xfrm>
          <a:off x="255751" y="5479330"/>
          <a:ext cx="465002" cy="465002"/>
        </a:xfrm>
        <a:prstGeom prst="rect">
          <a:avLst/>
        </a:prstGeom>
        <a:blipFill>
          <a:blip xmlns:r="http://schemas.openxmlformats.org/officeDocument/2006/relationships"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865055-33EA-4CF1-B9A9-452677BCA3D0}">
      <dsp:nvSpPr>
        <dsp:cNvPr id="0" name=""/>
        <dsp:cNvSpPr/>
      </dsp:nvSpPr>
      <dsp:spPr>
        <a:xfrm>
          <a:off x="976505" y="5289101"/>
          <a:ext cx="396517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844550">
            <a:lnSpc>
              <a:spcPct val="100000"/>
            </a:lnSpc>
            <a:spcBef>
              <a:spcPct val="0"/>
            </a:spcBef>
            <a:spcAft>
              <a:spcPct val="35000"/>
            </a:spcAft>
            <a:buNone/>
          </a:pPr>
          <a:r>
            <a:rPr lang="en-GB" sz="1900" b="1" kern="1200" dirty="0"/>
            <a:t>Carry out reviews or reassessments when required</a:t>
          </a:r>
        </a:p>
      </dsp:txBody>
      <dsp:txXfrm>
        <a:off x="976505" y="5289101"/>
        <a:ext cx="3965170" cy="845459"/>
      </dsp:txXfrm>
    </dsp:sp>
    <dsp:sp modelId="{462FA91A-7ED5-415A-993A-FBF7F78FEED2}">
      <dsp:nvSpPr>
        <dsp:cNvPr id="0" name=""/>
        <dsp:cNvSpPr/>
      </dsp:nvSpPr>
      <dsp:spPr>
        <a:xfrm>
          <a:off x="4941676" y="5289101"/>
          <a:ext cx="3868860" cy="8454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9478" tIns="89478" rIns="89478" bIns="89478" numCol="1" spcCol="1270" anchor="ctr" anchorCtr="0">
          <a:noAutofit/>
        </a:bodyPr>
        <a:lstStyle/>
        <a:p>
          <a:pPr marL="0" lvl="0" indent="0" algn="l" defTabSz="488950">
            <a:lnSpc>
              <a:spcPct val="100000"/>
            </a:lnSpc>
            <a:spcBef>
              <a:spcPct val="0"/>
            </a:spcBef>
            <a:spcAft>
              <a:spcPct val="35000"/>
            </a:spcAft>
            <a:buNone/>
          </a:pPr>
          <a:r>
            <a:rPr lang="en-GB" sz="1100" b="1" kern="1200"/>
            <a:t>MCMS will send out automated alerts when a reviews are due</a:t>
          </a:r>
        </a:p>
      </dsp:txBody>
      <dsp:txXfrm>
        <a:off x="4941676" y="5289101"/>
        <a:ext cx="3868860" cy="84545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3ECB929-644C-457E-B563-A2150F0D254F}">
      <dsp:nvSpPr>
        <dsp:cNvPr id="0" name=""/>
        <dsp:cNvSpPr/>
      </dsp:nvSpPr>
      <dsp:spPr>
        <a:xfrm>
          <a:off x="0" y="5409"/>
          <a:ext cx="11220312" cy="708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DE5A453-46F8-45C4-928C-9600C82A3977}">
      <dsp:nvSpPr>
        <dsp:cNvPr id="0" name=""/>
        <dsp:cNvSpPr/>
      </dsp:nvSpPr>
      <dsp:spPr>
        <a:xfrm>
          <a:off x="214393" y="164874"/>
          <a:ext cx="389805" cy="38980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A53E861-7C9B-4695-8CE8-30020C5B2F87}">
      <dsp:nvSpPr>
        <dsp:cNvPr id="0" name=""/>
        <dsp:cNvSpPr/>
      </dsp:nvSpPr>
      <dsp:spPr>
        <a:xfrm>
          <a:off x="818591" y="5409"/>
          <a:ext cx="5049140"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844550">
            <a:lnSpc>
              <a:spcPct val="100000"/>
            </a:lnSpc>
            <a:spcBef>
              <a:spcPct val="0"/>
            </a:spcBef>
            <a:spcAft>
              <a:spcPct val="35000"/>
            </a:spcAft>
            <a:buNone/>
          </a:pPr>
          <a:r>
            <a:rPr lang="en-GB" sz="1900" b="1" kern="1200" dirty="0">
              <a:latin typeface="Arial" panose="020B0604020202020204" pitchFamily="34" charset="0"/>
              <a:cs typeface="Arial" panose="020B0604020202020204" pitchFamily="34" charset="0"/>
            </a:rPr>
            <a:t>Check that all tasks have a training record on MCMS</a:t>
          </a:r>
        </a:p>
      </dsp:txBody>
      <dsp:txXfrm>
        <a:off x="818591" y="5409"/>
        <a:ext cx="5049140" cy="708737"/>
      </dsp:txXfrm>
    </dsp:sp>
    <dsp:sp modelId="{84E30CD1-A64B-418B-879E-65973271FD85}">
      <dsp:nvSpPr>
        <dsp:cNvPr id="0" name=""/>
        <dsp:cNvSpPr/>
      </dsp:nvSpPr>
      <dsp:spPr>
        <a:xfrm>
          <a:off x="5867731" y="5409"/>
          <a:ext cx="5351779"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488950">
            <a:lnSpc>
              <a:spcPct val="100000"/>
            </a:lnSpc>
            <a:spcBef>
              <a:spcPct val="0"/>
            </a:spcBef>
            <a:spcAft>
              <a:spcPct val="35000"/>
            </a:spcAft>
            <a:buNone/>
          </a:pPr>
          <a:r>
            <a:rPr lang="en-GB" sz="1100" kern="1200">
              <a:latin typeface="Arial" panose="020B0604020202020204" pitchFamily="34" charset="0"/>
              <a:cs typeface="Arial" panose="020B0604020202020204" pitchFamily="34" charset="0"/>
            </a:rPr>
            <a:t>Ask trainers to add records</a:t>
          </a:r>
        </a:p>
        <a:p>
          <a:pPr marL="0" lvl="0" indent="0" algn="l" defTabSz="488950">
            <a:lnSpc>
              <a:spcPct val="100000"/>
            </a:lnSpc>
            <a:spcBef>
              <a:spcPct val="0"/>
            </a:spcBef>
            <a:spcAft>
              <a:spcPct val="35000"/>
            </a:spcAft>
            <a:buNone/>
          </a:pPr>
          <a:r>
            <a:rPr lang="en-GB" sz="1100" kern="1200" dirty="0">
              <a:latin typeface="Arial" panose="020B0604020202020204" pitchFamily="34" charset="0"/>
              <a:cs typeface="Arial" panose="020B0604020202020204" pitchFamily="34" charset="0"/>
            </a:rPr>
            <a:t>Contact the Database Manager and T&amp;C Supervisor</a:t>
          </a:r>
        </a:p>
        <a:p>
          <a:pPr marL="0" lvl="0" indent="0" algn="l" defTabSz="488950">
            <a:lnSpc>
              <a:spcPct val="100000"/>
            </a:lnSpc>
            <a:spcBef>
              <a:spcPct val="0"/>
            </a:spcBef>
            <a:spcAft>
              <a:spcPct val="35000"/>
            </a:spcAft>
            <a:buNone/>
          </a:pPr>
          <a:r>
            <a:rPr lang="en-GB" sz="1100" kern="1200" dirty="0">
              <a:latin typeface="Arial" panose="020B0604020202020204" pitchFamily="34" charset="0"/>
              <a:cs typeface="Arial" panose="020B0604020202020204" pitchFamily="34" charset="0"/>
            </a:rPr>
            <a:t>Paper records can be uploaded</a:t>
          </a:r>
        </a:p>
      </dsp:txBody>
      <dsp:txXfrm>
        <a:off x="5867731" y="5409"/>
        <a:ext cx="5351779" cy="708737"/>
      </dsp:txXfrm>
    </dsp:sp>
    <dsp:sp modelId="{AA6CD0CA-9230-44E7-8657-1FB1AABE9912}">
      <dsp:nvSpPr>
        <dsp:cNvPr id="0" name=""/>
        <dsp:cNvSpPr/>
      </dsp:nvSpPr>
      <dsp:spPr>
        <a:xfrm>
          <a:off x="0" y="891330"/>
          <a:ext cx="11220312" cy="708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614E75-962E-466E-8687-82CEDFF4D704}">
      <dsp:nvSpPr>
        <dsp:cNvPr id="0" name=""/>
        <dsp:cNvSpPr/>
      </dsp:nvSpPr>
      <dsp:spPr>
        <a:xfrm>
          <a:off x="214393" y="1050796"/>
          <a:ext cx="389805" cy="38980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9A8D5949-5998-4647-87E1-045AF3A7B6C6}">
      <dsp:nvSpPr>
        <dsp:cNvPr id="0" name=""/>
        <dsp:cNvSpPr/>
      </dsp:nvSpPr>
      <dsp:spPr>
        <a:xfrm>
          <a:off x="818591" y="891330"/>
          <a:ext cx="5049140"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844550">
            <a:lnSpc>
              <a:spcPct val="100000"/>
            </a:lnSpc>
            <a:spcBef>
              <a:spcPct val="0"/>
            </a:spcBef>
            <a:spcAft>
              <a:spcPct val="35000"/>
            </a:spcAft>
            <a:buNone/>
          </a:pPr>
          <a:r>
            <a:rPr lang="en-GB" sz="1900" b="1" kern="1200">
              <a:latin typeface="Arial" panose="020B0604020202020204" pitchFamily="34" charset="0"/>
              <a:cs typeface="Arial" panose="020B0604020202020204" pitchFamily="34" charset="0"/>
            </a:rPr>
            <a:t>Check that tasks have DOPS assessments</a:t>
          </a:r>
        </a:p>
      </dsp:txBody>
      <dsp:txXfrm>
        <a:off x="818591" y="891330"/>
        <a:ext cx="5049140" cy="708737"/>
      </dsp:txXfrm>
    </dsp:sp>
    <dsp:sp modelId="{789B4D2F-6385-4ACF-AD3B-A7CB7860C462}">
      <dsp:nvSpPr>
        <dsp:cNvPr id="0" name=""/>
        <dsp:cNvSpPr/>
      </dsp:nvSpPr>
      <dsp:spPr>
        <a:xfrm>
          <a:off x="5867731" y="891330"/>
          <a:ext cx="5351779"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488950">
            <a:lnSpc>
              <a:spcPct val="100000"/>
            </a:lnSpc>
            <a:spcBef>
              <a:spcPct val="0"/>
            </a:spcBef>
            <a:spcAft>
              <a:spcPct val="35000"/>
            </a:spcAft>
            <a:buNone/>
          </a:pPr>
          <a:r>
            <a:rPr lang="en-GB" sz="1100" kern="1200">
              <a:latin typeface="Arial" panose="020B0604020202020204" pitchFamily="34" charset="0"/>
              <a:cs typeface="Arial" panose="020B0604020202020204" pitchFamily="34" charset="0"/>
            </a:rPr>
            <a:t>Assessors can add DOPS forms</a:t>
          </a:r>
        </a:p>
      </dsp:txBody>
      <dsp:txXfrm>
        <a:off x="5867731" y="891330"/>
        <a:ext cx="5351779" cy="708737"/>
      </dsp:txXfrm>
    </dsp:sp>
    <dsp:sp modelId="{6D2EBE54-B0D1-4D73-8513-B4C6CD16A1CA}">
      <dsp:nvSpPr>
        <dsp:cNvPr id="0" name=""/>
        <dsp:cNvSpPr/>
      </dsp:nvSpPr>
      <dsp:spPr>
        <a:xfrm>
          <a:off x="0" y="1777252"/>
          <a:ext cx="11220312" cy="708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5872CAF-CFCD-403E-B6AB-35533BDB98E3}">
      <dsp:nvSpPr>
        <dsp:cNvPr id="0" name=""/>
        <dsp:cNvSpPr/>
      </dsp:nvSpPr>
      <dsp:spPr>
        <a:xfrm>
          <a:off x="214393" y="1936718"/>
          <a:ext cx="389805" cy="38980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D6D7FFC8-52BD-4988-AECC-FD41B0FD66EF}">
      <dsp:nvSpPr>
        <dsp:cNvPr id="0" name=""/>
        <dsp:cNvSpPr/>
      </dsp:nvSpPr>
      <dsp:spPr>
        <a:xfrm>
          <a:off x="818591" y="1777252"/>
          <a:ext cx="5049140"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844550">
            <a:lnSpc>
              <a:spcPct val="100000"/>
            </a:lnSpc>
            <a:spcBef>
              <a:spcPct val="0"/>
            </a:spcBef>
            <a:spcAft>
              <a:spcPct val="35000"/>
            </a:spcAft>
            <a:buNone/>
          </a:pPr>
          <a:r>
            <a:rPr lang="en-GB" sz="1900" b="1" kern="1200">
              <a:latin typeface="Arial" panose="020B0604020202020204" pitchFamily="34" charset="0"/>
              <a:cs typeface="Arial" panose="020B0604020202020204" pitchFamily="34" charset="0"/>
            </a:rPr>
            <a:t>Organise DOPS assessments</a:t>
          </a:r>
        </a:p>
      </dsp:txBody>
      <dsp:txXfrm>
        <a:off x="818591" y="1777252"/>
        <a:ext cx="5049140" cy="708737"/>
      </dsp:txXfrm>
    </dsp:sp>
    <dsp:sp modelId="{41AC3CBD-C9F9-4921-93AA-182F7DE1F61F}">
      <dsp:nvSpPr>
        <dsp:cNvPr id="0" name=""/>
        <dsp:cNvSpPr/>
      </dsp:nvSpPr>
      <dsp:spPr>
        <a:xfrm>
          <a:off x="5867731" y="1777252"/>
          <a:ext cx="5351779"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488950">
            <a:lnSpc>
              <a:spcPct val="100000"/>
            </a:lnSpc>
            <a:spcBef>
              <a:spcPct val="0"/>
            </a:spcBef>
            <a:spcAft>
              <a:spcPct val="35000"/>
            </a:spcAft>
            <a:buNone/>
          </a:pPr>
          <a:r>
            <a:rPr lang="en-GB" sz="1100" kern="1200">
              <a:latin typeface="Arial" panose="020B0604020202020204" pitchFamily="34" charset="0"/>
              <a:cs typeface="Arial" panose="020B0604020202020204" pitchFamily="34" charset="0"/>
            </a:rPr>
            <a:t>Tasks that have no assessment</a:t>
          </a:r>
        </a:p>
        <a:p>
          <a:pPr marL="0" lvl="0" indent="0" algn="l" defTabSz="488950">
            <a:lnSpc>
              <a:spcPct val="100000"/>
            </a:lnSpc>
            <a:spcBef>
              <a:spcPct val="0"/>
            </a:spcBef>
            <a:spcAft>
              <a:spcPct val="35000"/>
            </a:spcAft>
            <a:buNone/>
          </a:pPr>
          <a:r>
            <a:rPr lang="en-GB" sz="1100" kern="1200">
              <a:latin typeface="Arial" panose="020B0604020202020204" pitchFamily="34" charset="0"/>
              <a:cs typeface="Arial" panose="020B0604020202020204" pitchFamily="34" charset="0"/>
            </a:rPr>
            <a:t>Competencies that are overdue or due to expire</a:t>
          </a:r>
        </a:p>
      </dsp:txBody>
      <dsp:txXfrm>
        <a:off x="5867731" y="1777252"/>
        <a:ext cx="5351779" cy="708737"/>
      </dsp:txXfrm>
    </dsp:sp>
    <dsp:sp modelId="{08881927-33E4-4D41-9C71-B70812C3C87A}">
      <dsp:nvSpPr>
        <dsp:cNvPr id="0" name=""/>
        <dsp:cNvSpPr/>
      </dsp:nvSpPr>
      <dsp:spPr>
        <a:xfrm>
          <a:off x="0" y="2663173"/>
          <a:ext cx="11220312" cy="708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1505B34-B57A-4366-96DD-DAB7D4B774A5}">
      <dsp:nvSpPr>
        <dsp:cNvPr id="0" name=""/>
        <dsp:cNvSpPr/>
      </dsp:nvSpPr>
      <dsp:spPr>
        <a:xfrm>
          <a:off x="214393" y="2822639"/>
          <a:ext cx="389805" cy="389805"/>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8CEEB8-26A9-4DAC-AA59-B848937CEA61}">
      <dsp:nvSpPr>
        <dsp:cNvPr id="0" name=""/>
        <dsp:cNvSpPr/>
      </dsp:nvSpPr>
      <dsp:spPr>
        <a:xfrm>
          <a:off x="818591" y="2663173"/>
          <a:ext cx="5049140"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844550">
            <a:lnSpc>
              <a:spcPct val="100000"/>
            </a:lnSpc>
            <a:spcBef>
              <a:spcPct val="0"/>
            </a:spcBef>
            <a:spcAft>
              <a:spcPct val="35000"/>
            </a:spcAft>
            <a:buNone/>
          </a:pPr>
          <a:r>
            <a:rPr lang="en-GB" sz="1900" b="1" kern="1200">
              <a:latin typeface="Arial" panose="020B0604020202020204" pitchFamily="34" charset="0"/>
              <a:cs typeface="Arial" panose="020B0604020202020204" pitchFamily="34" charset="0"/>
            </a:rPr>
            <a:t>Endorse records on MCMS</a:t>
          </a:r>
        </a:p>
      </dsp:txBody>
      <dsp:txXfrm>
        <a:off x="818591" y="2663173"/>
        <a:ext cx="5049140" cy="708737"/>
      </dsp:txXfrm>
    </dsp:sp>
    <dsp:sp modelId="{B6C19014-A093-472D-B9FB-D3FC2321FE9A}">
      <dsp:nvSpPr>
        <dsp:cNvPr id="0" name=""/>
        <dsp:cNvSpPr/>
      </dsp:nvSpPr>
      <dsp:spPr>
        <a:xfrm>
          <a:off x="5867731" y="2663173"/>
          <a:ext cx="5351779"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488950">
            <a:lnSpc>
              <a:spcPct val="100000"/>
            </a:lnSpc>
            <a:spcBef>
              <a:spcPct val="0"/>
            </a:spcBef>
            <a:spcAft>
              <a:spcPct val="35000"/>
            </a:spcAft>
            <a:buNone/>
          </a:pPr>
          <a:r>
            <a:rPr lang="en-GB" sz="1100" kern="1200">
              <a:latin typeface="Arial" panose="020B0604020202020204" pitchFamily="34" charset="0"/>
              <a:cs typeface="Arial" panose="020B0604020202020204" pitchFamily="34" charset="0"/>
            </a:rPr>
            <a:t>Once assessments and DOPS forms are added by the assessor</a:t>
          </a:r>
        </a:p>
      </dsp:txBody>
      <dsp:txXfrm>
        <a:off x="5867731" y="2663173"/>
        <a:ext cx="5351779" cy="708737"/>
      </dsp:txXfrm>
    </dsp:sp>
    <dsp:sp modelId="{86438AE6-6E86-428F-A143-A09CAF2D0318}">
      <dsp:nvSpPr>
        <dsp:cNvPr id="0" name=""/>
        <dsp:cNvSpPr/>
      </dsp:nvSpPr>
      <dsp:spPr>
        <a:xfrm>
          <a:off x="0" y="3549095"/>
          <a:ext cx="11220312" cy="70873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0952064-45A8-4D4A-94C8-BFDFB5F1E40D}">
      <dsp:nvSpPr>
        <dsp:cNvPr id="0" name=""/>
        <dsp:cNvSpPr/>
      </dsp:nvSpPr>
      <dsp:spPr>
        <a:xfrm>
          <a:off x="214393" y="3708561"/>
          <a:ext cx="389805" cy="389805"/>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3726401-A876-4C71-8244-C2D11FE4A9C0}">
      <dsp:nvSpPr>
        <dsp:cNvPr id="0" name=""/>
        <dsp:cNvSpPr/>
      </dsp:nvSpPr>
      <dsp:spPr>
        <a:xfrm>
          <a:off x="818591" y="3549095"/>
          <a:ext cx="5049140"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844550">
            <a:lnSpc>
              <a:spcPct val="100000"/>
            </a:lnSpc>
            <a:spcBef>
              <a:spcPct val="0"/>
            </a:spcBef>
            <a:spcAft>
              <a:spcPct val="35000"/>
            </a:spcAft>
            <a:buNone/>
          </a:pPr>
          <a:r>
            <a:rPr lang="en-GB" sz="1900" b="1" kern="1200" dirty="0">
              <a:latin typeface="Arial" panose="020B0604020202020204" pitchFamily="34" charset="0"/>
              <a:cs typeface="Arial" panose="020B0604020202020204" pitchFamily="34" charset="0"/>
            </a:rPr>
            <a:t>Remove unused records</a:t>
          </a:r>
        </a:p>
      </dsp:txBody>
      <dsp:txXfrm>
        <a:off x="818591" y="3549095"/>
        <a:ext cx="5049140" cy="708737"/>
      </dsp:txXfrm>
    </dsp:sp>
    <dsp:sp modelId="{76251938-4EC5-48A4-BAC0-756A9E02934A}">
      <dsp:nvSpPr>
        <dsp:cNvPr id="0" name=""/>
        <dsp:cNvSpPr/>
      </dsp:nvSpPr>
      <dsp:spPr>
        <a:xfrm>
          <a:off x="5867731" y="3549095"/>
          <a:ext cx="5351779" cy="70873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5008" tIns="75008" rIns="75008" bIns="75008" numCol="1" spcCol="1270" anchor="ctr" anchorCtr="0">
          <a:noAutofit/>
        </a:bodyPr>
        <a:lstStyle/>
        <a:p>
          <a:pPr marL="0" lvl="0" indent="0" algn="l" defTabSz="488950">
            <a:lnSpc>
              <a:spcPct val="100000"/>
            </a:lnSpc>
            <a:spcBef>
              <a:spcPct val="0"/>
            </a:spcBef>
            <a:spcAft>
              <a:spcPct val="35000"/>
            </a:spcAft>
            <a:buNone/>
          </a:pPr>
          <a:r>
            <a:rPr lang="en-GB" sz="1100" kern="1200">
              <a:latin typeface="Arial" panose="020B0604020202020204" pitchFamily="34" charset="0"/>
              <a:cs typeface="Arial" panose="020B0604020202020204" pitchFamily="34" charset="0"/>
            </a:rPr>
            <a:t>Deactivate those not currently in use</a:t>
          </a:r>
        </a:p>
        <a:p>
          <a:pPr marL="0" lvl="0" indent="0" algn="l" defTabSz="488950">
            <a:lnSpc>
              <a:spcPct val="100000"/>
            </a:lnSpc>
            <a:spcBef>
              <a:spcPct val="0"/>
            </a:spcBef>
            <a:spcAft>
              <a:spcPct val="35000"/>
            </a:spcAft>
            <a:buNone/>
          </a:pPr>
          <a:r>
            <a:rPr lang="en-GB" sz="1100" kern="1200">
              <a:latin typeface="Arial" panose="020B0604020202020204" pitchFamily="34" charset="0"/>
              <a:cs typeface="Arial" panose="020B0604020202020204" pitchFamily="34" charset="0"/>
            </a:rPr>
            <a:t>Delete those no longer relevant/used</a:t>
          </a:r>
        </a:p>
        <a:p>
          <a:pPr marL="0" lvl="0" indent="0" algn="l" defTabSz="488950">
            <a:lnSpc>
              <a:spcPct val="100000"/>
            </a:lnSpc>
            <a:spcBef>
              <a:spcPct val="0"/>
            </a:spcBef>
            <a:spcAft>
              <a:spcPct val="35000"/>
            </a:spcAft>
            <a:buNone/>
          </a:pPr>
          <a:r>
            <a:rPr lang="en-GB" sz="1100" kern="1200">
              <a:latin typeface="Arial" panose="020B0604020202020204" pitchFamily="34" charset="0"/>
              <a:cs typeface="Arial" panose="020B0604020202020204" pitchFamily="34" charset="0"/>
            </a:rPr>
            <a:t>Contact the Database Manager and T&amp;C Supervisor</a:t>
          </a:r>
        </a:p>
      </dsp:txBody>
      <dsp:txXfrm>
        <a:off x="5867731" y="3549095"/>
        <a:ext cx="5351779" cy="70873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19632E-1CEA-4AF8-A8D1-E2CD88ABD772}">
      <dsp:nvSpPr>
        <dsp:cNvPr id="0" name=""/>
        <dsp:cNvSpPr/>
      </dsp:nvSpPr>
      <dsp:spPr>
        <a:xfrm>
          <a:off x="0" y="0"/>
          <a:ext cx="4956846" cy="3145970"/>
        </a:xfrm>
        <a:prstGeom prst="roundRect">
          <a:avLst>
            <a:gd name="adj" fmla="val 8500"/>
          </a:avLst>
        </a:prstGeom>
        <a:solidFill>
          <a:schemeClr val="accent1">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2441623" numCol="1" spcCol="1270" anchor="t" anchorCtr="0">
          <a:noAutofit/>
        </a:bodyPr>
        <a:lstStyle/>
        <a:p>
          <a:pPr marL="0" lvl="0" indent="0" algn="l" defTabSz="1244600">
            <a:lnSpc>
              <a:spcPct val="90000"/>
            </a:lnSpc>
            <a:spcBef>
              <a:spcPct val="0"/>
            </a:spcBef>
            <a:spcAft>
              <a:spcPct val="35000"/>
            </a:spcAft>
            <a:buNone/>
          </a:pPr>
          <a:r>
            <a:rPr lang="en-GB" sz="2800" b="1" i="0" kern="1200" dirty="0"/>
            <a:t>Competency Reassessment</a:t>
          </a:r>
          <a:endParaRPr lang="en-GB" sz="2800" kern="1200" dirty="0"/>
        </a:p>
      </dsp:txBody>
      <dsp:txXfrm>
        <a:off x="78321" y="78321"/>
        <a:ext cx="4800204" cy="2989328"/>
      </dsp:txXfrm>
    </dsp:sp>
    <dsp:sp modelId="{D47AA25C-598D-4756-B5A5-2FD18EF6C9A0}">
      <dsp:nvSpPr>
        <dsp:cNvPr id="0" name=""/>
        <dsp:cNvSpPr/>
      </dsp:nvSpPr>
      <dsp:spPr>
        <a:xfrm>
          <a:off x="123921" y="786492"/>
          <a:ext cx="4709003" cy="2202179"/>
        </a:xfrm>
        <a:prstGeom prst="roundRect">
          <a:avLst>
            <a:gd name="adj" fmla="val 10500"/>
          </a:avLst>
        </a:prstGeom>
        <a:solidFill>
          <a:schemeClr val="accent1">
            <a:shade val="50000"/>
            <a:hueOff val="-120085"/>
            <a:satOff val="-60573"/>
            <a:lumOff val="515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398384" numCol="1" spcCol="1270" anchor="t" anchorCtr="0">
          <a:noAutofit/>
        </a:bodyPr>
        <a:lstStyle/>
        <a:p>
          <a:pPr marL="0" lvl="0" indent="0" algn="ctr" defTabSz="1244600">
            <a:lnSpc>
              <a:spcPct val="90000"/>
            </a:lnSpc>
            <a:spcBef>
              <a:spcPct val="0"/>
            </a:spcBef>
            <a:spcAft>
              <a:spcPct val="35000"/>
            </a:spcAft>
            <a:buNone/>
          </a:pPr>
          <a:r>
            <a:rPr lang="en-GB" sz="2800" b="1" i="0" kern="1200" dirty="0">
              <a:solidFill>
                <a:schemeClr val="tx1"/>
              </a:solidFill>
            </a:rPr>
            <a:t>ANY of the following apply:</a:t>
          </a:r>
          <a:endParaRPr lang="en-GB" sz="2800" kern="1200" dirty="0">
            <a:solidFill>
              <a:schemeClr val="tx1"/>
            </a:solidFill>
          </a:endParaRPr>
        </a:p>
      </dsp:txBody>
      <dsp:txXfrm>
        <a:off x="191646" y="854217"/>
        <a:ext cx="4573553" cy="2066729"/>
      </dsp:txXfrm>
    </dsp:sp>
    <dsp:sp modelId="{1FA0B2FC-D8E7-4306-9A89-2199A6C6D772}">
      <dsp:nvSpPr>
        <dsp:cNvPr id="0" name=""/>
        <dsp:cNvSpPr/>
      </dsp:nvSpPr>
      <dsp:spPr>
        <a:xfrm>
          <a:off x="241646" y="1777473"/>
          <a:ext cx="1474437" cy="990980"/>
        </a:xfrm>
        <a:prstGeom prst="roundRect">
          <a:avLst>
            <a:gd name="adj" fmla="val 10500"/>
          </a:avLst>
        </a:prstGeom>
        <a:solidFill>
          <a:schemeClr val="lt1">
            <a:alpha val="90000"/>
            <a:hueOff val="0"/>
            <a:satOff val="0"/>
            <a:lumOff val="0"/>
            <a:alphaOff val="0"/>
          </a:schemeClr>
        </a:solidFill>
        <a:ln w="12700" cap="flat" cmpd="sng" algn="ctr">
          <a:solidFill>
            <a:schemeClr val="accent1">
              <a:shade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latin typeface="Arial" panose="020B0604020202020204" pitchFamily="34" charset="0"/>
              <a:cs typeface="Arial" panose="020B0604020202020204" pitchFamily="34" charset="0"/>
            </a:rPr>
            <a:t>Not currently competent</a:t>
          </a:r>
          <a:endParaRPr lang="en-GB" sz="1600" kern="1200" dirty="0">
            <a:latin typeface="Arial" panose="020B0604020202020204" pitchFamily="34" charset="0"/>
            <a:cs typeface="Arial" panose="020B0604020202020204" pitchFamily="34" charset="0"/>
          </a:endParaRPr>
        </a:p>
      </dsp:txBody>
      <dsp:txXfrm>
        <a:off x="272122" y="1807949"/>
        <a:ext cx="1413485" cy="930028"/>
      </dsp:txXfrm>
    </dsp:sp>
    <dsp:sp modelId="{B2841169-AC4D-4D15-9F36-A5DF1CA351FC}">
      <dsp:nvSpPr>
        <dsp:cNvPr id="0" name=""/>
        <dsp:cNvSpPr/>
      </dsp:nvSpPr>
      <dsp:spPr>
        <a:xfrm>
          <a:off x="1740589" y="1777473"/>
          <a:ext cx="1474437" cy="990980"/>
        </a:xfrm>
        <a:prstGeom prst="roundRect">
          <a:avLst>
            <a:gd name="adj" fmla="val 10500"/>
          </a:avLst>
        </a:prstGeom>
        <a:solidFill>
          <a:schemeClr val="lt1">
            <a:alpha val="90000"/>
            <a:hueOff val="0"/>
            <a:satOff val="0"/>
            <a:lumOff val="0"/>
            <a:alphaOff val="0"/>
          </a:schemeClr>
        </a:solidFill>
        <a:ln w="12700" cap="flat" cmpd="sng" algn="ctr">
          <a:solidFill>
            <a:schemeClr val="accent1">
              <a:shade val="50000"/>
              <a:hueOff val="-80057"/>
              <a:satOff val="-40382"/>
              <a:lumOff val="343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latin typeface="Arial" panose="020B0604020202020204" pitchFamily="34" charset="0"/>
              <a:cs typeface="Arial" panose="020B0604020202020204" pitchFamily="34" charset="0"/>
            </a:rPr>
            <a:t>Hasn’t done the technique recently</a:t>
          </a:r>
          <a:endParaRPr lang="en-GB" sz="1600" kern="1200" dirty="0">
            <a:latin typeface="Arial" panose="020B0604020202020204" pitchFamily="34" charset="0"/>
            <a:cs typeface="Arial" panose="020B0604020202020204" pitchFamily="34" charset="0"/>
          </a:endParaRPr>
        </a:p>
      </dsp:txBody>
      <dsp:txXfrm>
        <a:off x="1771065" y="1807949"/>
        <a:ext cx="1413485" cy="930028"/>
      </dsp:txXfrm>
    </dsp:sp>
    <dsp:sp modelId="{625AB3DA-8445-4BB5-8174-E09BA8DED017}">
      <dsp:nvSpPr>
        <dsp:cNvPr id="0" name=""/>
        <dsp:cNvSpPr/>
      </dsp:nvSpPr>
      <dsp:spPr>
        <a:xfrm>
          <a:off x="3239533" y="1777473"/>
          <a:ext cx="1474437" cy="990980"/>
        </a:xfrm>
        <a:prstGeom prst="roundRect">
          <a:avLst>
            <a:gd name="adj" fmla="val 10500"/>
          </a:avLst>
        </a:prstGeom>
        <a:solidFill>
          <a:schemeClr val="lt1">
            <a:alpha val="90000"/>
            <a:hueOff val="0"/>
            <a:satOff val="0"/>
            <a:lumOff val="0"/>
            <a:alphaOff val="0"/>
          </a:schemeClr>
        </a:solidFill>
        <a:ln w="12700" cap="flat" cmpd="sng" algn="ctr">
          <a:solidFill>
            <a:schemeClr val="accent1">
              <a:shade val="50000"/>
              <a:hueOff val="-80057"/>
              <a:satOff val="-40382"/>
              <a:lumOff val="3434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GB" sz="1600" b="0" i="0" kern="1200" dirty="0">
              <a:latin typeface="Arial" panose="020B0604020202020204" pitchFamily="34" charset="0"/>
              <a:cs typeface="Arial" panose="020B0604020202020204" pitchFamily="34" charset="0"/>
            </a:rPr>
            <a:t>Hasn’t been DOPS assessed</a:t>
          </a:r>
          <a:endParaRPr lang="en-GB" sz="1600" kern="1200" dirty="0">
            <a:latin typeface="Arial" panose="020B0604020202020204" pitchFamily="34" charset="0"/>
            <a:cs typeface="Arial" panose="020B0604020202020204" pitchFamily="34" charset="0"/>
          </a:endParaRPr>
        </a:p>
      </dsp:txBody>
      <dsp:txXfrm>
        <a:off x="3270009" y="1807949"/>
        <a:ext cx="1413485" cy="93002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566AAA-C631-4916-B7E0-8EDBC82F6C3D}">
      <dsp:nvSpPr>
        <dsp:cNvPr id="0" name=""/>
        <dsp:cNvSpPr/>
      </dsp:nvSpPr>
      <dsp:spPr>
        <a:xfrm>
          <a:off x="0" y="0"/>
          <a:ext cx="4644354" cy="3145970"/>
        </a:xfrm>
        <a:prstGeom prst="roundRect">
          <a:avLst>
            <a:gd name="adj" fmla="val 85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2441622" numCol="1" spcCol="1270" anchor="t" anchorCtr="0">
          <a:noAutofit/>
        </a:bodyPr>
        <a:lstStyle/>
        <a:p>
          <a:pPr marL="0" lvl="0" indent="0" algn="l" defTabSz="1244600">
            <a:lnSpc>
              <a:spcPct val="90000"/>
            </a:lnSpc>
            <a:spcBef>
              <a:spcPct val="0"/>
            </a:spcBef>
            <a:spcAft>
              <a:spcPct val="35000"/>
            </a:spcAft>
            <a:buNone/>
          </a:pPr>
          <a:r>
            <a:rPr lang="en-GB" sz="2800" b="1" i="0" kern="1200" dirty="0">
              <a:solidFill>
                <a:schemeClr val="accent2">
                  <a:lumMod val="25000"/>
                </a:schemeClr>
              </a:solidFill>
            </a:rPr>
            <a:t>Competency Review</a:t>
          </a:r>
          <a:endParaRPr lang="en-GB" sz="2800" kern="1200" dirty="0">
            <a:solidFill>
              <a:schemeClr val="accent2">
                <a:lumMod val="25000"/>
              </a:schemeClr>
            </a:solidFill>
          </a:endParaRPr>
        </a:p>
      </dsp:txBody>
      <dsp:txXfrm>
        <a:off x="78321" y="78321"/>
        <a:ext cx="4487712" cy="2989328"/>
      </dsp:txXfrm>
    </dsp:sp>
    <dsp:sp modelId="{95D46FD7-3E8A-4DDA-BAB7-7FFA0293A7E5}">
      <dsp:nvSpPr>
        <dsp:cNvPr id="0" name=""/>
        <dsp:cNvSpPr/>
      </dsp:nvSpPr>
      <dsp:spPr>
        <a:xfrm>
          <a:off x="116108" y="786492"/>
          <a:ext cx="4412136" cy="2202179"/>
        </a:xfrm>
        <a:prstGeom prst="roundRect">
          <a:avLst>
            <a:gd name="adj" fmla="val 10500"/>
          </a:avLst>
        </a:prstGeom>
        <a:solidFill>
          <a:schemeClr val="accent3">
            <a:hueOff val="1656441"/>
            <a:satOff val="-15939"/>
            <a:lumOff val="-7254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398384" numCol="1" spcCol="1270" anchor="t" anchorCtr="0">
          <a:noAutofit/>
        </a:bodyPr>
        <a:lstStyle/>
        <a:p>
          <a:pPr marL="0" lvl="0" indent="0" algn="l" defTabSz="1244600">
            <a:lnSpc>
              <a:spcPct val="90000"/>
            </a:lnSpc>
            <a:spcBef>
              <a:spcPct val="0"/>
            </a:spcBef>
            <a:spcAft>
              <a:spcPct val="35000"/>
            </a:spcAft>
            <a:buNone/>
          </a:pPr>
          <a:r>
            <a:rPr lang="en-GB" sz="2800" b="1" i="0" kern="1200" dirty="0"/>
            <a:t>ALL of the following apply:</a:t>
          </a:r>
          <a:endParaRPr lang="en-GB" sz="2800" kern="1200" dirty="0"/>
        </a:p>
      </dsp:txBody>
      <dsp:txXfrm>
        <a:off x="183833" y="854217"/>
        <a:ext cx="4276686" cy="2066729"/>
      </dsp:txXfrm>
    </dsp:sp>
    <dsp:sp modelId="{51635143-D047-49A0-8B3A-70985F317423}">
      <dsp:nvSpPr>
        <dsp:cNvPr id="0" name=""/>
        <dsp:cNvSpPr/>
      </dsp:nvSpPr>
      <dsp:spPr>
        <a:xfrm>
          <a:off x="226412" y="1777473"/>
          <a:ext cx="1381485" cy="990980"/>
        </a:xfrm>
        <a:prstGeom prst="roundRect">
          <a:avLst>
            <a:gd name="adj" fmla="val 10500"/>
          </a:avLst>
        </a:prstGeom>
        <a:solidFill>
          <a:schemeClr val="lt1">
            <a:alpha val="90000"/>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0" i="0" kern="1200" dirty="0">
              <a:latin typeface="Arial" panose="020B0604020202020204" pitchFamily="34" charset="0"/>
              <a:cs typeface="Arial" panose="020B0604020202020204" pitchFamily="34" charset="0"/>
            </a:rPr>
            <a:t>Currently competent </a:t>
          </a:r>
          <a:endParaRPr lang="en-GB" sz="1700" kern="1200" dirty="0">
            <a:latin typeface="Arial" panose="020B0604020202020204" pitchFamily="34" charset="0"/>
            <a:cs typeface="Arial" panose="020B0604020202020204" pitchFamily="34" charset="0"/>
          </a:endParaRPr>
        </a:p>
      </dsp:txBody>
      <dsp:txXfrm>
        <a:off x="256888" y="1807949"/>
        <a:ext cx="1320533" cy="930028"/>
      </dsp:txXfrm>
    </dsp:sp>
    <dsp:sp modelId="{E2C39B0A-32C0-4716-AE03-CA55481BDB50}">
      <dsp:nvSpPr>
        <dsp:cNvPr id="0" name=""/>
        <dsp:cNvSpPr/>
      </dsp:nvSpPr>
      <dsp:spPr>
        <a:xfrm>
          <a:off x="1630858" y="1777473"/>
          <a:ext cx="1381485" cy="990980"/>
        </a:xfrm>
        <a:prstGeom prst="roundRect">
          <a:avLst>
            <a:gd name="adj" fmla="val 10500"/>
          </a:avLst>
        </a:prstGeom>
        <a:solidFill>
          <a:schemeClr val="lt1">
            <a:alpha val="90000"/>
            <a:hueOff val="0"/>
            <a:satOff val="0"/>
            <a:lumOff val="0"/>
            <a:alphaOff val="0"/>
          </a:schemeClr>
        </a:solidFill>
        <a:ln w="12700" cap="flat" cmpd="sng" algn="ctr">
          <a:solidFill>
            <a:schemeClr val="accent3">
              <a:hueOff val="828220"/>
              <a:satOff val="-7970"/>
              <a:lumOff val="-3627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0" i="0" kern="1200" dirty="0">
              <a:latin typeface="Arial" panose="020B0604020202020204" pitchFamily="34" charset="0"/>
              <a:cs typeface="Arial" panose="020B0604020202020204" pitchFamily="34" charset="0"/>
            </a:rPr>
            <a:t>Regularly carrying out the task</a:t>
          </a:r>
          <a:endParaRPr lang="en-GB" sz="1700" kern="1200" dirty="0">
            <a:latin typeface="Arial" panose="020B0604020202020204" pitchFamily="34" charset="0"/>
            <a:cs typeface="Arial" panose="020B0604020202020204" pitchFamily="34" charset="0"/>
          </a:endParaRPr>
        </a:p>
      </dsp:txBody>
      <dsp:txXfrm>
        <a:off x="1661334" y="1807949"/>
        <a:ext cx="1320533" cy="930028"/>
      </dsp:txXfrm>
    </dsp:sp>
    <dsp:sp modelId="{A98B1958-74F9-41AF-82A2-341523336CAB}">
      <dsp:nvSpPr>
        <dsp:cNvPr id="0" name=""/>
        <dsp:cNvSpPr/>
      </dsp:nvSpPr>
      <dsp:spPr>
        <a:xfrm>
          <a:off x="3035305" y="1777473"/>
          <a:ext cx="1381485" cy="990980"/>
        </a:xfrm>
        <a:prstGeom prst="roundRect">
          <a:avLst>
            <a:gd name="adj" fmla="val 10500"/>
          </a:avLst>
        </a:prstGeom>
        <a:solidFill>
          <a:schemeClr val="lt1">
            <a:alpha val="90000"/>
            <a:hueOff val="0"/>
            <a:satOff val="0"/>
            <a:lumOff val="0"/>
            <a:alphaOff val="0"/>
          </a:schemeClr>
        </a:solidFill>
        <a:ln w="12700" cap="flat" cmpd="sng" algn="ctr">
          <a:solidFill>
            <a:schemeClr val="accent3">
              <a:hueOff val="1656441"/>
              <a:satOff val="-15939"/>
              <a:lumOff val="-7254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GB" sz="1700" b="0" i="0" kern="1200" dirty="0">
              <a:latin typeface="Arial" panose="020B0604020202020204" pitchFamily="34" charset="0"/>
              <a:cs typeface="Arial" panose="020B0604020202020204" pitchFamily="34" charset="0"/>
            </a:rPr>
            <a:t>Has already been DOPS assessed</a:t>
          </a:r>
          <a:endParaRPr lang="en-GB" sz="1700" kern="1200" dirty="0">
            <a:latin typeface="Arial" panose="020B0604020202020204" pitchFamily="34" charset="0"/>
            <a:cs typeface="Arial" panose="020B0604020202020204" pitchFamily="34" charset="0"/>
          </a:endParaRPr>
        </a:p>
      </dsp:txBody>
      <dsp:txXfrm>
        <a:off x="3065781" y="1807949"/>
        <a:ext cx="1320533" cy="930028"/>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6.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Cover Slide and titl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B9E5210-7537-8745-AF3F-3498DC7198D2}"/>
              </a:ext>
              <a:ext uri="{C183D7F6-B498-43B3-948B-1728B52AA6E4}">
                <adec:decorative xmlns:adec="http://schemas.microsoft.com/office/drawing/2017/decorative" val="1"/>
              </a:ext>
            </a:extLst>
          </p:cNvPr>
          <p:cNvSpPr/>
          <p:nvPr/>
        </p:nvSpPr>
        <p:spPr>
          <a:xfrm>
            <a:off x="0" y="0"/>
            <a:ext cx="12234251"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7" name="UoC_BrandTexture_Expressive_RGB-02.png">
            <a:extLst>
              <a:ext uri="{FF2B5EF4-FFF2-40B4-BE49-F238E27FC236}">
                <a16:creationId xmlns:a16="http://schemas.microsoft.com/office/drawing/2014/main" id="{A2F8282D-2393-4047-A61A-917F90BA792C}"/>
              </a:ext>
              <a:ext uri="{C183D7F6-B498-43B3-948B-1728B52AA6E4}">
                <adec:decorative xmlns:adec="http://schemas.microsoft.com/office/drawing/2017/decorative" val="1"/>
              </a:ext>
            </a:extLst>
          </p:cNvPr>
          <p:cNvPicPr>
            <a:picLocks noChangeAspect="1"/>
          </p:cNvPicPr>
          <p:nvPr/>
        </p:nvPicPr>
        <p:blipFill rotWithShape="1">
          <a:blip r:embed="rId2"/>
          <a:srcRect l="15876" t="50833" r="57037" b="5317"/>
          <a:stretch/>
        </p:blipFill>
        <p:spPr>
          <a:xfrm>
            <a:off x="4761571" y="-4923"/>
            <a:ext cx="7472679" cy="6867846"/>
          </a:xfrm>
          <a:prstGeom prst="rect">
            <a:avLst/>
          </a:prstGeom>
          <a:ln w="12700">
            <a:miter lim="400000"/>
          </a:ln>
        </p:spPr>
      </p:pic>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3023746"/>
          </a:xfrm>
          <a:prstGeom prst="rect">
            <a:avLst/>
          </a:prstGeom>
        </p:spPr>
        <p:txBody>
          <a:bodyPr/>
          <a:lstStyle>
            <a:lvl1pPr marL="0" indent="0">
              <a:lnSpc>
                <a:spcPct val="100000"/>
              </a:lnSpc>
              <a:buNone/>
              <a:defRPr sz="2700"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Tree>
    <p:extLst>
      <p:ext uri="{BB962C8B-B14F-4D97-AF65-F5344CB8AC3E}">
        <p14:creationId xmlns:p14="http://schemas.microsoft.com/office/powerpoint/2010/main" val="346149734"/>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cSld name="Image/Title Divider 1">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12" name="Title Text"/>
          <p:cNvSpPr txBox="1">
            <a:spLocks noGrp="1"/>
          </p:cNvSpPr>
          <p:nvPr>
            <p:ph type="title" hasCustomPrompt="1"/>
          </p:nvPr>
        </p:nvSpPr>
        <p:spPr>
          <a:xfrm>
            <a:off x="377750" y="2929534"/>
            <a:ext cx="3766868" cy="2592036"/>
          </a:xfrm>
          <a:prstGeom prst="rect">
            <a:avLst/>
          </a:prstGeom>
        </p:spPr>
        <p:txBody>
          <a:bodyPr anchor="t"/>
          <a:lstStyle>
            <a:lvl1pPr defTabSz="685739">
              <a:lnSpc>
                <a:spcPct val="100000"/>
              </a:lnSpc>
              <a:defRPr sz="27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pic>
        <p:nvPicPr>
          <p:cNvPr id="8" name="UoC_BrandTexture_Expressive_RGB-02.png">
            <a:extLst>
              <a:ext uri="{FF2B5EF4-FFF2-40B4-BE49-F238E27FC236}">
                <a16:creationId xmlns:a16="http://schemas.microsoft.com/office/drawing/2014/main" id="{C57B90B4-B4BE-8240-90CA-4C60773081A0}"/>
              </a:ext>
              <a:ext uri="{C183D7F6-B498-43B3-948B-1728B52AA6E4}">
                <adec:decorative xmlns:adec="http://schemas.microsoft.com/office/drawing/2017/decorative" val="1"/>
              </a:ext>
            </a:extLst>
          </p:cNvPr>
          <p:cNvPicPr>
            <a:picLocks noChangeAspect="1"/>
          </p:cNvPicPr>
          <p:nvPr/>
        </p:nvPicPr>
        <p:blipFill rotWithShape="1">
          <a:blip r:embed="rId2"/>
          <a:srcRect l="16095" t="54248" r="57932" b="21930"/>
          <a:stretch/>
        </p:blipFill>
        <p:spPr>
          <a:xfrm>
            <a:off x="1" y="-15843"/>
            <a:ext cx="4240883" cy="2208382"/>
          </a:xfrm>
          <a:prstGeom prst="rect">
            <a:avLst/>
          </a:prstGeom>
          <a:ln w="12700">
            <a:miter lim="400000"/>
          </a:ln>
        </p:spPr>
      </p:pic>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3" y="-4574"/>
            <a:ext cx="7951787" cy="6858000"/>
          </a:xfrm>
          <a:prstGeom prst="rect">
            <a:avLst/>
          </a:prstGeom>
        </p:spPr>
        <p:txBody>
          <a:bodyPr/>
          <a:lstStyle/>
          <a:p>
            <a:r>
              <a:rPr lang="en-US"/>
              <a:t>Click icon to add picture</a:t>
            </a:r>
            <a:endParaRPr lang="en-US" dirty="0"/>
          </a:p>
        </p:txBody>
      </p:sp>
      <p:sp>
        <p:nvSpPr>
          <p:cNvPr id="13" name="Slide Numbe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2" name="Text Placeholder 3">
            <a:extLst>
              <a:ext uri="{FF2B5EF4-FFF2-40B4-BE49-F238E27FC236}">
                <a16:creationId xmlns:a16="http://schemas.microsoft.com/office/drawing/2014/main" id="{2C1D2D6B-10CC-00D8-D170-AED5E9BF2CF6}"/>
              </a:ext>
            </a:extLst>
          </p:cNvPr>
          <p:cNvSpPr>
            <a:spLocks noGrp="1"/>
          </p:cNvSpPr>
          <p:nvPr>
            <p:ph type="body" sz="quarter" idx="11"/>
          </p:nvPr>
        </p:nvSpPr>
        <p:spPr>
          <a:xfrm>
            <a:off x="361807" y="3636668"/>
            <a:ext cx="3782811" cy="1028794"/>
          </a:xfrm>
          <a:prstGeom prst="rect">
            <a:avLst/>
          </a:prstGeom>
        </p:spPr>
        <p:txBody>
          <a:bodyPr/>
          <a:lstStyle>
            <a:lvl1pPr>
              <a:defRPr sz="1200" b="0" i="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3227835242"/>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p:nvPicPr>
        <p:blipFill>
          <a:blip r:embed="rId2"/>
          <a:srcRect l="37048" t="51745" r="27941" b="15143"/>
          <a:stretch>
            <a:fillRect/>
          </a:stretch>
        </p:blipFill>
        <p:spPr>
          <a:xfrm>
            <a:off x="1" y="2061"/>
            <a:ext cx="4240215" cy="2231656"/>
          </a:xfrm>
          <a:prstGeom prst="rect">
            <a:avLst/>
          </a:prstGeom>
          <a:ln w="12700">
            <a:miter lim="400000"/>
          </a:ln>
        </p:spPr>
      </p:pic>
      <p:sp>
        <p:nvSpPr>
          <p:cNvPr id="12" name="Title Text"/>
          <p:cNvSpPr txBox="1">
            <a:spLocks noGrp="1"/>
          </p:cNvSpPr>
          <p:nvPr>
            <p:ph type="title" hasCustomPrompt="1"/>
          </p:nvPr>
        </p:nvSpPr>
        <p:spPr>
          <a:xfrm>
            <a:off x="380077" y="2929534"/>
            <a:ext cx="3713601" cy="2592036"/>
          </a:xfrm>
          <a:prstGeom prst="rect">
            <a:avLst/>
          </a:prstGeom>
        </p:spPr>
        <p:txBody>
          <a:bodyPr anchor="t"/>
          <a:lstStyle>
            <a:lvl1pPr defTabSz="685739">
              <a:lnSpc>
                <a:spcPct val="100000"/>
              </a:lnSpc>
              <a:defRPr sz="27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3" y="-15843"/>
            <a:ext cx="7951787" cy="6858000"/>
          </a:xfrm>
          <a:prstGeom prst="rect">
            <a:avLst/>
          </a:prstGeom>
        </p:spPr>
        <p:txBody>
          <a:bodyPr/>
          <a:lstStyle/>
          <a:p>
            <a:r>
              <a:rPr lang="en-US"/>
              <a:t>Click icon to add picture</a:t>
            </a:r>
            <a:endParaRPr lang="en-US" dirty="0"/>
          </a:p>
        </p:txBody>
      </p:sp>
      <p:sp>
        <p:nvSpPr>
          <p:cNvPr id="13" name="Slide Numbe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2" name="Text Placeholder 3">
            <a:extLst>
              <a:ext uri="{FF2B5EF4-FFF2-40B4-BE49-F238E27FC236}">
                <a16:creationId xmlns:a16="http://schemas.microsoft.com/office/drawing/2014/main" id="{CB05C3FA-2867-24B7-0D52-16CD7ABC6D4C}"/>
              </a:ext>
            </a:extLst>
          </p:cNvPr>
          <p:cNvSpPr>
            <a:spLocks noGrp="1"/>
          </p:cNvSpPr>
          <p:nvPr>
            <p:ph type="body" sz="quarter" idx="11"/>
          </p:nvPr>
        </p:nvSpPr>
        <p:spPr>
          <a:xfrm>
            <a:off x="361807" y="3636668"/>
            <a:ext cx="3782811" cy="1028794"/>
          </a:xfrm>
          <a:prstGeom prst="rect">
            <a:avLst/>
          </a:prstGeom>
        </p:spPr>
        <p:txBody>
          <a:bodyPr/>
          <a:lstStyle>
            <a:lvl1pPr>
              <a:defRPr sz="1200" b="0" i="0">
                <a:latin typeface="Arial" panose="020B0604020202020204" pitchFamily="34" charset="0"/>
                <a:cs typeface="Arial" panose="020B0604020202020204" pitchFamily="34" charset="0"/>
              </a:defRPr>
            </a:lvl1pPr>
          </a:lstStyle>
          <a:p>
            <a:pPr lvl="0"/>
            <a:r>
              <a:rPr lang="en-US"/>
              <a:t>Click to edit Master text styles</a:t>
            </a:r>
          </a:p>
        </p:txBody>
      </p:sp>
      <p:grpSp>
        <p:nvGrpSpPr>
          <p:cNvPr id="8" name="Group 7">
            <a:extLst>
              <a:ext uri="{FF2B5EF4-FFF2-40B4-BE49-F238E27FC236}">
                <a16:creationId xmlns:a16="http://schemas.microsoft.com/office/drawing/2014/main" id="{5C92160D-2F2A-74D8-CB7A-DA9D06787E4F}"/>
              </a:ext>
            </a:extLst>
          </p:cNvPr>
          <p:cNvGrpSpPr/>
          <p:nvPr/>
        </p:nvGrpSpPr>
        <p:grpSpPr>
          <a:xfrm>
            <a:off x="214304" y="70011"/>
            <a:ext cx="3300437" cy="792781"/>
            <a:chOff x="496512" y="217221"/>
            <a:chExt cx="4387994" cy="1054018"/>
          </a:xfrm>
        </p:grpSpPr>
        <p:pic>
          <p:nvPicPr>
            <p:cNvPr id="10" name="Picture 9" descr="A black background with white text&#10;&#10;Description automatically generated">
              <a:extLst>
                <a:ext uri="{FF2B5EF4-FFF2-40B4-BE49-F238E27FC236}">
                  <a16:creationId xmlns:a16="http://schemas.microsoft.com/office/drawing/2014/main" id="{8DA18EAD-0386-16AD-4E35-56B58B57013E}"/>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1" name="Text Box 1">
              <a:extLst>
                <a:ext uri="{FF2B5EF4-FFF2-40B4-BE49-F238E27FC236}">
                  <a16:creationId xmlns:a16="http://schemas.microsoft.com/office/drawing/2014/main" id="{61037D71-0AC5-1CFF-5441-1ABE4BFD1722}"/>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79463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Icon and text">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Subtitle">
            <a:extLst>
              <a:ext uri="{FF2B5EF4-FFF2-40B4-BE49-F238E27FC236}">
                <a16:creationId xmlns:a16="http://schemas.microsoft.com/office/drawing/2014/main" id="{E384F454-B0DC-AC49-BE99-9FDEA92312BA}"/>
              </a:ext>
            </a:extLst>
          </p:cNvPr>
          <p:cNvSpPr txBox="1">
            <a:spLocks/>
          </p:cNvSpPr>
          <p:nvPr/>
        </p:nvSpPr>
        <p:spPr>
          <a:xfrm>
            <a:off x="6172202" y="2214929"/>
            <a:ext cx="5181599" cy="415844"/>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65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165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683241"/>
            <a:ext cx="5181600" cy="3178299"/>
          </a:xfrm>
          <a:prstGeom prst="rect">
            <a:avLst/>
          </a:prstGeom>
        </p:spPr>
        <p:txBody>
          <a:bodyPr/>
          <a:lstStyle>
            <a:lvl1pPr>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a:t>
            </a:r>
          </a:p>
        </p:txBody>
      </p:sp>
      <p:pic>
        <p:nvPicPr>
          <p:cNvPr id="9" name="UoC_BrandTexture_SingleColour_RGB_UoC_SingleColour_LCB_CMYK.png">
            <a:extLst>
              <a:ext uri="{FF2B5EF4-FFF2-40B4-BE49-F238E27FC236}">
                <a16:creationId xmlns:a16="http://schemas.microsoft.com/office/drawing/2014/main" id="{21234932-C845-E547-B001-D744668C5A33}"/>
              </a:ext>
              <a:ext uri="{C183D7F6-B498-43B3-948B-1728B52AA6E4}">
                <adec:decorative xmlns:adec="http://schemas.microsoft.com/office/drawing/2017/decorative" val="1"/>
              </a:ext>
            </a:extLst>
          </p:cNvPr>
          <p:cNvPicPr>
            <a:picLocks noChangeAspect="1"/>
          </p:cNvPicPr>
          <p:nvPr/>
        </p:nvPicPr>
        <p:blipFill>
          <a:blip r:embed="rId2"/>
          <a:srcRect l="50148" t="28659" r="16517" b="12105"/>
          <a:stretch>
            <a:fillRect/>
          </a:stretch>
        </p:blipFill>
        <p:spPr>
          <a:xfrm>
            <a:off x="553776" y="2438931"/>
            <a:ext cx="2869363" cy="286936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2" name="Picture Placeholder 11">
            <a:extLst>
              <a:ext uri="{FF2B5EF4-FFF2-40B4-BE49-F238E27FC236}">
                <a16:creationId xmlns:a16="http://schemas.microsoft.com/office/drawing/2014/main" id="{DF9D7E8E-04AC-C8A9-9856-6EEB73D44604}"/>
              </a:ext>
            </a:extLst>
          </p:cNvPr>
          <p:cNvSpPr>
            <a:spLocks noGrp="1"/>
          </p:cNvSpPr>
          <p:nvPr>
            <p:ph type="pic" sz="quarter" idx="12"/>
          </p:nvPr>
        </p:nvSpPr>
        <p:spPr>
          <a:xfrm>
            <a:off x="2069795" y="2214930"/>
            <a:ext cx="2706687" cy="2460065"/>
          </a:xfrm>
          <a:prstGeom prst="rect">
            <a:avLst/>
          </a:prstGeom>
        </p:spPr>
        <p:txBody>
          <a:bodyPr/>
          <a:lstStyle/>
          <a:p>
            <a:r>
              <a:rPr lang="en-US"/>
              <a:t>Click icon to add picture</a:t>
            </a:r>
            <a:endParaRPr lang="en-US" dirty="0"/>
          </a:p>
        </p:txBody>
      </p:sp>
      <p:grpSp>
        <p:nvGrpSpPr>
          <p:cNvPr id="2" name="Group 1">
            <a:extLst>
              <a:ext uri="{FF2B5EF4-FFF2-40B4-BE49-F238E27FC236}">
                <a16:creationId xmlns:a16="http://schemas.microsoft.com/office/drawing/2014/main" id="{84D2AA5D-59C4-3C9A-F1BE-7632D06A3C70}"/>
              </a:ext>
            </a:extLst>
          </p:cNvPr>
          <p:cNvGrpSpPr/>
          <p:nvPr/>
        </p:nvGrpSpPr>
        <p:grpSpPr>
          <a:xfrm>
            <a:off x="214304" y="70011"/>
            <a:ext cx="3300437" cy="792781"/>
            <a:chOff x="496512" y="217221"/>
            <a:chExt cx="4387994" cy="1054018"/>
          </a:xfrm>
        </p:grpSpPr>
        <p:pic>
          <p:nvPicPr>
            <p:cNvPr id="8" name="Picture 7" descr="A black background with white text&#10;&#10;Description automatically generated">
              <a:extLst>
                <a:ext uri="{FF2B5EF4-FFF2-40B4-BE49-F238E27FC236}">
                  <a16:creationId xmlns:a16="http://schemas.microsoft.com/office/drawing/2014/main" id="{08B0D4D3-858C-2B8A-E7C4-31AC7827AFB4}"/>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0" name="Text Box 1">
              <a:extLst>
                <a:ext uri="{FF2B5EF4-FFF2-40B4-BE49-F238E27FC236}">
                  <a16:creationId xmlns:a16="http://schemas.microsoft.com/office/drawing/2014/main" id="{AD3F02EF-E5D2-0465-CEE3-549F82A53A65}"/>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3504027693"/>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14478" y="-16574"/>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1" y="2438931"/>
            <a:ext cx="5535223" cy="342260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50120" t="16269" r="-140" b="71357"/>
          <a:stretch/>
        </p:blipFill>
        <p:spPr>
          <a:xfrm>
            <a:off x="0" y="-9013"/>
            <a:ext cx="6096000" cy="848461"/>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6"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Tree>
    <p:extLst>
      <p:ext uri="{BB962C8B-B14F-4D97-AF65-F5344CB8AC3E}">
        <p14:creationId xmlns:p14="http://schemas.microsoft.com/office/powerpoint/2010/main" val="3477019012"/>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8" y="-7969"/>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p:nvPicPr>
        <p:blipFill rotWithShape="1">
          <a:blip r:embed="rId2"/>
          <a:srcRect l="8059" t="54823" r="40988" b="36416"/>
          <a:stretch/>
        </p:blipFill>
        <p:spPr>
          <a:xfrm>
            <a:off x="1" y="-7969"/>
            <a:ext cx="6423419" cy="948739"/>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4" y="2438931"/>
            <a:ext cx="7549827" cy="347829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3" y="2438931"/>
            <a:ext cx="3416411" cy="3494088"/>
          </a:xfrm>
          <a:prstGeom prst="rect">
            <a:avLst/>
          </a:prstGeom>
        </p:spPr>
        <p:txBody>
          <a:bodyPr/>
          <a:lstStyle/>
          <a:p>
            <a:r>
              <a:rPr lang="en-US"/>
              <a:t>Click icon to add picture</a:t>
            </a:r>
            <a:endParaRPr lang="en-US" dirty="0"/>
          </a:p>
        </p:txBody>
      </p:sp>
      <p:grpSp>
        <p:nvGrpSpPr>
          <p:cNvPr id="2" name="Group 1">
            <a:extLst>
              <a:ext uri="{FF2B5EF4-FFF2-40B4-BE49-F238E27FC236}">
                <a16:creationId xmlns:a16="http://schemas.microsoft.com/office/drawing/2014/main" id="{08DE5B07-6B48-4E45-E538-282AF801C8D9}"/>
              </a:ext>
            </a:extLst>
          </p:cNvPr>
          <p:cNvGrpSpPr/>
          <p:nvPr/>
        </p:nvGrpSpPr>
        <p:grpSpPr>
          <a:xfrm>
            <a:off x="214304" y="70011"/>
            <a:ext cx="3300437" cy="792781"/>
            <a:chOff x="496512" y="217221"/>
            <a:chExt cx="4387994" cy="1054018"/>
          </a:xfrm>
        </p:grpSpPr>
        <p:pic>
          <p:nvPicPr>
            <p:cNvPr id="10" name="Picture 9" descr="A black background with white text&#10;&#10;Description automatically generated">
              <a:extLst>
                <a:ext uri="{FF2B5EF4-FFF2-40B4-BE49-F238E27FC236}">
                  <a16:creationId xmlns:a16="http://schemas.microsoft.com/office/drawing/2014/main" id="{0BF917CF-E465-1798-BBA5-F47CAF4AE95E}"/>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1" name="Text Box 1">
              <a:extLst>
                <a:ext uri="{FF2B5EF4-FFF2-40B4-BE49-F238E27FC236}">
                  <a16:creationId xmlns:a16="http://schemas.microsoft.com/office/drawing/2014/main" id="{EFBA0608-EF59-2745-24DA-A9239CD1D957}"/>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015495868"/>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89"/>
            <a:ext cx="5469344"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5" y="2552477"/>
            <a:ext cx="7477932" cy="3026187"/>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9" name="Title 1">
            <a:extLst>
              <a:ext uri="{FF2B5EF4-FFF2-40B4-BE49-F238E27FC236}">
                <a16:creationId xmlns:a16="http://schemas.microsoft.com/office/drawing/2014/main" id="{0FB16BBE-3400-A945-87B4-F443A8974572}"/>
              </a:ext>
            </a:extLst>
          </p:cNvPr>
          <p:cNvSpPr txBox="1">
            <a:spLocks/>
          </p:cNvSpPr>
          <p:nvPr/>
        </p:nvSpPr>
        <p:spPr>
          <a:xfrm>
            <a:off x="384322" y="2084963"/>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65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165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4" y="2554975"/>
            <a:ext cx="3688771" cy="3026187"/>
          </a:xfrm>
          <a:prstGeom prst="rect">
            <a:avLst/>
          </a:prstGeom>
        </p:spPr>
        <p:txBody>
          <a:bodyPr/>
          <a:lstStyle>
            <a:lvl1pPr>
              <a:lnSpc>
                <a:spcPct val="10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Tree>
    <p:extLst>
      <p:ext uri="{BB962C8B-B14F-4D97-AF65-F5344CB8AC3E}">
        <p14:creationId xmlns:p14="http://schemas.microsoft.com/office/powerpoint/2010/main" val="3898345879"/>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ody text/bullets (Graphic)">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30925"/>
            <a:ext cx="5260871"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1" y="2594344"/>
            <a:ext cx="5667775" cy="3267194"/>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2" y="3491896"/>
            <a:ext cx="2592239" cy="2354674"/>
          </a:xfrm>
          <a:prstGeom prst="rect">
            <a:avLst/>
          </a:prstGeom>
          <a:ln w="12700">
            <a:miter lim="400000"/>
          </a:ln>
        </p:spPr>
      </p:pic>
      <p:sp>
        <p:nvSpPr>
          <p:cNvPr id="3" name="Text Placeholder 2">
            <a:extLst>
              <a:ext uri="{FF2B5EF4-FFF2-40B4-BE49-F238E27FC236}">
                <a16:creationId xmlns:a16="http://schemas.microsoft.com/office/drawing/2014/main" id="{098032CD-07E0-3F40-8561-CF63B115DFAB}"/>
              </a:ext>
            </a:extLst>
          </p:cNvPr>
          <p:cNvSpPr>
            <a:spLocks noGrp="1"/>
          </p:cNvSpPr>
          <p:nvPr>
            <p:ph type="body" sz="quarter" idx="11" hasCustomPrompt="1"/>
          </p:nvPr>
        </p:nvSpPr>
        <p:spPr>
          <a:xfrm>
            <a:off x="6159501" y="1941810"/>
            <a:ext cx="5667775" cy="390525"/>
          </a:xfrm>
          <a:prstGeom prst="rect">
            <a:avLst/>
          </a:prstGeom>
        </p:spPr>
        <p:txBody>
          <a:bodyPr/>
          <a:lstStyle>
            <a:lvl1pPr marL="0" indent="0">
              <a:buNone/>
              <a:defRPr sz="1650" b="0" i="0">
                <a:latin typeface="Arial" panose="020B0604020202020204" pitchFamily="34" charset="0"/>
                <a:cs typeface="Arial" panose="020B0604020202020204" pitchFamily="34" charset="0"/>
              </a:defRPr>
            </a:lvl1pPr>
          </a:lstStyle>
          <a:p>
            <a:r>
              <a:rPr lang="en-GB" sz="1500" dirty="0"/>
              <a:t>Click here to add your subheading</a:t>
            </a:r>
            <a:endParaRPr lang="en-US" sz="1500" dirty="0"/>
          </a:p>
        </p:txBody>
      </p:sp>
    </p:spTree>
    <p:extLst>
      <p:ext uri="{BB962C8B-B14F-4D97-AF65-F5344CB8AC3E}">
        <p14:creationId xmlns:p14="http://schemas.microsoft.com/office/powerpoint/2010/main" val="3055758667"/>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1" y="0"/>
            <a:ext cx="6376988" cy="6858000"/>
          </a:xfrm>
          <a:prstGeom prst="rect">
            <a:avLst/>
          </a:prstGeom>
        </p:spPr>
        <p:txBody>
          <a:bodyPr/>
          <a:lstStyle/>
          <a:p>
            <a:r>
              <a:rPr lang="en-US"/>
              <a:t>Click icon to add picture</a:t>
            </a:r>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p:nvPicPr>
        <p:blipFill>
          <a:blip r:embed="rId2"/>
          <a:srcRect l="23893" t="56170" r="28627" b="34921"/>
          <a:stretch>
            <a:fillRect/>
          </a:stretch>
        </p:blipFill>
        <p:spPr>
          <a:xfrm>
            <a:off x="6376857"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5"/>
            <a:ext cx="5205493" cy="405455"/>
          </a:xfrm>
          <a:prstGeom prst="rect">
            <a:avLst/>
          </a:prstGeom>
        </p:spPr>
        <p:txBody>
          <a:bodyPr>
            <a:normAutofit/>
          </a:bodyPr>
          <a:lstStyle>
            <a:lvl1pPr marL="0" indent="0">
              <a:buNone/>
              <a:defRPr sz="1500" b="0" i="0">
                <a:latin typeface="Arial" panose="020B0604020202020204" pitchFamily="34" charset="0"/>
                <a:cs typeface="Arial" panose="020B0604020202020204" pitchFamily="34" charset="0"/>
              </a:defRPr>
            </a:lvl1pPr>
          </a:lstStyle>
          <a:p>
            <a:r>
              <a:rPr lang="en-GB" sz="1500" dirty="0"/>
              <a:t>Click to add your subheading here</a:t>
            </a:r>
            <a:endParaRPr lang="en-US" sz="15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214313" marR="0" indent="-214313"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sz="135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79" y="1212589"/>
            <a:ext cx="5205493"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Tree>
    <p:extLst>
      <p:ext uri="{BB962C8B-B14F-4D97-AF65-F5344CB8AC3E}">
        <p14:creationId xmlns:p14="http://schemas.microsoft.com/office/powerpoint/2010/main" val="328476681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Data/Info with Bullet points">
    <p:spTree>
      <p:nvGrpSpPr>
        <p:cNvPr id="1" name=""/>
        <p:cNvGrpSpPr/>
        <p:nvPr/>
      </p:nvGrpSpPr>
      <p:grpSpPr>
        <a:xfrm>
          <a:off x="0" y="0"/>
          <a:ext cx="0" cy="0"/>
          <a:chOff x="0" y="0"/>
          <a:chExt cx="0" cy="0"/>
        </a:xfrm>
      </p:grpSpPr>
      <p:sp>
        <p:nvSpPr>
          <p:cNvPr id="14" name="Прямоугольник 8">
            <a:extLst>
              <a:ext uri="{FF2B5EF4-FFF2-40B4-BE49-F238E27FC236}">
                <a16:creationId xmlns:a16="http://schemas.microsoft.com/office/drawing/2014/main" id="{36B9C353-8C10-4F48-8180-EB49A0C34430}"/>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2" name="Rectangle 1">
            <a:extLst>
              <a:ext uri="{FF2B5EF4-FFF2-40B4-BE49-F238E27FC236}">
                <a16:creationId xmlns:a16="http://schemas.microsoft.com/office/drawing/2014/main" id="{5895C07E-A00E-064D-8DDA-A851AB71158C}"/>
              </a:ext>
              <a:ext uri="{C183D7F6-B498-43B3-948B-1728B52AA6E4}">
                <adec:decorative xmlns:adec="http://schemas.microsoft.com/office/drawing/2017/decorative" val="1"/>
              </a:ext>
            </a:extLst>
          </p:cNvPr>
          <p:cNvSpPr/>
          <p:nvPr/>
        </p:nvSpPr>
        <p:spPr>
          <a:xfrm>
            <a:off x="2" y="2"/>
            <a:ext cx="6376855" cy="6881787"/>
          </a:xfrm>
          <a:prstGeom prst="rect">
            <a:avLst/>
          </a:prstGeom>
          <a:solidFill>
            <a:srgbClr val="94E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7080463" y="2106505"/>
            <a:ext cx="4759511" cy="405455"/>
          </a:xfrm>
          <a:prstGeom prst="rect">
            <a:avLst/>
          </a:prstGeom>
        </p:spPr>
        <p:txBody>
          <a:bodyPr>
            <a:normAutofit/>
          </a:bodyPr>
          <a:lstStyle>
            <a:lvl1pPr marL="0" indent="0">
              <a:buNone/>
              <a:defRPr sz="1500" b="0" i="0">
                <a:latin typeface="Arial" panose="020B0604020202020204" pitchFamily="34" charset="0"/>
                <a:cs typeface="Arial" panose="020B0604020202020204" pitchFamily="34" charset="0"/>
              </a:defRPr>
            </a:lvl1pPr>
          </a:lstStyle>
          <a:p>
            <a:r>
              <a:rPr lang="en-GB" sz="1650" dirty="0"/>
              <a:t>Click to add your subheading here</a:t>
            </a:r>
            <a:endParaRPr lang="en-US" sz="165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7080463" y="2511959"/>
            <a:ext cx="4759511" cy="3551562"/>
          </a:xfrm>
          <a:prstGeom prst="rect">
            <a:avLst/>
          </a:prstGeom>
        </p:spPr>
        <p:txBody>
          <a:bodyPr>
            <a:normAutofit/>
          </a:bodyPr>
          <a:lstStyle>
            <a:lvl1pPr marL="214313" marR="0" indent="-214313"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sz="135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a:latin typeface="Arial" panose="020B0604020202020204" pitchFamily="34" charset="0"/>
                <a:ea typeface="Open Sans Light" panose="020B0606030504020204" pitchFamily="34" charset="0"/>
                <a:cs typeface="Arial" panose="020B0604020202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marL="342900" marR="0" lvl="1" indent="-214313" algn="l" defTabSz="685800" rtl="0" eaLnBrk="1" fontAlgn="auto" latinLnBrk="0" hangingPunct="1">
              <a:lnSpc>
                <a:spcPct val="110000"/>
              </a:lnSpc>
              <a:spcBef>
                <a:spcPts val="450"/>
              </a:spcBef>
              <a:spcAft>
                <a:spcPts val="0"/>
              </a:spcAft>
              <a:buClrTx/>
              <a:buSzTx/>
              <a:buFont typeface="Arial" panose="020B0604020202020204" pitchFamily="34" charset="0"/>
              <a:buChar char="•"/>
              <a:tabLst/>
              <a:defRPr/>
            </a:pPr>
            <a:endParaRPr lang="en-GB" dirty="0"/>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7080463" y="1212589"/>
            <a:ext cx="4759509"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Text Placeholder 6">
            <a:extLst>
              <a:ext uri="{FF2B5EF4-FFF2-40B4-BE49-F238E27FC236}">
                <a16:creationId xmlns:a16="http://schemas.microsoft.com/office/drawing/2014/main" id="{0DB9400D-7563-AC44-B7C8-F3D4B04B9EB6}"/>
              </a:ext>
            </a:extLst>
          </p:cNvPr>
          <p:cNvSpPr>
            <a:spLocks noGrp="1"/>
          </p:cNvSpPr>
          <p:nvPr>
            <p:ph type="body" sz="quarter" idx="13" hasCustomPrompt="1"/>
          </p:nvPr>
        </p:nvSpPr>
        <p:spPr>
          <a:xfrm>
            <a:off x="551755" y="1212587"/>
            <a:ext cx="5371968" cy="1669912"/>
          </a:xfrm>
          <a:prstGeom prst="rect">
            <a:avLst/>
          </a:prstGeom>
        </p:spPr>
        <p:txBody>
          <a:bodyPr/>
          <a:lstStyle>
            <a:lvl1pPr marL="0" indent="0">
              <a:buNone/>
              <a:defRPr sz="10650" b="1" i="0" spc="450">
                <a:solidFill>
                  <a:srgbClr val="232830"/>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000</a:t>
            </a:r>
            <a:endParaRPr lang="en-US" dirty="0"/>
          </a:p>
        </p:txBody>
      </p:sp>
      <p:sp>
        <p:nvSpPr>
          <p:cNvPr id="13" name="Text Placeholder 12">
            <a:extLst>
              <a:ext uri="{FF2B5EF4-FFF2-40B4-BE49-F238E27FC236}">
                <a16:creationId xmlns:a16="http://schemas.microsoft.com/office/drawing/2014/main" id="{9FE6DD72-BECC-0347-B6B7-13557F8255C4}"/>
              </a:ext>
            </a:extLst>
          </p:cNvPr>
          <p:cNvSpPr>
            <a:spLocks noGrp="1"/>
          </p:cNvSpPr>
          <p:nvPr>
            <p:ph type="body" sz="quarter" idx="14" hasCustomPrompt="1"/>
          </p:nvPr>
        </p:nvSpPr>
        <p:spPr>
          <a:xfrm>
            <a:off x="551968" y="2910169"/>
            <a:ext cx="5371755" cy="585787"/>
          </a:xfrm>
          <a:prstGeom prst="rect">
            <a:avLst/>
          </a:prstGeom>
        </p:spPr>
        <p:txBody>
          <a:bodyPr/>
          <a:lstStyle>
            <a:lvl1pPr marL="0" indent="0">
              <a:buNone/>
              <a:defRPr sz="1800" b="1" i="0" spc="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stStyle>
          <a:p>
            <a:pPr lvl="0"/>
            <a:r>
              <a:rPr lang="en-GB" dirty="0"/>
              <a:t>Click to add your text here</a:t>
            </a:r>
          </a:p>
        </p:txBody>
      </p:sp>
      <p:sp>
        <p:nvSpPr>
          <p:cNvPr id="15" name="Text Placeholder 14">
            <a:extLst>
              <a:ext uri="{FF2B5EF4-FFF2-40B4-BE49-F238E27FC236}">
                <a16:creationId xmlns:a16="http://schemas.microsoft.com/office/drawing/2014/main" id="{864B978D-A6B3-DB40-9553-8405D51EFEFA}"/>
              </a:ext>
            </a:extLst>
          </p:cNvPr>
          <p:cNvSpPr>
            <a:spLocks noGrp="1"/>
          </p:cNvSpPr>
          <p:nvPr>
            <p:ph type="body" sz="quarter" idx="15" hasCustomPrompt="1"/>
          </p:nvPr>
        </p:nvSpPr>
        <p:spPr>
          <a:xfrm>
            <a:off x="552451" y="4021327"/>
            <a:ext cx="5370513" cy="2042194"/>
          </a:xfrm>
          <a:prstGeom prst="rect">
            <a:avLst/>
          </a:prstGeom>
        </p:spPr>
        <p:txBody>
          <a:bodyPr/>
          <a:lstStyle>
            <a:lvl1pPr marL="0" indent="0">
              <a:buNone/>
              <a:defRPr sz="1350" b="0" i="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vl2pPr>
              <a:defRPr>
                <a:solidFill>
                  <a:srgbClr val="282372"/>
                </a:solidFill>
                <a:latin typeface="Arial" panose="020B0604020202020204" pitchFamily="34" charset="0"/>
                <a:cs typeface="Arial" panose="020B0604020202020204" pitchFamily="34" charset="0"/>
              </a:defRPr>
            </a:lvl2pPr>
            <a:lvl3pPr>
              <a:defRPr>
                <a:solidFill>
                  <a:srgbClr val="282372"/>
                </a:solidFill>
                <a:latin typeface="Arial" panose="020B0604020202020204" pitchFamily="34" charset="0"/>
                <a:cs typeface="Arial" panose="020B0604020202020204" pitchFamily="34" charset="0"/>
              </a:defRPr>
            </a:lvl3pPr>
            <a:lvl4pPr>
              <a:defRPr>
                <a:solidFill>
                  <a:srgbClr val="282372"/>
                </a:solidFill>
                <a:latin typeface="Arial" panose="020B0604020202020204" pitchFamily="34" charset="0"/>
                <a:cs typeface="Arial" panose="020B0604020202020204" pitchFamily="34" charset="0"/>
              </a:defRPr>
            </a:lvl4pPr>
            <a:lvl5pPr>
              <a:defRPr>
                <a:solidFill>
                  <a:srgbClr val="282372"/>
                </a:solidFill>
                <a:latin typeface="Arial" panose="020B0604020202020204" pitchFamily="34" charset="0"/>
                <a:cs typeface="Arial" panose="020B0604020202020204" pitchFamily="34" charset="0"/>
              </a:defRPr>
            </a:lvl5pPr>
          </a:lstStyle>
          <a:p>
            <a:pPr lvl="0"/>
            <a:r>
              <a:rPr lang="en-GB" dirty="0"/>
              <a:t>Click to add your text here</a:t>
            </a:r>
          </a:p>
        </p:txBody>
      </p:sp>
    </p:spTree>
    <p:extLst>
      <p:ext uri="{BB962C8B-B14F-4D97-AF65-F5344CB8AC3E}">
        <p14:creationId xmlns:p14="http://schemas.microsoft.com/office/powerpoint/2010/main" val="412174443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7" y="1253628"/>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7" y="2178051"/>
            <a:ext cx="3187783" cy="318778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7" y="2178049"/>
            <a:ext cx="3187783" cy="318778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7" y="2178049"/>
            <a:ext cx="3187783" cy="3187783"/>
          </a:xfrm>
          <a:prstGeom prst="rect">
            <a:avLst/>
          </a:prstGeom>
        </p:spPr>
        <p:txBody>
          <a:bodyPr/>
          <a:lstStyle/>
          <a:p>
            <a:r>
              <a:rPr lang="en-US"/>
              <a:t>Click icon to add picture</a:t>
            </a:r>
          </a:p>
        </p:txBody>
      </p:sp>
    </p:spTree>
    <p:extLst>
      <p:ext uri="{BB962C8B-B14F-4D97-AF65-F5344CB8AC3E}">
        <p14:creationId xmlns:p14="http://schemas.microsoft.com/office/powerpoint/2010/main" val="3290814566"/>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p:nvSpPr>
        <p:spPr>
          <a:xfrm>
            <a:off x="2147882" y="28135"/>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6" y="1262287"/>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178051"/>
            <a:ext cx="3187783" cy="318778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7" y="2178049"/>
            <a:ext cx="3187783" cy="318778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2" y="2178049"/>
            <a:ext cx="3187783" cy="3187783"/>
          </a:xfrm>
          <a:prstGeom prst="rect">
            <a:avLst/>
          </a:prstGeom>
        </p:spPr>
        <p:txBody>
          <a:bodyPr/>
          <a:lstStyle/>
          <a:p>
            <a:r>
              <a:rPr lang="en-US"/>
              <a:t>Click icon to add picture</a:t>
            </a:r>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9" y="5595938"/>
            <a:ext cx="3187700"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30" y="5595370"/>
            <a:ext cx="3187700"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Tree>
    <p:extLst>
      <p:ext uri="{BB962C8B-B14F-4D97-AF65-F5344CB8AC3E}">
        <p14:creationId xmlns:p14="http://schemas.microsoft.com/office/powerpoint/2010/main" val="165696289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6" y="1262287"/>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178049"/>
            <a:ext cx="2513223" cy="251322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4" y="2172390"/>
            <a:ext cx="2513223" cy="251322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90"/>
            <a:ext cx="2513223" cy="2513223"/>
          </a:xfrm>
          <a:prstGeom prst="rect">
            <a:avLst/>
          </a:prstGeom>
        </p:spPr>
        <p:txBody>
          <a:bodyPr/>
          <a:lstStyle/>
          <a:p>
            <a:r>
              <a:rPr lang="en-US"/>
              <a:t>Click icon to add picture</a:t>
            </a:r>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6" y="4988521"/>
            <a:ext cx="2512671"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10" y="2172390"/>
            <a:ext cx="2513223" cy="2513223"/>
          </a:xfrm>
          <a:prstGeom prst="rect">
            <a:avLst/>
          </a:prstGeom>
        </p:spPr>
        <p:txBody>
          <a:bodyPr/>
          <a:lstStyle/>
          <a:p>
            <a:r>
              <a:rPr lang="en-US"/>
              <a:t>Click icon to add picture</a:t>
            </a:r>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3" y="4988521"/>
            <a:ext cx="2512671"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1" y="4977199"/>
            <a:ext cx="2512671"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09" y="4977199"/>
            <a:ext cx="2512671"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Tree>
    <p:extLst>
      <p:ext uri="{BB962C8B-B14F-4D97-AF65-F5344CB8AC3E}">
        <p14:creationId xmlns:p14="http://schemas.microsoft.com/office/powerpoint/2010/main" val="505983872"/>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6" y="1262287"/>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7" y="2232026"/>
            <a:ext cx="2236307" cy="2236307"/>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08"/>
            <a:ext cx="2236307" cy="2236307"/>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1" y="2234208"/>
            <a:ext cx="2236307" cy="2236307"/>
          </a:xfrm>
          <a:prstGeom prst="rect">
            <a:avLst/>
          </a:prstGeom>
        </p:spPr>
        <p:txBody>
          <a:bodyPr/>
          <a:lstStyle/>
          <a:p>
            <a:r>
              <a:rPr lang="en-US"/>
              <a:t>Click icon to add picture</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8" y="2234207"/>
            <a:ext cx="2236307" cy="2236307"/>
          </a:xfrm>
          <a:prstGeom prst="rect">
            <a:avLst/>
          </a:prstGeom>
        </p:spPr>
        <p:txBody>
          <a:bodyPr/>
          <a:lstStyle/>
          <a:p>
            <a:r>
              <a:rPr lang="en-US"/>
              <a:t>Click icon to add picture</a:t>
            </a:r>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5" y="2234209"/>
            <a:ext cx="2236307" cy="2236307"/>
          </a:xfrm>
          <a:prstGeom prst="rect">
            <a:avLst/>
          </a:prstGeom>
        </p:spPr>
        <p:txBody>
          <a:bodyPr/>
          <a:lstStyle/>
          <a:p>
            <a:r>
              <a:rPr lang="en-US"/>
              <a:t>Click icon to add picture</a:t>
            </a:r>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39" y="4813300"/>
            <a:ext cx="5460533" cy="1112838"/>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a:lvl2pPr>
          </a:lstStyle>
          <a:p>
            <a:pPr lvl="0"/>
            <a:r>
              <a:rPr lang="en-GB" dirty="0"/>
              <a:t>Click to add your text here</a:t>
            </a:r>
            <a:endParaRPr lang="en-US" dirty="0"/>
          </a:p>
        </p:txBody>
      </p:sp>
    </p:spTree>
    <p:extLst>
      <p:ext uri="{BB962C8B-B14F-4D97-AF65-F5344CB8AC3E}">
        <p14:creationId xmlns:p14="http://schemas.microsoft.com/office/powerpoint/2010/main" val="2187166560"/>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69"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69" y="2178051"/>
            <a:ext cx="5194633" cy="3074435"/>
          </a:xfrm>
          <a:prstGeom prst="rect">
            <a:avLst/>
          </a:prstGeom>
        </p:spPr>
        <p:txBody>
          <a:bodyPr/>
          <a:lstStyle/>
          <a:p>
            <a:r>
              <a:rPr lang="en-US"/>
              <a:t>Click icon to add picture</a:t>
            </a:r>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7" y="2178051"/>
            <a:ext cx="5194633" cy="3074435"/>
          </a:xfrm>
          <a:prstGeom prst="rect">
            <a:avLst/>
          </a:prstGeom>
        </p:spPr>
        <p:txBody>
          <a:bodyPr/>
          <a:lstStyle/>
          <a:p>
            <a:r>
              <a:rPr lang="en-US"/>
              <a:t>Click icon to add picture</a:t>
            </a:r>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3"/>
            <a:ext cx="5194300" cy="319087"/>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30" y="5580302"/>
            <a:ext cx="5194300" cy="319087"/>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Tree>
    <p:extLst>
      <p:ext uri="{BB962C8B-B14F-4D97-AF65-F5344CB8AC3E}">
        <p14:creationId xmlns:p14="http://schemas.microsoft.com/office/powerpoint/2010/main" val="1937670267"/>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6" y="1262287"/>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7" y="2178052"/>
            <a:ext cx="1424987" cy="1424987"/>
          </a:xfrm>
          <a:prstGeom prst="rect">
            <a:avLst/>
          </a:prstGeom>
        </p:spPr>
        <p:txBody>
          <a:bodyPr/>
          <a:lstStyle>
            <a:lvl1pPr marL="0" indent="0">
              <a:buNone/>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3" y="2180563"/>
            <a:ext cx="1424987" cy="1424987"/>
          </a:xfrm>
          <a:prstGeom prst="rect">
            <a:avLst/>
          </a:prstGeom>
        </p:spPr>
        <p:txBody>
          <a:bodyPr/>
          <a:lstStyle>
            <a:lvl1pPr marL="0" indent="0">
              <a:buNone/>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3"/>
            <a:ext cx="1424987" cy="1424987"/>
          </a:xfrm>
          <a:prstGeom prst="rect">
            <a:avLst/>
          </a:prstGeom>
        </p:spPr>
        <p:txBody>
          <a:bodyPr/>
          <a:lstStyle>
            <a:lvl1pPr marL="0" indent="0">
              <a:buNone/>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79" y="2180563"/>
            <a:ext cx="1424987" cy="1424987"/>
          </a:xfrm>
          <a:prstGeom prst="rect">
            <a:avLst/>
          </a:prstGeom>
        </p:spPr>
        <p:txBody>
          <a:bodyPr/>
          <a:lstStyle>
            <a:lvl1pPr marL="0" indent="0">
              <a:buNone/>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2" y="2180563"/>
            <a:ext cx="1424987" cy="1424987"/>
          </a:xfrm>
          <a:prstGeom prst="rect">
            <a:avLst/>
          </a:prstGeom>
        </p:spPr>
        <p:txBody>
          <a:bodyPr/>
          <a:lstStyle>
            <a:lvl1pPr marL="0" indent="0">
              <a:buNone/>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18"/>
            <a:ext cx="1424987" cy="1424987"/>
          </a:xfrm>
          <a:prstGeom prst="rect">
            <a:avLst/>
          </a:prstGeom>
        </p:spPr>
        <p:txBody>
          <a:bodyPr/>
          <a:lstStyle>
            <a:lvl1pPr marL="0" indent="0">
              <a:buNone/>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59" y="3941557"/>
            <a:ext cx="1424987" cy="1424987"/>
          </a:xfrm>
          <a:prstGeom prst="rect">
            <a:avLst/>
          </a:prstGeom>
        </p:spPr>
        <p:txBody>
          <a:bodyPr/>
          <a:lstStyle>
            <a:lvl1pPr marL="0" indent="0">
              <a:buNone/>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2" y="3949729"/>
            <a:ext cx="1424987" cy="1424987"/>
          </a:xfrm>
          <a:prstGeom prst="rect">
            <a:avLst/>
          </a:prstGeom>
        </p:spPr>
        <p:txBody>
          <a:bodyPr/>
          <a:lstStyle>
            <a:lvl1pPr marL="0" indent="0">
              <a:buNone/>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5" y="3949729"/>
            <a:ext cx="1424987" cy="1424987"/>
          </a:xfrm>
          <a:prstGeom prst="rect">
            <a:avLst/>
          </a:prstGeom>
        </p:spPr>
        <p:txBody>
          <a:bodyPr/>
          <a:lstStyle>
            <a:lvl1pPr marL="0" indent="0">
              <a:buNone/>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29"/>
            <a:ext cx="1424987" cy="1424987"/>
          </a:xfrm>
          <a:prstGeom prst="rect">
            <a:avLst/>
          </a:prstGeom>
        </p:spPr>
        <p:txBody>
          <a:bodyPr/>
          <a:lstStyle>
            <a:lvl1pPr marL="0" indent="0">
              <a:buNone/>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1" y="3949729"/>
            <a:ext cx="1424987" cy="1424987"/>
          </a:xfrm>
          <a:prstGeom prst="rect">
            <a:avLst/>
          </a:prstGeom>
        </p:spPr>
        <p:txBody>
          <a:bodyPr/>
          <a:lstStyle>
            <a:lvl1pPr marL="0" indent="0">
              <a:buNone/>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59" y="2178052"/>
            <a:ext cx="1424987" cy="1424987"/>
          </a:xfrm>
          <a:prstGeom prst="rect">
            <a:avLst/>
          </a:prstGeom>
        </p:spPr>
        <p:txBody>
          <a:bodyPr/>
          <a:lstStyle>
            <a:lvl1pPr marL="0" indent="0">
              <a:buNone/>
              <a:defRPr/>
            </a:lvl1pPr>
          </a:lstStyle>
          <a:p>
            <a:r>
              <a:rPr lang="en-US" dirty="0"/>
              <a:t>Logo</a:t>
            </a:r>
          </a:p>
        </p:txBody>
      </p:sp>
    </p:spTree>
    <p:extLst>
      <p:ext uri="{BB962C8B-B14F-4D97-AF65-F5344CB8AC3E}">
        <p14:creationId xmlns:p14="http://schemas.microsoft.com/office/powerpoint/2010/main" val="3193522324"/>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grpSp>
        <p:nvGrpSpPr>
          <p:cNvPr id="2" name="Group 1">
            <a:extLst>
              <a:ext uri="{FF2B5EF4-FFF2-40B4-BE49-F238E27FC236}">
                <a16:creationId xmlns:a16="http://schemas.microsoft.com/office/drawing/2014/main" id="{D93C5D94-FCAE-3997-1C11-82EF557F724C}"/>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866EF339-095B-73E5-F1D8-E93600CE8ECD}"/>
                </a:ext>
              </a:extLst>
            </p:cNvPr>
            <p:cNvPicPr>
              <a:picLocks noChangeAspect="1"/>
            </p:cNvPicPr>
            <p:nvPr/>
          </p:nvPicPr>
          <p:blipFill>
            <a:blip r:embed="rId2"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5FE69337-8232-C9B7-EB31-E980493F753A}"/>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3277015034"/>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 y="2565"/>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7" y="4349840"/>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6" y="4336069"/>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6" y="4336069"/>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4" y="4336069"/>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3" y="4359781"/>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5" y="2443165"/>
            <a:ext cx="1350963" cy="1443037"/>
          </a:xfrm>
          <a:prstGeom prst="rect">
            <a:avLst/>
          </a:prstGeom>
        </p:spPr>
        <p:txBody>
          <a:bodyPr/>
          <a:lstStyle>
            <a:lvl1pPr marL="0" indent="0">
              <a:buNone/>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5"/>
            <a:ext cx="1350963" cy="1443037"/>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5"/>
            <a:ext cx="1350963" cy="1443037"/>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3" y="2455197"/>
            <a:ext cx="1350963" cy="1443037"/>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5" y="2455197"/>
            <a:ext cx="1350963" cy="1443037"/>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Tree>
    <p:extLst>
      <p:ext uri="{BB962C8B-B14F-4D97-AF65-F5344CB8AC3E}">
        <p14:creationId xmlns:p14="http://schemas.microsoft.com/office/powerpoint/2010/main" val="298172330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p:nvPicPr>
        <p:blipFill>
          <a:blip r:embed="rId2"/>
          <a:srcRect l="28599" t="27112" r="59448" b="51648"/>
          <a:stretch>
            <a:fillRect/>
          </a:stretch>
        </p:blipFill>
        <p:spPr>
          <a:xfrm>
            <a:off x="9792761" y="2154885"/>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p:nvPicPr>
        <p:blipFill>
          <a:blip r:embed="rId3"/>
          <a:srcRect l="68485" t="40686" r="15253" b="30417"/>
          <a:stretch>
            <a:fillRect/>
          </a:stretch>
        </p:blipFill>
        <p:spPr>
          <a:xfrm>
            <a:off x="7461934" y="2180284"/>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p:nvPicPr>
        <p:blipFill>
          <a:blip r:embed="rId2"/>
          <a:srcRect l="23445" t="48894" r="56069" b="14702"/>
          <a:stretch>
            <a:fillRect/>
          </a:stretch>
        </p:blipFill>
        <p:spPr>
          <a:xfrm>
            <a:off x="5131105" y="2180284"/>
            <a:ext cx="1981739"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p:nvPicPr>
        <p:blipFill>
          <a:blip r:embed="rId3"/>
          <a:srcRect l="49862" t="50848" r="33876" b="20256"/>
          <a:stretch>
            <a:fillRect/>
          </a:stretch>
        </p:blipFill>
        <p:spPr>
          <a:xfrm>
            <a:off x="2800279" y="2167584"/>
            <a:ext cx="1981739"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p:nvPicPr>
        <p:blipFill>
          <a:blip r:embed="rId2"/>
          <a:srcRect l="50836" t="60889" r="32259" b="9072"/>
          <a:stretch>
            <a:fillRect/>
          </a:stretch>
        </p:blipFill>
        <p:spPr>
          <a:xfrm>
            <a:off x="469454" y="2167584"/>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5" y="1212589"/>
            <a:ext cx="10936297" cy="459765"/>
          </a:xfrm>
          <a:prstGeom prst="rect">
            <a:avLst/>
          </a:prstGeom>
        </p:spPr>
        <p:txBody>
          <a:bodyPr>
            <a:noAutofit/>
          </a:bodyPr>
          <a:lstStyle>
            <a:lvl1pPr>
              <a:defRPr sz="2250" b="0" i="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7"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3"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70"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5" y="2635252"/>
            <a:ext cx="1121453" cy="1082311"/>
          </a:xfrm>
          <a:prstGeom prst="rect">
            <a:avLst/>
          </a:prstGeom>
        </p:spPr>
        <p:txBody>
          <a:bodyPr/>
          <a:lstStyle>
            <a:lvl1pPr marL="0" indent="0">
              <a:buNone/>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2"/>
            <a:ext cx="1121453" cy="1082311"/>
          </a:xfrm>
          <a:prstGeom prst="rect">
            <a:avLst/>
          </a:prstGeom>
        </p:spPr>
        <p:txBody>
          <a:bodyPr/>
          <a:lstStyle>
            <a:lvl1pPr marL="0" indent="0">
              <a:buNone/>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6" y="2635252"/>
            <a:ext cx="1121453" cy="1082311"/>
          </a:xfrm>
          <a:prstGeom prst="rect">
            <a:avLst/>
          </a:prstGeom>
        </p:spPr>
        <p:txBody>
          <a:bodyPr/>
          <a:lstStyle>
            <a:lvl1pPr marL="0" indent="0">
              <a:buNone/>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2" y="2635252"/>
            <a:ext cx="1121453" cy="1082311"/>
          </a:xfrm>
          <a:prstGeom prst="rect">
            <a:avLst/>
          </a:prstGeom>
        </p:spPr>
        <p:txBody>
          <a:bodyPr/>
          <a:lstStyle>
            <a:lvl1pPr marL="0" indent="0">
              <a:buNone/>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2"/>
            <a:ext cx="1121453" cy="1082311"/>
          </a:xfrm>
          <a:prstGeom prst="rect">
            <a:avLst/>
          </a:prstGeom>
        </p:spPr>
        <p:txBody>
          <a:bodyPr/>
          <a:lstStyle>
            <a:lvl1pPr marL="0" indent="0">
              <a:buNone/>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5"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1"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21103986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5073"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p:nvPicPr>
        <p:blipFill>
          <a:blip r:embed="rId2">
            <a:alphaModFix amt="89894"/>
          </a:blip>
          <a:srcRect l="928" t="37802" r="15100" b="25943"/>
          <a:stretch>
            <a:fillRect/>
          </a:stretch>
        </p:blipFill>
        <p:spPr>
          <a:xfrm>
            <a:off x="595" y="1948459"/>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p:nvSpPr>
        <p:spPr>
          <a:xfrm>
            <a:off x="530125" y="2388732"/>
            <a:ext cx="1403743" cy="1403742"/>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17" name="Circle">
            <a:extLst>
              <a:ext uri="{FF2B5EF4-FFF2-40B4-BE49-F238E27FC236}">
                <a16:creationId xmlns:a16="http://schemas.microsoft.com/office/drawing/2014/main" id="{07AB089A-1FA1-BF49-AB8C-7995B04A4028}"/>
              </a:ext>
            </a:extLst>
          </p:cNvPr>
          <p:cNvSpPr/>
          <p:nvPr/>
        </p:nvSpPr>
        <p:spPr>
          <a:xfrm>
            <a:off x="2766887" y="2388732"/>
            <a:ext cx="1403743" cy="1403742"/>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18" name="Circle">
            <a:extLst>
              <a:ext uri="{FF2B5EF4-FFF2-40B4-BE49-F238E27FC236}">
                <a16:creationId xmlns:a16="http://schemas.microsoft.com/office/drawing/2014/main" id="{7B9E3FE2-FEE8-1C4E-9F00-6F99765CC464}"/>
              </a:ext>
            </a:extLst>
          </p:cNvPr>
          <p:cNvSpPr/>
          <p:nvPr/>
        </p:nvSpPr>
        <p:spPr>
          <a:xfrm>
            <a:off x="5052545" y="2393690"/>
            <a:ext cx="1393827" cy="1393826"/>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19" name="Circle">
            <a:extLst>
              <a:ext uri="{FF2B5EF4-FFF2-40B4-BE49-F238E27FC236}">
                <a16:creationId xmlns:a16="http://schemas.microsoft.com/office/drawing/2014/main" id="{4A04ABC2-80E7-F143-9AC8-83AFA692422D}"/>
              </a:ext>
            </a:extLst>
          </p:cNvPr>
          <p:cNvSpPr/>
          <p:nvPr/>
        </p:nvSpPr>
        <p:spPr>
          <a:xfrm>
            <a:off x="7304344" y="2415789"/>
            <a:ext cx="1393827" cy="1393826"/>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20" name="Circle">
            <a:extLst>
              <a:ext uri="{FF2B5EF4-FFF2-40B4-BE49-F238E27FC236}">
                <a16:creationId xmlns:a16="http://schemas.microsoft.com/office/drawing/2014/main" id="{F7658BE0-AD56-2E49-992A-C0F85B7B96B8}"/>
              </a:ext>
            </a:extLst>
          </p:cNvPr>
          <p:cNvSpPr/>
          <p:nvPr/>
        </p:nvSpPr>
        <p:spPr>
          <a:xfrm>
            <a:off x="9547836" y="2398648"/>
            <a:ext cx="1393827" cy="1393826"/>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30" y="2635252"/>
            <a:ext cx="1121453" cy="877971"/>
          </a:xfrm>
          <a:prstGeom prst="rect">
            <a:avLst/>
          </a:prstGeom>
        </p:spPr>
        <p:txBody>
          <a:bodyPr/>
          <a:lstStyle>
            <a:lvl1pPr marL="0" indent="0">
              <a:buNone/>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1" y="2659315"/>
            <a:ext cx="1121453" cy="877971"/>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2" y="2659315"/>
            <a:ext cx="1121453" cy="877971"/>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1" y="2673718"/>
            <a:ext cx="1121453" cy="877971"/>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6"/>
            <a:ext cx="1121453" cy="877971"/>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1" y="3979981"/>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79" y="3979981"/>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6" y="3975022"/>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8" y="3975022"/>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7" y="3970555"/>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Tree>
    <p:extLst>
      <p:ext uri="{BB962C8B-B14F-4D97-AF65-F5344CB8AC3E}">
        <p14:creationId xmlns:p14="http://schemas.microsoft.com/office/powerpoint/2010/main" val="18921135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p:nvPicPr>
        <p:blipFill>
          <a:blip r:embed="rId2"/>
          <a:srcRect l="52918" t="2519" r="31795" b="73028"/>
          <a:stretch>
            <a:fillRect/>
          </a:stretch>
        </p:blipFill>
        <p:spPr>
          <a:xfrm>
            <a:off x="9655961" y="2508111"/>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21914" y="4472950"/>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30" y="4472950"/>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2" y="4482891"/>
            <a:ext cx="1465263" cy="323850"/>
          </a:xfrm>
          <a:prstGeom prst="rect">
            <a:avLst/>
          </a:prstGeom>
        </p:spPr>
        <p:txBody>
          <a:bodyPr/>
          <a:lstStyle>
            <a:lvl1pPr marL="0" indent="0" algn="ctr">
              <a:buNone/>
              <a:defRPr sz="120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5" y="4482891"/>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7" y="4482891"/>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5" y="2503077"/>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4" y="2513140"/>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8" y="2503077"/>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8" y="2503079"/>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59" y="2503079"/>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grpSp>
        <p:nvGrpSpPr>
          <p:cNvPr id="2" name="Group 1">
            <a:extLst>
              <a:ext uri="{FF2B5EF4-FFF2-40B4-BE49-F238E27FC236}">
                <a16:creationId xmlns:a16="http://schemas.microsoft.com/office/drawing/2014/main" id="{7D44FBF2-FABC-E1DB-2230-0CB64B8E2B3F}"/>
              </a:ext>
            </a:extLst>
          </p:cNvPr>
          <p:cNvGrpSpPr/>
          <p:nvPr/>
        </p:nvGrpSpPr>
        <p:grpSpPr>
          <a:xfrm>
            <a:off x="214304" y="70011"/>
            <a:ext cx="3300437" cy="792781"/>
            <a:chOff x="496512" y="217221"/>
            <a:chExt cx="4387994" cy="1054018"/>
          </a:xfrm>
        </p:grpSpPr>
        <p:pic>
          <p:nvPicPr>
            <p:cNvPr id="9" name="Picture 8" descr="A black background with white text&#10;&#10;Description automatically generated">
              <a:extLst>
                <a:ext uri="{FF2B5EF4-FFF2-40B4-BE49-F238E27FC236}">
                  <a16:creationId xmlns:a16="http://schemas.microsoft.com/office/drawing/2014/main" id="{F7CBEB8E-5D50-B218-D063-71922C820234}"/>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0" name="Text Box 1">
              <a:extLst>
                <a:ext uri="{FF2B5EF4-FFF2-40B4-BE49-F238E27FC236}">
                  <a16:creationId xmlns:a16="http://schemas.microsoft.com/office/drawing/2014/main" id="{233B0FE4-A252-EE29-60C4-022BE42B325F}"/>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455434467"/>
      </p:ext>
    </p:extLst>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73"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p:nvPicPr>
        <p:blipFill rotWithShape="1">
          <a:blip r:embed="rId2">
            <a:alphaModFix amt="89894"/>
          </a:blip>
          <a:srcRect l="37074" t="56438" r="754" b="14565"/>
          <a:stretch/>
        </p:blipFill>
        <p:spPr>
          <a:xfrm>
            <a:off x="-15668"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5" y="2666358"/>
            <a:ext cx="1888065" cy="1687016"/>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4" y="4574458"/>
            <a:ext cx="1624263"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8" y="4574459"/>
            <a:ext cx="1624263"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50"/>
            <a:ext cx="1645419"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88"/>
            <a:ext cx="1645419"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5" y="4590388"/>
            <a:ext cx="1624263"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3" y="2658039"/>
            <a:ext cx="1888064" cy="168701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39"/>
            <a:ext cx="1888064" cy="168701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61"/>
            <a:ext cx="1888064" cy="168701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grpSp>
        <p:nvGrpSpPr>
          <p:cNvPr id="2" name="Group 1">
            <a:extLst>
              <a:ext uri="{FF2B5EF4-FFF2-40B4-BE49-F238E27FC236}">
                <a16:creationId xmlns:a16="http://schemas.microsoft.com/office/drawing/2014/main" id="{04C98774-B2E0-0D8C-2ECE-7EB05D96BDAF}"/>
              </a:ext>
            </a:extLst>
          </p:cNvPr>
          <p:cNvGrpSpPr/>
          <p:nvPr/>
        </p:nvGrpSpPr>
        <p:grpSpPr>
          <a:xfrm>
            <a:off x="214304" y="70011"/>
            <a:ext cx="3300437" cy="792781"/>
            <a:chOff x="496512" y="217221"/>
            <a:chExt cx="4387994" cy="1054018"/>
          </a:xfrm>
        </p:grpSpPr>
        <p:pic>
          <p:nvPicPr>
            <p:cNvPr id="8" name="Picture 7" descr="A black background with white text&#10;&#10;Description automatically generated">
              <a:extLst>
                <a:ext uri="{FF2B5EF4-FFF2-40B4-BE49-F238E27FC236}">
                  <a16:creationId xmlns:a16="http://schemas.microsoft.com/office/drawing/2014/main" id="{E5941CA9-F98B-6AB2-8DE5-590510D740E2}"/>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9" name="Text Box 1">
              <a:extLst>
                <a:ext uri="{FF2B5EF4-FFF2-40B4-BE49-F238E27FC236}">
                  <a16:creationId xmlns:a16="http://schemas.microsoft.com/office/drawing/2014/main" id="{807C4F7C-8077-B3CC-9386-93C96BE1DA3E}"/>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39098537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grpSp>
        <p:nvGrpSpPr>
          <p:cNvPr id="2" name="Group 1">
            <a:extLst>
              <a:ext uri="{FF2B5EF4-FFF2-40B4-BE49-F238E27FC236}">
                <a16:creationId xmlns:a16="http://schemas.microsoft.com/office/drawing/2014/main" id="{03C645B8-E9A7-62F0-8431-7DF3C08A5A9D}"/>
              </a:ext>
            </a:extLst>
          </p:cNvPr>
          <p:cNvGrpSpPr/>
          <p:nvPr/>
        </p:nvGrpSpPr>
        <p:grpSpPr>
          <a:xfrm>
            <a:off x="214304" y="70011"/>
            <a:ext cx="3300437" cy="792781"/>
            <a:chOff x="496512" y="217221"/>
            <a:chExt cx="4387994" cy="1054018"/>
          </a:xfrm>
        </p:grpSpPr>
        <p:pic>
          <p:nvPicPr>
            <p:cNvPr id="9" name="Picture 8" descr="A black background with white text&#10;&#10;Description automatically generated">
              <a:extLst>
                <a:ext uri="{FF2B5EF4-FFF2-40B4-BE49-F238E27FC236}">
                  <a16:creationId xmlns:a16="http://schemas.microsoft.com/office/drawing/2014/main" id="{62627F36-7CDB-841E-181D-B3CC872C09CD}"/>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0" name="Text Box 1">
              <a:extLst>
                <a:ext uri="{FF2B5EF4-FFF2-40B4-BE49-F238E27FC236}">
                  <a16:creationId xmlns:a16="http://schemas.microsoft.com/office/drawing/2014/main" id="{046FB158-BD09-596E-7880-72CAF77D6C3C}"/>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4060173071"/>
      </p:ext>
    </p:extLst>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7"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8"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0" indent="0">
              <a:buFont typeface="Arial" panose="020B0604020202020204" pitchFamily="34" charse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grpSp>
        <p:nvGrpSpPr>
          <p:cNvPr id="2" name="Group 1">
            <a:extLst>
              <a:ext uri="{FF2B5EF4-FFF2-40B4-BE49-F238E27FC236}">
                <a16:creationId xmlns:a16="http://schemas.microsoft.com/office/drawing/2014/main" id="{8EB994CB-0CD5-68F0-15F6-BC8B66295810}"/>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21F3CE3C-326F-72AD-6624-8D7033F6ED3A}"/>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7870C157-A4E9-DD50-64B4-6C0C77628AC7}"/>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6868910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6" y="1230925"/>
            <a:ext cx="5260871"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2" y="3491896"/>
            <a:ext cx="2592239" cy="2354674"/>
          </a:xfrm>
          <a:prstGeom prst="rect">
            <a:avLst/>
          </a:prstGeom>
          <a:ln w="12700">
            <a:miter lim="400000"/>
          </a:ln>
        </p:spPr>
      </p:pic>
      <p:grpSp>
        <p:nvGrpSpPr>
          <p:cNvPr id="2" name="Group 1">
            <a:extLst>
              <a:ext uri="{FF2B5EF4-FFF2-40B4-BE49-F238E27FC236}">
                <a16:creationId xmlns:a16="http://schemas.microsoft.com/office/drawing/2014/main" id="{3FBE8002-7E4B-E868-F000-3D7E3822A3E4}"/>
              </a:ext>
            </a:extLst>
          </p:cNvPr>
          <p:cNvGrpSpPr/>
          <p:nvPr/>
        </p:nvGrpSpPr>
        <p:grpSpPr>
          <a:xfrm>
            <a:off x="214304" y="70011"/>
            <a:ext cx="3300437" cy="792781"/>
            <a:chOff x="496512" y="217221"/>
            <a:chExt cx="4387994" cy="1054018"/>
          </a:xfrm>
        </p:grpSpPr>
        <p:pic>
          <p:nvPicPr>
            <p:cNvPr id="9" name="Picture 8" descr="A black background with white text&#10;&#10;Description automatically generated">
              <a:extLst>
                <a:ext uri="{FF2B5EF4-FFF2-40B4-BE49-F238E27FC236}">
                  <a16:creationId xmlns:a16="http://schemas.microsoft.com/office/drawing/2014/main" id="{15ADAB10-A015-6FA2-552D-90DF4C0D6F85}"/>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0" name="Text Box 1">
              <a:extLst>
                <a:ext uri="{FF2B5EF4-FFF2-40B4-BE49-F238E27FC236}">
                  <a16:creationId xmlns:a16="http://schemas.microsoft.com/office/drawing/2014/main" id="{4EBA9F40-328E-45D3-9B8E-1003CCC68B7B}"/>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416749685"/>
      </p:ext>
    </p:extLst>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70"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927" t="40727" r="15100" b="16379"/>
          <a:stretch/>
        </p:blipFill>
        <p:spPr>
          <a:xfrm>
            <a:off x="592" y="2375993"/>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3" y="1925638"/>
            <a:ext cx="3955107" cy="3953414"/>
          </a:xfrm>
          <a:prstGeom prst="rect">
            <a:avLst/>
          </a:prstGeom>
        </p:spPr>
        <p:txBody>
          <a:bodyPr/>
          <a:lstStyle/>
          <a:p>
            <a:r>
              <a:rPr lang="en-US"/>
              <a:t>Click icon to add picture</a:t>
            </a:r>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p>
            <a:r>
              <a:rPr lang="en-US"/>
              <a:t>Click icon to add picture</a:t>
            </a:r>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5" y="3188368"/>
            <a:ext cx="4577323" cy="2673170"/>
          </a:xfrm>
          <a:prstGeom prst="rect">
            <a:avLst/>
          </a:prstGeom>
        </p:spPr>
        <p:txBody>
          <a:bodyPr>
            <a:normAutofit/>
          </a:bodyPr>
          <a:lstStyle>
            <a:lvl1pPr marL="0" indent="0">
              <a:lnSpc>
                <a:spcPct val="150000"/>
              </a:lnSpc>
              <a:buNone/>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sz="12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p:nvSpPr>
        <p:spPr>
          <a:xfrm>
            <a:off x="6924865" y="2568504"/>
            <a:ext cx="4577323" cy="42066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650" b="0" i="0" dirty="0">
                <a:latin typeface="Arial" panose="020B0604020202020204" pitchFamily="34" charset="0"/>
                <a:cs typeface="Arial" panose="020B0604020202020204" pitchFamily="34" charset="0"/>
              </a:rPr>
              <a:t>Click to add your subheading here</a:t>
            </a:r>
            <a:endParaRPr lang="en-US" sz="1650" b="0" i="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0F48F6E8-E368-8537-9665-72758844E3C3}"/>
              </a:ext>
            </a:extLst>
          </p:cNvPr>
          <p:cNvGrpSpPr/>
          <p:nvPr/>
        </p:nvGrpSpPr>
        <p:grpSpPr>
          <a:xfrm>
            <a:off x="214304" y="70011"/>
            <a:ext cx="3300437" cy="792781"/>
            <a:chOff x="496512" y="217221"/>
            <a:chExt cx="4387994" cy="1054018"/>
          </a:xfrm>
        </p:grpSpPr>
        <p:pic>
          <p:nvPicPr>
            <p:cNvPr id="8" name="Picture 7" descr="A black background with white text&#10;&#10;Description automatically generated">
              <a:extLst>
                <a:ext uri="{FF2B5EF4-FFF2-40B4-BE49-F238E27FC236}">
                  <a16:creationId xmlns:a16="http://schemas.microsoft.com/office/drawing/2014/main" id="{7DA7AA31-7C12-4CAA-7EA7-2EF5AF3173BB}"/>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9" name="Text Box 1">
              <a:extLst>
                <a:ext uri="{FF2B5EF4-FFF2-40B4-BE49-F238E27FC236}">
                  <a16:creationId xmlns:a16="http://schemas.microsoft.com/office/drawing/2014/main" id="{BACB3741-C636-4DDD-8A70-F5079F554ADC}"/>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39832584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1620" t="1868" r="1868" b="1620"/>
          <a:stretch/>
        </p:blipFill>
        <p:spPr>
          <a:xfrm>
            <a:off x="2"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7" y="2077279"/>
            <a:ext cx="9588988" cy="3010537"/>
          </a:xfrm>
          <a:prstGeom prst="rect">
            <a:avLst/>
          </a:prstGeom>
        </p:spPr>
        <p:txBody>
          <a:bodyPr>
            <a:normAutofit/>
          </a:bodyPr>
          <a:lstStyle>
            <a:lvl1pPr marL="0" indent="0" algn="ctr">
              <a:buNone/>
              <a:defRPr sz="2250" b="0" i="1">
                <a:solidFill>
                  <a:schemeClr val="tx1">
                    <a:lumMod val="75000"/>
                    <a:lumOff val="25000"/>
                  </a:schemeClr>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“Click to add a quote here”</a:t>
            </a:r>
          </a:p>
        </p:txBody>
      </p:sp>
      <p:grpSp>
        <p:nvGrpSpPr>
          <p:cNvPr id="2" name="Group 1">
            <a:extLst>
              <a:ext uri="{FF2B5EF4-FFF2-40B4-BE49-F238E27FC236}">
                <a16:creationId xmlns:a16="http://schemas.microsoft.com/office/drawing/2014/main" id="{84BD5FF9-0906-A299-5754-84A8D0F5C03F}"/>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39B82154-555B-E8B2-FC63-0E44D014BD64}"/>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629B6124-DC13-F383-1F5E-9429A3CF914C}"/>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28729621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7"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8"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214313" indent="-214313">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685800" indent="0">
              <a:buNone/>
              <a:defRPr sz="1350">
                <a:latin typeface="Arial" panose="020B0604020202020204" pitchFamily="34" charset="0"/>
                <a:ea typeface="Open Sans Light" panose="020B0606030504020204" pitchFamily="34" charset="0"/>
                <a:cs typeface="Arial" panose="020B0604020202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grpSp>
        <p:nvGrpSpPr>
          <p:cNvPr id="2" name="Group 1">
            <a:extLst>
              <a:ext uri="{FF2B5EF4-FFF2-40B4-BE49-F238E27FC236}">
                <a16:creationId xmlns:a16="http://schemas.microsoft.com/office/drawing/2014/main" id="{8BF37FC3-29EF-99B5-D2C2-0F41F70039C0}"/>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81FDAAFD-2049-3E81-208D-AB24F5B4FC17}"/>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6D6F869E-3F7E-1008-A7A0-67D158198A3E}"/>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2062041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7"/>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6"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5" y="2192828"/>
            <a:ext cx="2315676" cy="2313337"/>
          </a:xfrm>
          <a:prstGeom prst="rect">
            <a:avLst/>
          </a:prstGeom>
        </p:spPr>
        <p:txBody>
          <a:bodyPr/>
          <a:lstStyle/>
          <a:p>
            <a:r>
              <a:rPr lang="en-US"/>
              <a:t>Click icon to add picture</a:t>
            </a:r>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2" y="2192828"/>
            <a:ext cx="2315676" cy="2313337"/>
          </a:xfrm>
          <a:prstGeom prst="rect">
            <a:avLst/>
          </a:prstGeom>
        </p:spPr>
        <p:txBody>
          <a:bodyPr/>
          <a:lstStyle/>
          <a:p>
            <a:r>
              <a:rPr lang="en-US"/>
              <a:t>Click icon to add picture</a:t>
            </a:r>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9" y="2192828"/>
            <a:ext cx="2315676" cy="2313337"/>
          </a:xfrm>
          <a:prstGeom prst="rect">
            <a:avLst/>
          </a:prstGeom>
        </p:spPr>
        <p:txBody>
          <a:bodyPr/>
          <a:lstStyle/>
          <a:p>
            <a:r>
              <a:rPr lang="en-US"/>
              <a:t>Click icon to add picture</a:t>
            </a:r>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6" y="2192827"/>
            <a:ext cx="2315675" cy="2313336"/>
          </a:xfrm>
          <a:prstGeom prst="rect">
            <a:avLst/>
          </a:prstGeom>
        </p:spPr>
        <p:txBody>
          <a:bodyPr/>
          <a:lstStyle/>
          <a:p>
            <a:r>
              <a:rPr lang="en-US"/>
              <a:t>Click icon to add picture</a:t>
            </a:r>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7" y="4900615"/>
            <a:ext cx="2314575" cy="280987"/>
          </a:xfrm>
          <a:prstGeom prst="rect">
            <a:avLst/>
          </a:prstGeom>
        </p:spPr>
        <p:txBody>
          <a:bodyPr/>
          <a:lstStyle>
            <a:lvl1pPr marL="0" indent="0" algn="ctr">
              <a:buNone/>
              <a:defRPr sz="135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3" y="4900614"/>
            <a:ext cx="2314575" cy="280987"/>
          </a:xfrm>
          <a:prstGeom prst="rect">
            <a:avLst/>
          </a:prstGeom>
        </p:spPr>
        <p:txBody>
          <a:bodyPr/>
          <a:lstStyle>
            <a:lvl1pPr marL="0" indent="0" algn="ctr">
              <a:buNone/>
              <a:defRPr sz="135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21" y="4900613"/>
            <a:ext cx="2314575" cy="280987"/>
          </a:xfrm>
          <a:prstGeom prst="rect">
            <a:avLst/>
          </a:prstGeom>
        </p:spPr>
        <p:txBody>
          <a:bodyPr/>
          <a:lstStyle>
            <a:lvl1pPr marL="0" indent="0" algn="ctr">
              <a:buNone/>
              <a:defRPr sz="135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7" y="4900613"/>
            <a:ext cx="2314575" cy="280987"/>
          </a:xfrm>
          <a:prstGeom prst="rect">
            <a:avLst/>
          </a:prstGeom>
        </p:spPr>
        <p:txBody>
          <a:bodyPr/>
          <a:lstStyle>
            <a:lvl1pPr marL="0" indent="0" algn="ctr">
              <a:buNone/>
              <a:defRPr sz="135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grpSp>
        <p:nvGrpSpPr>
          <p:cNvPr id="2" name="Group 1">
            <a:extLst>
              <a:ext uri="{FF2B5EF4-FFF2-40B4-BE49-F238E27FC236}">
                <a16:creationId xmlns:a16="http://schemas.microsoft.com/office/drawing/2014/main" id="{85182A6B-0B84-0F23-6509-49ED85099DF4}"/>
              </a:ext>
            </a:extLst>
          </p:cNvPr>
          <p:cNvGrpSpPr/>
          <p:nvPr/>
        </p:nvGrpSpPr>
        <p:grpSpPr>
          <a:xfrm>
            <a:off x="214304" y="70011"/>
            <a:ext cx="3300437" cy="792781"/>
            <a:chOff x="496512" y="217221"/>
            <a:chExt cx="4387994" cy="1054018"/>
          </a:xfrm>
        </p:grpSpPr>
        <p:pic>
          <p:nvPicPr>
            <p:cNvPr id="8" name="Picture 7" descr="A black background with white text&#10;&#10;Description automatically generated">
              <a:extLst>
                <a:ext uri="{FF2B5EF4-FFF2-40B4-BE49-F238E27FC236}">
                  <a16:creationId xmlns:a16="http://schemas.microsoft.com/office/drawing/2014/main" id="{72444D0F-88B7-7D1C-355D-84AD0214ACAC}"/>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9" name="Text Box 1">
              <a:extLst>
                <a:ext uri="{FF2B5EF4-FFF2-40B4-BE49-F238E27FC236}">
                  <a16:creationId xmlns:a16="http://schemas.microsoft.com/office/drawing/2014/main" id="{69F43286-59BC-F746-1DC8-EB0F275CA8E6}"/>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35711571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p>
            <a:r>
              <a:rPr lang="en-US"/>
              <a:t>Click icon to add media</a:t>
            </a:r>
            <a:endParaRPr lang="en-US" dirty="0"/>
          </a:p>
        </p:txBody>
      </p:sp>
    </p:spTree>
    <p:extLst>
      <p:ext uri="{BB962C8B-B14F-4D97-AF65-F5344CB8AC3E}">
        <p14:creationId xmlns:p14="http://schemas.microsoft.com/office/powerpoint/2010/main" val="411443847"/>
      </p:ext>
    </p:extLst>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2114116001"/>
      </p:ext>
    </p:extLst>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itle and content - two colum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72543C1C-9042-7E4C-B9CD-BA9631021476}"/>
              </a:ext>
            </a:extLst>
          </p:cNvPr>
          <p:cNvSpPr>
            <a:spLocks noGrp="1"/>
          </p:cNvSpPr>
          <p:nvPr>
            <p:ph sz="half" idx="13" hasCustomPrompt="1"/>
          </p:nvPr>
        </p:nvSpPr>
        <p:spPr>
          <a:xfrm>
            <a:off x="338039" y="1884956"/>
            <a:ext cx="5688215" cy="4631732"/>
          </a:xfrm>
        </p:spPr>
        <p:txBody>
          <a:bodyPr lIns="0" tIns="180000" rIns="0"/>
          <a:lstStyle>
            <a:lvl1pPr>
              <a:defRPr baseline="0">
                <a:solidFill>
                  <a:srgbClr val="4B5057"/>
                </a:solidFill>
                <a:latin typeface="Arial" panose="020B0604020202020204" pitchFamily="34" charset="0"/>
                <a:ea typeface="Open Sans Light" panose="020B0606030504020204" pitchFamily="34" charset="0"/>
                <a:cs typeface="Arial" panose="020B0604020202020204" pitchFamily="34" charset="0"/>
              </a:defRPr>
            </a:lvl1pPr>
            <a:lvl2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2pPr>
            <a:lvl3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3pPr>
            <a:lvl4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GB" dirty="0"/>
              <a:t>Click to add your bar chart here</a:t>
            </a:r>
          </a:p>
        </p:txBody>
      </p:sp>
      <p:sp>
        <p:nvSpPr>
          <p:cNvPr id="6" name="Content Placeholder 3">
            <a:extLst>
              <a:ext uri="{FF2B5EF4-FFF2-40B4-BE49-F238E27FC236}">
                <a16:creationId xmlns:a16="http://schemas.microsoft.com/office/drawing/2014/main" id="{677281A7-AB29-7246-B88E-7FA31840EC6A}"/>
              </a:ext>
            </a:extLst>
          </p:cNvPr>
          <p:cNvSpPr>
            <a:spLocks noGrp="1"/>
          </p:cNvSpPr>
          <p:nvPr>
            <p:ph sz="half" idx="10" hasCustomPrompt="1"/>
          </p:nvPr>
        </p:nvSpPr>
        <p:spPr>
          <a:xfrm>
            <a:off x="6168825" y="1884956"/>
            <a:ext cx="5688215" cy="4631732"/>
          </a:xfrm>
        </p:spPr>
        <p:txBody>
          <a:bodyPr lIns="0" tIns="180000" rIns="0"/>
          <a:lstStyle>
            <a:lvl1pPr>
              <a:defRPr baseline="0">
                <a:solidFill>
                  <a:srgbClr val="4B5057"/>
                </a:solidFill>
                <a:latin typeface="Arial" panose="020B0604020202020204" pitchFamily="34" charset="0"/>
                <a:ea typeface="Open Sans Light" panose="020B0606030504020204" pitchFamily="34" charset="0"/>
                <a:cs typeface="Arial" panose="020B0604020202020204" pitchFamily="34" charset="0"/>
              </a:defRPr>
            </a:lvl1pPr>
            <a:lvl2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2pPr>
            <a:lvl3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3pPr>
            <a:lvl4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GB" dirty="0"/>
              <a:t>Click to add your pie chart here</a:t>
            </a:r>
          </a:p>
        </p:txBody>
      </p:sp>
      <p:sp>
        <p:nvSpPr>
          <p:cNvPr id="11" name="Title 1">
            <a:extLst>
              <a:ext uri="{FF2B5EF4-FFF2-40B4-BE49-F238E27FC236}">
                <a16:creationId xmlns:a16="http://schemas.microsoft.com/office/drawing/2014/main" id="{896E01DB-6E26-6B4E-A1AC-373DA3AA3DE3}"/>
              </a:ext>
            </a:extLst>
          </p:cNvPr>
          <p:cNvSpPr>
            <a:spLocks noGrp="1"/>
          </p:cNvSpPr>
          <p:nvPr>
            <p:ph type="title" hasCustomPrompt="1"/>
          </p:nvPr>
        </p:nvSpPr>
        <p:spPr>
          <a:xfrm>
            <a:off x="328100" y="1191606"/>
            <a:ext cx="5466413" cy="459765"/>
          </a:xfrm>
          <a:prstGeom prst="rect">
            <a:avLst/>
          </a:prstGeom>
        </p:spPr>
        <p:txBody>
          <a:bodyPr>
            <a:noAutofit/>
          </a:bodyPr>
          <a:lstStyle>
            <a:lvl1pPr>
              <a:defRPr sz="2025"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D2B0D8E0-86D6-3C47-88F7-1E15E8229AB0}"/>
              </a:ext>
            </a:extLst>
          </p:cNvPr>
          <p:cNvSpPr>
            <a:spLocks noGrp="1"/>
          </p:cNvSpPr>
          <p:nvPr>
            <p:ph type="body" sz="quarter" idx="14" hasCustomPrompt="1"/>
          </p:nvPr>
        </p:nvSpPr>
        <p:spPr>
          <a:xfrm>
            <a:off x="6096001" y="1191867"/>
            <a:ext cx="5522913" cy="458788"/>
          </a:xfrm>
          <a:prstGeom prst="rect">
            <a:avLst/>
          </a:prstGeom>
        </p:spPr>
        <p:txBody>
          <a:bodyPr/>
          <a:lstStyle>
            <a:lvl1pPr marL="0" indent="0">
              <a:buNone/>
              <a:defRPr sz="2025" b="0" i="0">
                <a:latin typeface="Arial" panose="020B0604020202020204" pitchFamily="34" charset="0"/>
                <a:cs typeface="Arial" panose="020B0604020202020204" pitchFamily="34" charset="0"/>
              </a:defRPr>
            </a:lvl1pPr>
            <a:lvl2pPr marL="342900" indent="0">
              <a:buNone/>
              <a:defRPr/>
            </a:lvl2pPr>
          </a:lstStyle>
          <a:p>
            <a:pPr lvl="0"/>
            <a:r>
              <a:rPr lang="en-GB" dirty="0"/>
              <a:t>Your heading here</a:t>
            </a:r>
          </a:p>
        </p:txBody>
      </p:sp>
    </p:spTree>
    <p:extLst>
      <p:ext uri="{BB962C8B-B14F-4D97-AF65-F5344CB8AC3E}">
        <p14:creationId xmlns:p14="http://schemas.microsoft.com/office/powerpoint/2010/main" val="277439685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80" y="2423866"/>
            <a:ext cx="8206041" cy="1331913"/>
          </a:xfrm>
          <a:prstGeom prst="rect">
            <a:avLst/>
          </a:prstGeom>
        </p:spPr>
        <p:txBody>
          <a:bodyPr/>
          <a:lstStyle>
            <a:lvl1pPr marL="0" indent="0" algn="ctr">
              <a:buNone/>
              <a:defRPr sz="2700" b="0" i="0">
                <a:latin typeface="Arial" panose="020B0604020202020204" pitchFamily="34" charset="0"/>
                <a:cs typeface="Arial" panose="020B0604020202020204" pitchFamily="34" charset="0"/>
              </a:defRPr>
            </a:lvl1pPr>
            <a:lvl2pPr marL="342900" indent="0">
              <a:buNone/>
              <a:defRPr/>
            </a:lvl2pPr>
          </a:lstStyle>
          <a:p>
            <a:pPr lvl="0"/>
            <a:r>
              <a:rPr lang="en-GB" dirty="0"/>
              <a:t>Your end slide copy here</a:t>
            </a:r>
          </a:p>
        </p:txBody>
      </p:sp>
    </p:spTree>
    <p:extLst>
      <p:ext uri="{BB962C8B-B14F-4D97-AF65-F5344CB8AC3E}">
        <p14:creationId xmlns:p14="http://schemas.microsoft.com/office/powerpoint/2010/main" val="225357842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6" y="5574383"/>
            <a:ext cx="4710755" cy="969873"/>
          </a:xfrm>
          <a:prstGeom prst="rect">
            <a:avLst/>
          </a:prstGeom>
        </p:spPr>
        <p:txBody>
          <a:bodyPr>
            <a:normAutofit/>
          </a:bodyPr>
          <a:lstStyle>
            <a:lvl1pPr marL="0" indent="0">
              <a:lnSpc>
                <a:spcPct val="100000"/>
              </a:lnSpc>
              <a:spcBef>
                <a:spcPts val="0"/>
              </a:spcBef>
              <a:buNone/>
              <a:defRPr sz="1500" b="0" i="0">
                <a:solidFill>
                  <a:schemeClr val="tx1">
                    <a:lumMod val="85000"/>
                    <a:lumOff val="15000"/>
                  </a:schemeClr>
                </a:solidFill>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5" y="6318354"/>
            <a:ext cx="3244851" cy="225900"/>
          </a:xfrm>
          <a:prstGeom prst="rect">
            <a:avLst/>
          </a:prstGeom>
        </p:spPr>
        <p:txBody>
          <a:bodyPr/>
          <a:lstStyle>
            <a:lvl1pPr marL="0" indent="0" algn="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US" dirty="0"/>
              <a:t>Date</a:t>
            </a:r>
          </a:p>
        </p:txBody>
      </p:sp>
      <p:grpSp>
        <p:nvGrpSpPr>
          <p:cNvPr id="2" name="Group 1">
            <a:extLst>
              <a:ext uri="{FF2B5EF4-FFF2-40B4-BE49-F238E27FC236}">
                <a16:creationId xmlns:a16="http://schemas.microsoft.com/office/drawing/2014/main" id="{A1467D89-E49F-2FB2-92B6-A47EA5D30943}"/>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DB4ADCBF-307B-1B4C-5BE0-962C475A4860}"/>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331BE9AE-90D5-2842-350F-2C1940319312}"/>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426638679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12238" y="2016132"/>
            <a:ext cx="11165417" cy="576263"/>
          </a:xfrm>
        </p:spPr>
        <p:txBody>
          <a:bodyPr/>
          <a:lstStyle>
            <a:lvl1pPr>
              <a:defRPr sz="3600"/>
            </a:lvl1pPr>
          </a:lstStyle>
          <a:p>
            <a:pPr lvl="0"/>
            <a:r>
              <a:rPr lang="en-US" altLang="en-US" noProof="0"/>
              <a:t>Click to edit Master title style</a:t>
            </a:r>
            <a:endParaRPr lang="en-GB" altLang="en-US" noProof="0" dirty="0"/>
          </a:p>
        </p:txBody>
      </p:sp>
      <p:sp>
        <p:nvSpPr>
          <p:cNvPr id="5123" name="Rectangle 3"/>
          <p:cNvSpPr>
            <a:spLocks noGrp="1" noChangeArrowheads="1"/>
          </p:cNvSpPr>
          <p:nvPr>
            <p:ph type="subTitle" idx="1"/>
          </p:nvPr>
        </p:nvSpPr>
        <p:spPr>
          <a:xfrm>
            <a:off x="512238" y="2774950"/>
            <a:ext cx="11165417" cy="539750"/>
          </a:xfrm>
        </p:spPr>
        <p:txBody>
          <a:bodyPr/>
          <a:lstStyle>
            <a:lvl1pPr marL="0" indent="0">
              <a:buFontTx/>
              <a:buNone/>
              <a:defRPr sz="1800" b="1">
                <a:solidFill>
                  <a:schemeClr val="tx2"/>
                </a:solidFill>
              </a:defRPr>
            </a:lvl1pPr>
          </a:lstStyle>
          <a:p>
            <a:pPr lvl="0"/>
            <a:r>
              <a:rPr lang="en-US" altLang="en-US" noProof="0"/>
              <a:t>Click to edit Master subtitle style</a:t>
            </a:r>
            <a:endParaRPr lang="en-GB" altLang="en-US" noProof="0"/>
          </a:p>
        </p:txBody>
      </p:sp>
      <p:sp>
        <p:nvSpPr>
          <p:cNvPr id="6" name="Rectangle 10"/>
          <p:cNvSpPr>
            <a:spLocks noGrp="1" noChangeArrowheads="1"/>
          </p:cNvSpPr>
          <p:nvPr>
            <p:ph type="sldNum" sz="quarter" idx="10"/>
          </p:nvPr>
        </p:nvSpPr>
        <p:spPr>
          <a:xfrm>
            <a:off x="10483852" y="6448425"/>
            <a:ext cx="1200149" cy="179388"/>
          </a:xfrm>
        </p:spPr>
        <p:txBody>
          <a:bodyPr/>
          <a:lstStyle>
            <a:lvl1pPr>
              <a:defRPr>
                <a:solidFill>
                  <a:schemeClr val="tx1"/>
                </a:solidFill>
              </a:defRPr>
            </a:lvl1pPr>
          </a:lstStyle>
          <a:p>
            <a:fld id="{34C7A650-90AA-4850-BD31-B6ECC77B1BF7}" type="slidenum">
              <a:rPr lang="en-GB" smtClean="0"/>
              <a:t>‹#›</a:t>
            </a:fld>
            <a:endParaRPr lang="en-GB"/>
          </a:p>
        </p:txBody>
      </p:sp>
    </p:spTree>
    <p:extLst>
      <p:ext uri="{BB962C8B-B14F-4D97-AF65-F5344CB8AC3E}">
        <p14:creationId xmlns:p14="http://schemas.microsoft.com/office/powerpoint/2010/main" val="363743985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512233" y="1708152"/>
            <a:ext cx="5480051"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5489" y="1708152"/>
            <a:ext cx="5482167" cy="40671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6"/>
          <p:cNvSpPr>
            <a:spLocks noGrp="1" noChangeArrowheads="1"/>
          </p:cNvSpPr>
          <p:nvPr>
            <p:ph type="sldNum" sz="quarter" idx="10"/>
          </p:nvPr>
        </p:nvSpPr>
        <p:spPr>
          <a:ln/>
        </p:spPr>
        <p:txBody>
          <a:bodyPr/>
          <a:lstStyle>
            <a:lvl1pPr>
              <a:defRPr/>
            </a:lvl1pPr>
          </a:lstStyle>
          <a:p>
            <a:fld id="{34C7A650-90AA-4850-BD31-B6ECC77B1BF7}" type="slidenum">
              <a:rPr lang="en-GB" smtClean="0"/>
              <a:t>‹#›</a:t>
            </a:fld>
            <a:endParaRPr lang="en-GB"/>
          </a:p>
        </p:txBody>
      </p:sp>
    </p:spTree>
    <p:extLst>
      <p:ext uri="{BB962C8B-B14F-4D97-AF65-F5344CB8AC3E}">
        <p14:creationId xmlns:p14="http://schemas.microsoft.com/office/powerpoint/2010/main" val="39789795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Rectangle 6"/>
          <p:cNvSpPr>
            <a:spLocks noGrp="1" noChangeArrowheads="1"/>
          </p:cNvSpPr>
          <p:nvPr>
            <p:ph type="sldNum" sz="quarter" idx="10"/>
          </p:nvPr>
        </p:nvSpPr>
        <p:spPr>
          <a:xfrm>
            <a:off x="10203935" y="6285472"/>
            <a:ext cx="1724455" cy="461319"/>
          </a:xfrm>
          <a:ln/>
        </p:spPr>
        <p:txBody>
          <a:bodyPr/>
          <a:lstStyle>
            <a:lvl1pPr>
              <a:defRPr/>
            </a:lvl1pPr>
          </a:lstStyle>
          <a:p>
            <a:fld id="{34C7A650-90AA-4850-BD31-B6ECC77B1BF7}" type="slidenum">
              <a:rPr lang="en-GB" smtClean="0"/>
              <a:t>‹#›</a:t>
            </a:fld>
            <a:endParaRPr lang="en-GB"/>
          </a:p>
        </p:txBody>
      </p:sp>
    </p:spTree>
    <p:extLst>
      <p:ext uri="{BB962C8B-B14F-4D97-AF65-F5344CB8AC3E}">
        <p14:creationId xmlns:p14="http://schemas.microsoft.com/office/powerpoint/2010/main" val="21686072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Cover Slide and titl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B9E5210-7537-8745-AF3F-3498DC7198D2}"/>
              </a:ext>
              <a:ext uri="{C183D7F6-B498-43B3-948B-1728B52AA6E4}">
                <adec:decorative xmlns:adec="http://schemas.microsoft.com/office/drawing/2017/decorative" val="1"/>
              </a:ext>
            </a:extLst>
          </p:cNvPr>
          <p:cNvSpPr/>
          <p:nvPr/>
        </p:nvSpPr>
        <p:spPr>
          <a:xfrm>
            <a:off x="0" y="0"/>
            <a:ext cx="12234251"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7" name="UoC_BrandTexture_Expressive_RGB-02.png">
            <a:extLst>
              <a:ext uri="{FF2B5EF4-FFF2-40B4-BE49-F238E27FC236}">
                <a16:creationId xmlns:a16="http://schemas.microsoft.com/office/drawing/2014/main" id="{A2F8282D-2393-4047-A61A-917F90BA792C}"/>
              </a:ext>
              <a:ext uri="{C183D7F6-B498-43B3-948B-1728B52AA6E4}">
                <adec:decorative xmlns:adec="http://schemas.microsoft.com/office/drawing/2017/decorative" val="1"/>
              </a:ext>
            </a:extLst>
          </p:cNvPr>
          <p:cNvPicPr>
            <a:picLocks noChangeAspect="1"/>
          </p:cNvPicPr>
          <p:nvPr/>
        </p:nvPicPr>
        <p:blipFill rotWithShape="1">
          <a:blip r:embed="rId2"/>
          <a:srcRect l="15876" t="50833" r="57037" b="5317"/>
          <a:stretch/>
        </p:blipFill>
        <p:spPr>
          <a:xfrm>
            <a:off x="4761571" y="-4923"/>
            <a:ext cx="7472679" cy="6867846"/>
          </a:xfrm>
          <a:prstGeom prst="rect">
            <a:avLst/>
          </a:prstGeom>
          <a:ln w="12700">
            <a:miter lim="400000"/>
          </a:ln>
        </p:spPr>
      </p:pic>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3023746"/>
          </a:xfrm>
          <a:prstGeom prst="rect">
            <a:avLst/>
          </a:prstGeom>
        </p:spPr>
        <p:txBody>
          <a:bodyPr/>
          <a:lstStyle>
            <a:lvl1pPr marL="0" indent="0">
              <a:lnSpc>
                <a:spcPct val="100000"/>
              </a:lnSpc>
              <a:buNone/>
              <a:defRPr sz="2700"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Tree>
    <p:extLst>
      <p:ext uri="{BB962C8B-B14F-4D97-AF65-F5344CB8AC3E}">
        <p14:creationId xmlns:p14="http://schemas.microsoft.com/office/powerpoint/2010/main" val="3778847479"/>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Image/Title Divider 1">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12" name="Title Text"/>
          <p:cNvSpPr txBox="1">
            <a:spLocks noGrp="1"/>
          </p:cNvSpPr>
          <p:nvPr>
            <p:ph type="title" hasCustomPrompt="1"/>
          </p:nvPr>
        </p:nvSpPr>
        <p:spPr>
          <a:xfrm>
            <a:off x="377750" y="2929534"/>
            <a:ext cx="3766868" cy="2592036"/>
          </a:xfrm>
          <a:prstGeom prst="rect">
            <a:avLst/>
          </a:prstGeom>
        </p:spPr>
        <p:txBody>
          <a:bodyPr anchor="t"/>
          <a:lstStyle>
            <a:lvl1pPr defTabSz="685739">
              <a:lnSpc>
                <a:spcPct val="100000"/>
              </a:lnSpc>
              <a:defRPr sz="27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pic>
        <p:nvPicPr>
          <p:cNvPr id="8" name="UoC_BrandTexture_Expressive_RGB-02.png">
            <a:extLst>
              <a:ext uri="{FF2B5EF4-FFF2-40B4-BE49-F238E27FC236}">
                <a16:creationId xmlns:a16="http://schemas.microsoft.com/office/drawing/2014/main" id="{C57B90B4-B4BE-8240-90CA-4C60773081A0}"/>
              </a:ext>
              <a:ext uri="{C183D7F6-B498-43B3-948B-1728B52AA6E4}">
                <adec:decorative xmlns:adec="http://schemas.microsoft.com/office/drawing/2017/decorative" val="1"/>
              </a:ext>
            </a:extLst>
          </p:cNvPr>
          <p:cNvPicPr>
            <a:picLocks noChangeAspect="1"/>
          </p:cNvPicPr>
          <p:nvPr/>
        </p:nvPicPr>
        <p:blipFill rotWithShape="1">
          <a:blip r:embed="rId2"/>
          <a:srcRect l="16095" t="54248" r="57932" b="21930"/>
          <a:stretch/>
        </p:blipFill>
        <p:spPr>
          <a:xfrm>
            <a:off x="1" y="-15843"/>
            <a:ext cx="4240883" cy="2208382"/>
          </a:xfrm>
          <a:prstGeom prst="rect">
            <a:avLst/>
          </a:prstGeom>
          <a:ln w="12700">
            <a:miter lim="400000"/>
          </a:ln>
        </p:spPr>
      </p:pic>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3" y="-4574"/>
            <a:ext cx="7951787" cy="6858000"/>
          </a:xfrm>
          <a:prstGeom prst="rect">
            <a:avLst/>
          </a:prstGeom>
        </p:spPr>
        <p:txBody>
          <a:bodyPr/>
          <a:lstStyle/>
          <a:p>
            <a:r>
              <a:rPr lang="en-US"/>
              <a:t>Click icon to add picture</a:t>
            </a:r>
            <a:endParaRPr lang="en-US" dirty="0"/>
          </a:p>
        </p:txBody>
      </p:sp>
      <p:sp>
        <p:nvSpPr>
          <p:cNvPr id="13" name="Slide Numbe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2" name="Text Placeholder 3">
            <a:extLst>
              <a:ext uri="{FF2B5EF4-FFF2-40B4-BE49-F238E27FC236}">
                <a16:creationId xmlns:a16="http://schemas.microsoft.com/office/drawing/2014/main" id="{2C1D2D6B-10CC-00D8-D170-AED5E9BF2CF6}"/>
              </a:ext>
            </a:extLst>
          </p:cNvPr>
          <p:cNvSpPr>
            <a:spLocks noGrp="1"/>
          </p:cNvSpPr>
          <p:nvPr>
            <p:ph type="body" sz="quarter" idx="11"/>
          </p:nvPr>
        </p:nvSpPr>
        <p:spPr>
          <a:xfrm>
            <a:off x="361807" y="3636668"/>
            <a:ext cx="3782811" cy="1028794"/>
          </a:xfrm>
          <a:prstGeom prst="rect">
            <a:avLst/>
          </a:prstGeom>
        </p:spPr>
        <p:txBody>
          <a:bodyPr/>
          <a:lstStyle>
            <a:lvl1pPr>
              <a:defRPr sz="1200" b="0" i="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303523479"/>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p:nvPicPr>
        <p:blipFill>
          <a:blip r:embed="rId2"/>
          <a:srcRect l="37048" t="51745" r="27941" b="15143"/>
          <a:stretch>
            <a:fillRect/>
          </a:stretch>
        </p:blipFill>
        <p:spPr>
          <a:xfrm>
            <a:off x="1" y="2061"/>
            <a:ext cx="4240215" cy="2231656"/>
          </a:xfrm>
          <a:prstGeom prst="rect">
            <a:avLst/>
          </a:prstGeom>
          <a:ln w="12700">
            <a:miter lim="400000"/>
          </a:ln>
        </p:spPr>
      </p:pic>
      <p:sp>
        <p:nvSpPr>
          <p:cNvPr id="12" name="Title Text"/>
          <p:cNvSpPr txBox="1">
            <a:spLocks noGrp="1"/>
          </p:cNvSpPr>
          <p:nvPr>
            <p:ph type="title" hasCustomPrompt="1"/>
          </p:nvPr>
        </p:nvSpPr>
        <p:spPr>
          <a:xfrm>
            <a:off x="380077" y="2929534"/>
            <a:ext cx="3713601" cy="2592036"/>
          </a:xfrm>
          <a:prstGeom prst="rect">
            <a:avLst/>
          </a:prstGeom>
        </p:spPr>
        <p:txBody>
          <a:bodyPr anchor="t"/>
          <a:lstStyle>
            <a:lvl1pPr defTabSz="685739">
              <a:lnSpc>
                <a:spcPct val="100000"/>
              </a:lnSpc>
              <a:defRPr sz="27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3" y="-15843"/>
            <a:ext cx="7951787" cy="6858000"/>
          </a:xfrm>
          <a:prstGeom prst="rect">
            <a:avLst/>
          </a:prstGeom>
        </p:spPr>
        <p:txBody>
          <a:bodyPr/>
          <a:lstStyle/>
          <a:p>
            <a:r>
              <a:rPr lang="en-US"/>
              <a:t>Click icon to add picture</a:t>
            </a:r>
            <a:endParaRPr lang="en-US" dirty="0"/>
          </a:p>
        </p:txBody>
      </p:sp>
      <p:sp>
        <p:nvSpPr>
          <p:cNvPr id="13" name="Slide Numbe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2" name="Text Placeholder 3">
            <a:extLst>
              <a:ext uri="{FF2B5EF4-FFF2-40B4-BE49-F238E27FC236}">
                <a16:creationId xmlns:a16="http://schemas.microsoft.com/office/drawing/2014/main" id="{CB05C3FA-2867-24B7-0D52-16CD7ABC6D4C}"/>
              </a:ext>
            </a:extLst>
          </p:cNvPr>
          <p:cNvSpPr>
            <a:spLocks noGrp="1"/>
          </p:cNvSpPr>
          <p:nvPr>
            <p:ph type="body" sz="quarter" idx="11"/>
          </p:nvPr>
        </p:nvSpPr>
        <p:spPr>
          <a:xfrm>
            <a:off x="361807" y="3636668"/>
            <a:ext cx="3782811" cy="1028794"/>
          </a:xfrm>
          <a:prstGeom prst="rect">
            <a:avLst/>
          </a:prstGeom>
        </p:spPr>
        <p:txBody>
          <a:bodyPr/>
          <a:lstStyle>
            <a:lvl1pPr>
              <a:defRPr sz="1200" b="0" i="0">
                <a:latin typeface="Arial" panose="020B0604020202020204" pitchFamily="34" charset="0"/>
                <a:cs typeface="Arial" panose="020B0604020202020204" pitchFamily="34" charset="0"/>
              </a:defRPr>
            </a:lvl1pPr>
          </a:lstStyle>
          <a:p>
            <a:pPr lvl="0"/>
            <a:r>
              <a:rPr lang="en-US"/>
              <a:t>Click to edit Master text styles</a:t>
            </a:r>
          </a:p>
        </p:txBody>
      </p:sp>
      <p:grpSp>
        <p:nvGrpSpPr>
          <p:cNvPr id="8" name="Group 7">
            <a:extLst>
              <a:ext uri="{FF2B5EF4-FFF2-40B4-BE49-F238E27FC236}">
                <a16:creationId xmlns:a16="http://schemas.microsoft.com/office/drawing/2014/main" id="{5C92160D-2F2A-74D8-CB7A-DA9D06787E4F}"/>
              </a:ext>
            </a:extLst>
          </p:cNvPr>
          <p:cNvGrpSpPr/>
          <p:nvPr/>
        </p:nvGrpSpPr>
        <p:grpSpPr>
          <a:xfrm>
            <a:off x="214304" y="70011"/>
            <a:ext cx="3300437" cy="792781"/>
            <a:chOff x="496512" y="217221"/>
            <a:chExt cx="4387994" cy="1054018"/>
          </a:xfrm>
        </p:grpSpPr>
        <p:pic>
          <p:nvPicPr>
            <p:cNvPr id="10" name="Picture 9" descr="A black background with white text&#10;&#10;Description automatically generated">
              <a:extLst>
                <a:ext uri="{FF2B5EF4-FFF2-40B4-BE49-F238E27FC236}">
                  <a16:creationId xmlns:a16="http://schemas.microsoft.com/office/drawing/2014/main" id="{8DA18EAD-0386-16AD-4E35-56B58B57013E}"/>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1" name="Text Box 1">
              <a:extLst>
                <a:ext uri="{FF2B5EF4-FFF2-40B4-BE49-F238E27FC236}">
                  <a16:creationId xmlns:a16="http://schemas.microsoft.com/office/drawing/2014/main" id="{61037D71-0AC5-1CFF-5441-1ABE4BFD1722}"/>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29063175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Icon and text">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Subtitle">
            <a:extLst>
              <a:ext uri="{FF2B5EF4-FFF2-40B4-BE49-F238E27FC236}">
                <a16:creationId xmlns:a16="http://schemas.microsoft.com/office/drawing/2014/main" id="{E384F454-B0DC-AC49-BE99-9FDEA92312BA}"/>
              </a:ext>
            </a:extLst>
          </p:cNvPr>
          <p:cNvSpPr txBox="1">
            <a:spLocks/>
          </p:cNvSpPr>
          <p:nvPr/>
        </p:nvSpPr>
        <p:spPr>
          <a:xfrm>
            <a:off x="6172202" y="2214929"/>
            <a:ext cx="5181599" cy="415844"/>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65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165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683241"/>
            <a:ext cx="5181600" cy="3178299"/>
          </a:xfrm>
          <a:prstGeom prst="rect">
            <a:avLst/>
          </a:prstGeom>
        </p:spPr>
        <p:txBody>
          <a:bodyPr/>
          <a:lstStyle>
            <a:lvl1pPr>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a:t>
            </a:r>
          </a:p>
        </p:txBody>
      </p:sp>
      <p:pic>
        <p:nvPicPr>
          <p:cNvPr id="9" name="UoC_BrandTexture_SingleColour_RGB_UoC_SingleColour_LCB_CMYK.png">
            <a:extLst>
              <a:ext uri="{FF2B5EF4-FFF2-40B4-BE49-F238E27FC236}">
                <a16:creationId xmlns:a16="http://schemas.microsoft.com/office/drawing/2014/main" id="{21234932-C845-E547-B001-D744668C5A33}"/>
              </a:ext>
              <a:ext uri="{C183D7F6-B498-43B3-948B-1728B52AA6E4}">
                <adec:decorative xmlns:adec="http://schemas.microsoft.com/office/drawing/2017/decorative" val="1"/>
              </a:ext>
            </a:extLst>
          </p:cNvPr>
          <p:cNvPicPr>
            <a:picLocks noChangeAspect="1"/>
          </p:cNvPicPr>
          <p:nvPr/>
        </p:nvPicPr>
        <p:blipFill>
          <a:blip r:embed="rId2"/>
          <a:srcRect l="50148" t="28659" r="16517" b="12105"/>
          <a:stretch>
            <a:fillRect/>
          </a:stretch>
        </p:blipFill>
        <p:spPr>
          <a:xfrm>
            <a:off x="553776" y="2438931"/>
            <a:ext cx="2869363" cy="286936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2" name="Picture Placeholder 11">
            <a:extLst>
              <a:ext uri="{FF2B5EF4-FFF2-40B4-BE49-F238E27FC236}">
                <a16:creationId xmlns:a16="http://schemas.microsoft.com/office/drawing/2014/main" id="{DF9D7E8E-04AC-C8A9-9856-6EEB73D44604}"/>
              </a:ext>
            </a:extLst>
          </p:cNvPr>
          <p:cNvSpPr>
            <a:spLocks noGrp="1"/>
          </p:cNvSpPr>
          <p:nvPr>
            <p:ph type="pic" sz="quarter" idx="12"/>
          </p:nvPr>
        </p:nvSpPr>
        <p:spPr>
          <a:xfrm>
            <a:off x="2069795" y="2214930"/>
            <a:ext cx="2706687" cy="2460065"/>
          </a:xfrm>
          <a:prstGeom prst="rect">
            <a:avLst/>
          </a:prstGeom>
        </p:spPr>
        <p:txBody>
          <a:bodyPr/>
          <a:lstStyle/>
          <a:p>
            <a:r>
              <a:rPr lang="en-US"/>
              <a:t>Click icon to add picture</a:t>
            </a:r>
            <a:endParaRPr lang="en-US" dirty="0"/>
          </a:p>
        </p:txBody>
      </p:sp>
      <p:grpSp>
        <p:nvGrpSpPr>
          <p:cNvPr id="2" name="Group 1">
            <a:extLst>
              <a:ext uri="{FF2B5EF4-FFF2-40B4-BE49-F238E27FC236}">
                <a16:creationId xmlns:a16="http://schemas.microsoft.com/office/drawing/2014/main" id="{84D2AA5D-59C4-3C9A-F1BE-7632D06A3C70}"/>
              </a:ext>
            </a:extLst>
          </p:cNvPr>
          <p:cNvGrpSpPr/>
          <p:nvPr/>
        </p:nvGrpSpPr>
        <p:grpSpPr>
          <a:xfrm>
            <a:off x="214304" y="70011"/>
            <a:ext cx="3300437" cy="792781"/>
            <a:chOff x="496512" y="217221"/>
            <a:chExt cx="4387994" cy="1054018"/>
          </a:xfrm>
        </p:grpSpPr>
        <p:pic>
          <p:nvPicPr>
            <p:cNvPr id="8" name="Picture 7" descr="A black background with white text&#10;&#10;Description automatically generated">
              <a:extLst>
                <a:ext uri="{FF2B5EF4-FFF2-40B4-BE49-F238E27FC236}">
                  <a16:creationId xmlns:a16="http://schemas.microsoft.com/office/drawing/2014/main" id="{08B0D4D3-858C-2B8A-E7C4-31AC7827AFB4}"/>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0" name="Text Box 1">
              <a:extLst>
                <a:ext uri="{FF2B5EF4-FFF2-40B4-BE49-F238E27FC236}">
                  <a16:creationId xmlns:a16="http://schemas.microsoft.com/office/drawing/2014/main" id="{AD3F02EF-E5D2-0465-CEE3-549F82A53A65}"/>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4133219473"/>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14478" y="-16574"/>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1" y="2438931"/>
            <a:ext cx="5535223" cy="342260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50120" t="16269" r="-140" b="71357"/>
          <a:stretch/>
        </p:blipFill>
        <p:spPr>
          <a:xfrm>
            <a:off x="0" y="-9013"/>
            <a:ext cx="6096000" cy="848461"/>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6"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Tree>
    <p:extLst>
      <p:ext uri="{BB962C8B-B14F-4D97-AF65-F5344CB8AC3E}">
        <p14:creationId xmlns:p14="http://schemas.microsoft.com/office/powerpoint/2010/main" val="2707221471"/>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8" y="-7969"/>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p:nvPicPr>
        <p:blipFill rotWithShape="1">
          <a:blip r:embed="rId2"/>
          <a:srcRect l="8059" t="54823" r="40988" b="36416"/>
          <a:stretch/>
        </p:blipFill>
        <p:spPr>
          <a:xfrm>
            <a:off x="1" y="-7969"/>
            <a:ext cx="6423419" cy="948739"/>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4" y="2438931"/>
            <a:ext cx="7549827" cy="347829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3" y="2438931"/>
            <a:ext cx="3416411" cy="3494088"/>
          </a:xfrm>
          <a:prstGeom prst="rect">
            <a:avLst/>
          </a:prstGeom>
        </p:spPr>
        <p:txBody>
          <a:bodyPr/>
          <a:lstStyle/>
          <a:p>
            <a:r>
              <a:rPr lang="en-US"/>
              <a:t>Click icon to add picture</a:t>
            </a:r>
            <a:endParaRPr lang="en-US" dirty="0"/>
          </a:p>
        </p:txBody>
      </p:sp>
      <p:grpSp>
        <p:nvGrpSpPr>
          <p:cNvPr id="2" name="Group 1">
            <a:extLst>
              <a:ext uri="{FF2B5EF4-FFF2-40B4-BE49-F238E27FC236}">
                <a16:creationId xmlns:a16="http://schemas.microsoft.com/office/drawing/2014/main" id="{08DE5B07-6B48-4E45-E538-282AF801C8D9}"/>
              </a:ext>
            </a:extLst>
          </p:cNvPr>
          <p:cNvGrpSpPr/>
          <p:nvPr/>
        </p:nvGrpSpPr>
        <p:grpSpPr>
          <a:xfrm>
            <a:off x="214304" y="70011"/>
            <a:ext cx="3300437" cy="792781"/>
            <a:chOff x="496512" y="217221"/>
            <a:chExt cx="4387994" cy="1054018"/>
          </a:xfrm>
        </p:grpSpPr>
        <p:pic>
          <p:nvPicPr>
            <p:cNvPr id="10" name="Picture 9" descr="A black background with white text&#10;&#10;Description automatically generated">
              <a:extLst>
                <a:ext uri="{FF2B5EF4-FFF2-40B4-BE49-F238E27FC236}">
                  <a16:creationId xmlns:a16="http://schemas.microsoft.com/office/drawing/2014/main" id="{0BF917CF-E465-1798-BBA5-F47CAF4AE95E}"/>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1" name="Text Box 1">
              <a:extLst>
                <a:ext uri="{FF2B5EF4-FFF2-40B4-BE49-F238E27FC236}">
                  <a16:creationId xmlns:a16="http://schemas.microsoft.com/office/drawing/2014/main" id="{EFBA0608-EF59-2745-24DA-A9239CD1D957}"/>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686107452"/>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89"/>
            <a:ext cx="5469344"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5" y="2552477"/>
            <a:ext cx="7477932" cy="3026187"/>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9" name="Title 1">
            <a:extLst>
              <a:ext uri="{FF2B5EF4-FFF2-40B4-BE49-F238E27FC236}">
                <a16:creationId xmlns:a16="http://schemas.microsoft.com/office/drawing/2014/main" id="{0FB16BBE-3400-A945-87B4-F443A8974572}"/>
              </a:ext>
            </a:extLst>
          </p:cNvPr>
          <p:cNvSpPr txBox="1">
            <a:spLocks/>
          </p:cNvSpPr>
          <p:nvPr/>
        </p:nvSpPr>
        <p:spPr>
          <a:xfrm>
            <a:off x="384322" y="2084963"/>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650" b="0" i="0" dirty="0">
                <a:latin typeface="Arial" panose="020B0604020202020204" pitchFamily="34" charset="0"/>
                <a:ea typeface="Open Sans Light" panose="020B0606030504020204" pitchFamily="34" charset="0"/>
                <a:cs typeface="Arial" panose="020B0604020202020204" pitchFamily="34" charset="0"/>
              </a:rPr>
              <a:t>Click here to add your subheading</a:t>
            </a:r>
            <a:endParaRPr lang="en-US" sz="1650" b="0" i="0" dirty="0">
              <a:latin typeface="Arial" panose="020B0604020202020204" pitchFamily="34" charset="0"/>
              <a:ea typeface="Open Sans Light" panose="020B0606030504020204" pitchFamily="34" charset="0"/>
              <a:cs typeface="Arial" panose="020B0604020202020204" pitchFamily="34" charset="0"/>
            </a:endParaRP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4" y="2554975"/>
            <a:ext cx="3688771" cy="3026187"/>
          </a:xfrm>
          <a:prstGeom prst="rect">
            <a:avLst/>
          </a:prstGeom>
        </p:spPr>
        <p:txBody>
          <a:bodyPr/>
          <a:lstStyle>
            <a:lvl1pPr>
              <a:lnSpc>
                <a:spcPct val="10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Tree>
    <p:extLst>
      <p:ext uri="{BB962C8B-B14F-4D97-AF65-F5344CB8AC3E}">
        <p14:creationId xmlns:p14="http://schemas.microsoft.com/office/powerpoint/2010/main" val="1848479828"/>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p:cSld name="Body text/bullets (Graphic)">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30925"/>
            <a:ext cx="5260871"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1" y="2594344"/>
            <a:ext cx="5667775" cy="3267194"/>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2" y="3491896"/>
            <a:ext cx="2592239" cy="2354674"/>
          </a:xfrm>
          <a:prstGeom prst="rect">
            <a:avLst/>
          </a:prstGeom>
          <a:ln w="12700">
            <a:miter lim="400000"/>
          </a:ln>
        </p:spPr>
      </p:pic>
      <p:sp>
        <p:nvSpPr>
          <p:cNvPr id="3" name="Text Placeholder 2">
            <a:extLst>
              <a:ext uri="{FF2B5EF4-FFF2-40B4-BE49-F238E27FC236}">
                <a16:creationId xmlns:a16="http://schemas.microsoft.com/office/drawing/2014/main" id="{098032CD-07E0-3F40-8561-CF63B115DFAB}"/>
              </a:ext>
            </a:extLst>
          </p:cNvPr>
          <p:cNvSpPr>
            <a:spLocks noGrp="1"/>
          </p:cNvSpPr>
          <p:nvPr>
            <p:ph type="body" sz="quarter" idx="11" hasCustomPrompt="1"/>
          </p:nvPr>
        </p:nvSpPr>
        <p:spPr>
          <a:xfrm>
            <a:off x="6159501" y="1941810"/>
            <a:ext cx="5667775" cy="390525"/>
          </a:xfrm>
          <a:prstGeom prst="rect">
            <a:avLst/>
          </a:prstGeom>
        </p:spPr>
        <p:txBody>
          <a:bodyPr/>
          <a:lstStyle>
            <a:lvl1pPr marL="0" indent="0">
              <a:buNone/>
              <a:defRPr sz="1650" b="0" i="0">
                <a:latin typeface="Arial" panose="020B0604020202020204" pitchFamily="34" charset="0"/>
                <a:cs typeface="Arial" panose="020B0604020202020204" pitchFamily="34" charset="0"/>
              </a:defRPr>
            </a:lvl1pPr>
          </a:lstStyle>
          <a:p>
            <a:r>
              <a:rPr lang="en-GB" sz="1500" dirty="0"/>
              <a:t>Click here to add your subheading</a:t>
            </a:r>
            <a:endParaRPr lang="en-US" sz="1500" dirty="0"/>
          </a:p>
        </p:txBody>
      </p:sp>
    </p:spTree>
    <p:extLst>
      <p:ext uri="{BB962C8B-B14F-4D97-AF65-F5344CB8AC3E}">
        <p14:creationId xmlns:p14="http://schemas.microsoft.com/office/powerpoint/2010/main" val="3418747799"/>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1" y="0"/>
            <a:ext cx="6376988" cy="6858000"/>
          </a:xfrm>
          <a:prstGeom prst="rect">
            <a:avLst/>
          </a:prstGeom>
        </p:spPr>
        <p:txBody>
          <a:bodyPr/>
          <a:lstStyle/>
          <a:p>
            <a:r>
              <a:rPr lang="en-US"/>
              <a:t>Click icon to add picture</a:t>
            </a:r>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p:nvPicPr>
        <p:blipFill>
          <a:blip r:embed="rId2"/>
          <a:srcRect l="23893" t="56170" r="28627" b="34921"/>
          <a:stretch>
            <a:fillRect/>
          </a:stretch>
        </p:blipFill>
        <p:spPr>
          <a:xfrm>
            <a:off x="6376857"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5"/>
            <a:ext cx="5205493" cy="405455"/>
          </a:xfrm>
          <a:prstGeom prst="rect">
            <a:avLst/>
          </a:prstGeom>
        </p:spPr>
        <p:txBody>
          <a:bodyPr>
            <a:normAutofit/>
          </a:bodyPr>
          <a:lstStyle>
            <a:lvl1pPr marL="0" indent="0">
              <a:buNone/>
              <a:defRPr sz="1500" b="0" i="0">
                <a:latin typeface="Arial" panose="020B0604020202020204" pitchFamily="34" charset="0"/>
                <a:cs typeface="Arial" panose="020B0604020202020204" pitchFamily="34" charset="0"/>
              </a:defRPr>
            </a:lvl1pPr>
          </a:lstStyle>
          <a:p>
            <a:r>
              <a:rPr lang="en-GB" sz="1500" dirty="0"/>
              <a:t>Click to add your subheading here</a:t>
            </a:r>
            <a:endParaRPr lang="en-US" sz="150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214313" marR="0" indent="-214313"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sz="135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79" y="1212589"/>
            <a:ext cx="5205493"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Tree>
    <p:extLst>
      <p:ext uri="{BB962C8B-B14F-4D97-AF65-F5344CB8AC3E}">
        <p14:creationId xmlns:p14="http://schemas.microsoft.com/office/powerpoint/2010/main" val="291006268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Data/Info with Bullet points">
    <p:spTree>
      <p:nvGrpSpPr>
        <p:cNvPr id="1" name=""/>
        <p:cNvGrpSpPr/>
        <p:nvPr/>
      </p:nvGrpSpPr>
      <p:grpSpPr>
        <a:xfrm>
          <a:off x="0" y="0"/>
          <a:ext cx="0" cy="0"/>
          <a:chOff x="0" y="0"/>
          <a:chExt cx="0" cy="0"/>
        </a:xfrm>
      </p:grpSpPr>
      <p:sp>
        <p:nvSpPr>
          <p:cNvPr id="14" name="Прямоугольник 8">
            <a:extLst>
              <a:ext uri="{FF2B5EF4-FFF2-40B4-BE49-F238E27FC236}">
                <a16:creationId xmlns:a16="http://schemas.microsoft.com/office/drawing/2014/main" id="{36B9C353-8C10-4F48-8180-EB49A0C34430}"/>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2" name="Rectangle 1">
            <a:extLst>
              <a:ext uri="{FF2B5EF4-FFF2-40B4-BE49-F238E27FC236}">
                <a16:creationId xmlns:a16="http://schemas.microsoft.com/office/drawing/2014/main" id="{5895C07E-A00E-064D-8DDA-A851AB71158C}"/>
              </a:ext>
              <a:ext uri="{C183D7F6-B498-43B3-948B-1728B52AA6E4}">
                <adec:decorative xmlns:adec="http://schemas.microsoft.com/office/drawing/2017/decorative" val="1"/>
              </a:ext>
            </a:extLst>
          </p:cNvPr>
          <p:cNvSpPr/>
          <p:nvPr/>
        </p:nvSpPr>
        <p:spPr>
          <a:xfrm>
            <a:off x="2" y="2"/>
            <a:ext cx="6376855" cy="6881787"/>
          </a:xfrm>
          <a:prstGeom prst="rect">
            <a:avLst/>
          </a:prstGeom>
          <a:solidFill>
            <a:srgbClr val="94E9D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7080463" y="2106505"/>
            <a:ext cx="4759511" cy="405455"/>
          </a:xfrm>
          <a:prstGeom prst="rect">
            <a:avLst/>
          </a:prstGeom>
        </p:spPr>
        <p:txBody>
          <a:bodyPr>
            <a:normAutofit/>
          </a:bodyPr>
          <a:lstStyle>
            <a:lvl1pPr marL="0" indent="0">
              <a:buNone/>
              <a:defRPr sz="1500" b="0" i="0">
                <a:latin typeface="Arial" panose="020B0604020202020204" pitchFamily="34" charset="0"/>
                <a:cs typeface="Arial" panose="020B0604020202020204" pitchFamily="34" charset="0"/>
              </a:defRPr>
            </a:lvl1pPr>
          </a:lstStyle>
          <a:p>
            <a:r>
              <a:rPr lang="en-GB" sz="1650" dirty="0"/>
              <a:t>Click to add your subheading here</a:t>
            </a:r>
            <a:endParaRPr lang="en-US" sz="1650"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7080463" y="2511959"/>
            <a:ext cx="4759511" cy="3551562"/>
          </a:xfrm>
          <a:prstGeom prst="rect">
            <a:avLst/>
          </a:prstGeom>
        </p:spPr>
        <p:txBody>
          <a:bodyPr>
            <a:normAutofit/>
          </a:bodyPr>
          <a:lstStyle>
            <a:lvl1pPr marL="214313" marR="0" indent="-214313" algn="l" defTabSz="685800" rtl="0" eaLnBrk="1" fontAlgn="auto" latinLnBrk="0" hangingPunct="1">
              <a:lnSpc>
                <a:spcPct val="150000"/>
              </a:lnSpc>
              <a:spcBef>
                <a:spcPts val="450"/>
              </a:spcBef>
              <a:spcAft>
                <a:spcPts val="0"/>
              </a:spcAft>
              <a:buClrTx/>
              <a:buSzTx/>
              <a:buFont typeface="Arial" panose="020B0604020202020204" pitchFamily="34" charset="0"/>
              <a:buChar char="•"/>
              <a:tabLst/>
              <a:defRPr sz="135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a:latin typeface="Arial" panose="020B0604020202020204" pitchFamily="34" charset="0"/>
                <a:ea typeface="Open Sans Light" panose="020B0606030504020204" pitchFamily="34" charset="0"/>
                <a:cs typeface="Arial" panose="020B0604020202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marL="342900" marR="0" lvl="1" indent="-214313" algn="l" defTabSz="685800" rtl="0" eaLnBrk="1" fontAlgn="auto" latinLnBrk="0" hangingPunct="1">
              <a:lnSpc>
                <a:spcPct val="110000"/>
              </a:lnSpc>
              <a:spcBef>
                <a:spcPts val="450"/>
              </a:spcBef>
              <a:spcAft>
                <a:spcPts val="0"/>
              </a:spcAft>
              <a:buClrTx/>
              <a:buSzTx/>
              <a:buFont typeface="Arial" panose="020B0604020202020204" pitchFamily="34" charset="0"/>
              <a:buChar char="•"/>
              <a:tabLst/>
              <a:defRPr/>
            </a:pPr>
            <a:endParaRPr lang="en-GB" dirty="0"/>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7080463" y="1212589"/>
            <a:ext cx="4759509"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Text Placeholder 6">
            <a:extLst>
              <a:ext uri="{FF2B5EF4-FFF2-40B4-BE49-F238E27FC236}">
                <a16:creationId xmlns:a16="http://schemas.microsoft.com/office/drawing/2014/main" id="{0DB9400D-7563-AC44-B7C8-F3D4B04B9EB6}"/>
              </a:ext>
            </a:extLst>
          </p:cNvPr>
          <p:cNvSpPr>
            <a:spLocks noGrp="1"/>
          </p:cNvSpPr>
          <p:nvPr>
            <p:ph type="body" sz="quarter" idx="13" hasCustomPrompt="1"/>
          </p:nvPr>
        </p:nvSpPr>
        <p:spPr>
          <a:xfrm>
            <a:off x="551755" y="1212587"/>
            <a:ext cx="5371968" cy="1669912"/>
          </a:xfrm>
          <a:prstGeom prst="rect">
            <a:avLst/>
          </a:prstGeom>
        </p:spPr>
        <p:txBody>
          <a:bodyPr/>
          <a:lstStyle>
            <a:lvl1pPr marL="0" indent="0">
              <a:buNone/>
              <a:defRPr sz="10650" b="1" i="0" spc="450">
                <a:solidFill>
                  <a:srgbClr val="232830"/>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000</a:t>
            </a:r>
            <a:endParaRPr lang="en-US" dirty="0"/>
          </a:p>
        </p:txBody>
      </p:sp>
      <p:sp>
        <p:nvSpPr>
          <p:cNvPr id="13" name="Text Placeholder 12">
            <a:extLst>
              <a:ext uri="{FF2B5EF4-FFF2-40B4-BE49-F238E27FC236}">
                <a16:creationId xmlns:a16="http://schemas.microsoft.com/office/drawing/2014/main" id="{9FE6DD72-BECC-0347-B6B7-13557F8255C4}"/>
              </a:ext>
            </a:extLst>
          </p:cNvPr>
          <p:cNvSpPr>
            <a:spLocks noGrp="1"/>
          </p:cNvSpPr>
          <p:nvPr>
            <p:ph type="body" sz="quarter" idx="14" hasCustomPrompt="1"/>
          </p:nvPr>
        </p:nvSpPr>
        <p:spPr>
          <a:xfrm>
            <a:off x="551968" y="2910169"/>
            <a:ext cx="5371755" cy="585787"/>
          </a:xfrm>
          <a:prstGeom prst="rect">
            <a:avLst/>
          </a:prstGeom>
        </p:spPr>
        <p:txBody>
          <a:bodyPr/>
          <a:lstStyle>
            <a:lvl1pPr marL="0" indent="0">
              <a:buNone/>
              <a:defRPr sz="1800" b="1" i="0" spc="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stStyle>
          <a:p>
            <a:pPr lvl="0"/>
            <a:r>
              <a:rPr lang="en-GB" dirty="0"/>
              <a:t>Click to add your text here</a:t>
            </a:r>
          </a:p>
        </p:txBody>
      </p:sp>
      <p:sp>
        <p:nvSpPr>
          <p:cNvPr id="15" name="Text Placeholder 14">
            <a:extLst>
              <a:ext uri="{FF2B5EF4-FFF2-40B4-BE49-F238E27FC236}">
                <a16:creationId xmlns:a16="http://schemas.microsoft.com/office/drawing/2014/main" id="{864B978D-A6B3-DB40-9553-8405D51EFEFA}"/>
              </a:ext>
            </a:extLst>
          </p:cNvPr>
          <p:cNvSpPr>
            <a:spLocks noGrp="1"/>
          </p:cNvSpPr>
          <p:nvPr>
            <p:ph type="body" sz="quarter" idx="15" hasCustomPrompt="1"/>
          </p:nvPr>
        </p:nvSpPr>
        <p:spPr>
          <a:xfrm>
            <a:off x="552451" y="4021327"/>
            <a:ext cx="5370513" cy="2042194"/>
          </a:xfrm>
          <a:prstGeom prst="rect">
            <a:avLst/>
          </a:prstGeom>
        </p:spPr>
        <p:txBody>
          <a:bodyPr/>
          <a:lstStyle>
            <a:lvl1pPr marL="0" indent="0">
              <a:buNone/>
              <a:defRPr sz="1350" b="0" i="0">
                <a:solidFill>
                  <a:srgbClr val="232830"/>
                </a:solidFill>
                <a:latin typeface="Arial" panose="020B0604020202020204" pitchFamily="34" charset="0"/>
                <a:ea typeface="Open Sans Semibold" panose="020B0606030504020204" pitchFamily="34" charset="0"/>
                <a:cs typeface="Arial" panose="020B0604020202020204" pitchFamily="34" charset="0"/>
              </a:defRPr>
            </a:lvl1pPr>
            <a:lvl2pPr>
              <a:defRPr>
                <a:solidFill>
                  <a:srgbClr val="282372"/>
                </a:solidFill>
                <a:latin typeface="Arial" panose="020B0604020202020204" pitchFamily="34" charset="0"/>
                <a:cs typeface="Arial" panose="020B0604020202020204" pitchFamily="34" charset="0"/>
              </a:defRPr>
            </a:lvl2pPr>
            <a:lvl3pPr>
              <a:defRPr>
                <a:solidFill>
                  <a:srgbClr val="282372"/>
                </a:solidFill>
                <a:latin typeface="Arial" panose="020B0604020202020204" pitchFamily="34" charset="0"/>
                <a:cs typeface="Arial" panose="020B0604020202020204" pitchFamily="34" charset="0"/>
              </a:defRPr>
            </a:lvl3pPr>
            <a:lvl4pPr>
              <a:defRPr>
                <a:solidFill>
                  <a:srgbClr val="282372"/>
                </a:solidFill>
                <a:latin typeface="Arial" panose="020B0604020202020204" pitchFamily="34" charset="0"/>
                <a:cs typeface="Arial" panose="020B0604020202020204" pitchFamily="34" charset="0"/>
              </a:defRPr>
            </a:lvl4pPr>
            <a:lvl5pPr>
              <a:defRPr>
                <a:solidFill>
                  <a:srgbClr val="282372"/>
                </a:solidFill>
                <a:latin typeface="Arial" panose="020B0604020202020204" pitchFamily="34" charset="0"/>
                <a:cs typeface="Arial" panose="020B0604020202020204" pitchFamily="34" charset="0"/>
              </a:defRPr>
            </a:lvl5pPr>
          </a:lstStyle>
          <a:p>
            <a:pPr lvl="0"/>
            <a:r>
              <a:rPr lang="en-GB" dirty="0"/>
              <a:t>Click to add your text here</a:t>
            </a:r>
          </a:p>
        </p:txBody>
      </p:sp>
    </p:spTree>
    <p:extLst>
      <p:ext uri="{BB962C8B-B14F-4D97-AF65-F5344CB8AC3E}">
        <p14:creationId xmlns:p14="http://schemas.microsoft.com/office/powerpoint/2010/main" val="1067155948"/>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7" y="1253628"/>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7" y="2178051"/>
            <a:ext cx="3187783" cy="318778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7" y="2178049"/>
            <a:ext cx="3187783" cy="318778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7" y="2178049"/>
            <a:ext cx="3187783" cy="3187783"/>
          </a:xfrm>
          <a:prstGeom prst="rect">
            <a:avLst/>
          </a:prstGeom>
        </p:spPr>
        <p:txBody>
          <a:bodyPr/>
          <a:lstStyle/>
          <a:p>
            <a:r>
              <a:rPr lang="en-US"/>
              <a:t>Click icon to add picture</a:t>
            </a:r>
          </a:p>
        </p:txBody>
      </p:sp>
    </p:spTree>
    <p:extLst>
      <p:ext uri="{BB962C8B-B14F-4D97-AF65-F5344CB8AC3E}">
        <p14:creationId xmlns:p14="http://schemas.microsoft.com/office/powerpoint/2010/main" val="2486487084"/>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p:nvSpPr>
        <p:spPr>
          <a:xfrm>
            <a:off x="2147882" y="28135"/>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6" y="1262287"/>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178051"/>
            <a:ext cx="3187783" cy="318778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7" y="2178049"/>
            <a:ext cx="3187783" cy="318778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2" y="2178049"/>
            <a:ext cx="3187783" cy="3187783"/>
          </a:xfrm>
          <a:prstGeom prst="rect">
            <a:avLst/>
          </a:prstGeom>
        </p:spPr>
        <p:txBody>
          <a:bodyPr/>
          <a:lstStyle/>
          <a:p>
            <a:r>
              <a:rPr lang="en-US"/>
              <a:t>Click icon to add picture</a:t>
            </a:r>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9" y="5595938"/>
            <a:ext cx="3187700"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30" y="5595370"/>
            <a:ext cx="3187700"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Tree>
    <p:extLst>
      <p:ext uri="{BB962C8B-B14F-4D97-AF65-F5344CB8AC3E}">
        <p14:creationId xmlns:p14="http://schemas.microsoft.com/office/powerpoint/2010/main" val="2789611126"/>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6" y="1262287"/>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6" y="2178049"/>
            <a:ext cx="2513223" cy="2513223"/>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4" y="2172390"/>
            <a:ext cx="2513223" cy="2513223"/>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90"/>
            <a:ext cx="2513223" cy="2513223"/>
          </a:xfrm>
          <a:prstGeom prst="rect">
            <a:avLst/>
          </a:prstGeom>
        </p:spPr>
        <p:txBody>
          <a:bodyPr/>
          <a:lstStyle/>
          <a:p>
            <a:r>
              <a:rPr lang="en-US"/>
              <a:t>Click icon to add picture</a:t>
            </a:r>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6" y="4988521"/>
            <a:ext cx="2512671"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10" y="2172390"/>
            <a:ext cx="2513223" cy="2513223"/>
          </a:xfrm>
          <a:prstGeom prst="rect">
            <a:avLst/>
          </a:prstGeom>
        </p:spPr>
        <p:txBody>
          <a:bodyPr/>
          <a:lstStyle/>
          <a:p>
            <a:r>
              <a:rPr lang="en-US"/>
              <a:t>Click icon to add picture</a:t>
            </a:r>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3" y="4988521"/>
            <a:ext cx="2512671"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1" y="4977199"/>
            <a:ext cx="2512671"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09" y="4977199"/>
            <a:ext cx="2512671" cy="317500"/>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Tree>
    <p:extLst>
      <p:ext uri="{BB962C8B-B14F-4D97-AF65-F5344CB8AC3E}">
        <p14:creationId xmlns:p14="http://schemas.microsoft.com/office/powerpoint/2010/main" val="60257497"/>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6" y="1262287"/>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7" y="2232026"/>
            <a:ext cx="2236307" cy="2236307"/>
          </a:xfrm>
          <a:prstGeom prst="rect">
            <a:avLst/>
          </a:prstGeom>
        </p:spPr>
        <p:txBody>
          <a:bodyPr/>
          <a:lstStyle/>
          <a:p>
            <a:r>
              <a:rPr lang="en-US"/>
              <a:t>Click icon to add picture</a:t>
            </a:r>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08"/>
            <a:ext cx="2236307" cy="2236307"/>
          </a:xfrm>
          <a:prstGeom prst="rect">
            <a:avLst/>
          </a:prstGeom>
        </p:spPr>
        <p:txBody>
          <a:bodyPr/>
          <a:lstStyle/>
          <a:p>
            <a:r>
              <a:rPr lang="en-US"/>
              <a:t>Click icon to add picture</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1" y="2234208"/>
            <a:ext cx="2236307" cy="2236307"/>
          </a:xfrm>
          <a:prstGeom prst="rect">
            <a:avLst/>
          </a:prstGeom>
        </p:spPr>
        <p:txBody>
          <a:bodyPr/>
          <a:lstStyle/>
          <a:p>
            <a:r>
              <a:rPr lang="en-US"/>
              <a:t>Click icon to add picture</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8" y="2234207"/>
            <a:ext cx="2236307" cy="2236307"/>
          </a:xfrm>
          <a:prstGeom prst="rect">
            <a:avLst/>
          </a:prstGeom>
        </p:spPr>
        <p:txBody>
          <a:bodyPr/>
          <a:lstStyle/>
          <a:p>
            <a:r>
              <a:rPr lang="en-US"/>
              <a:t>Click icon to add picture</a:t>
            </a:r>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5" y="2234209"/>
            <a:ext cx="2236307" cy="2236307"/>
          </a:xfrm>
          <a:prstGeom prst="rect">
            <a:avLst/>
          </a:prstGeom>
        </p:spPr>
        <p:txBody>
          <a:bodyPr/>
          <a:lstStyle/>
          <a:p>
            <a:r>
              <a:rPr lang="en-US"/>
              <a:t>Click icon to add picture</a:t>
            </a:r>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39" y="4813300"/>
            <a:ext cx="5460533" cy="1112838"/>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a:lvl2pPr>
          </a:lstStyle>
          <a:p>
            <a:pPr lvl="0"/>
            <a:r>
              <a:rPr lang="en-GB" dirty="0"/>
              <a:t>Click to add your text here</a:t>
            </a:r>
            <a:endParaRPr lang="en-US" dirty="0"/>
          </a:p>
        </p:txBody>
      </p:sp>
    </p:spTree>
    <p:extLst>
      <p:ext uri="{BB962C8B-B14F-4D97-AF65-F5344CB8AC3E}">
        <p14:creationId xmlns:p14="http://schemas.microsoft.com/office/powerpoint/2010/main" val="1411539246"/>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69"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69" y="2178051"/>
            <a:ext cx="5194633" cy="3074435"/>
          </a:xfrm>
          <a:prstGeom prst="rect">
            <a:avLst/>
          </a:prstGeom>
        </p:spPr>
        <p:txBody>
          <a:bodyPr/>
          <a:lstStyle/>
          <a:p>
            <a:r>
              <a:rPr lang="en-US"/>
              <a:t>Click icon to add picture</a:t>
            </a:r>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7" y="2178051"/>
            <a:ext cx="5194633" cy="3074435"/>
          </a:xfrm>
          <a:prstGeom prst="rect">
            <a:avLst/>
          </a:prstGeom>
        </p:spPr>
        <p:txBody>
          <a:bodyPr/>
          <a:lstStyle/>
          <a:p>
            <a:r>
              <a:rPr lang="en-US"/>
              <a:t>Click icon to add picture</a:t>
            </a:r>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3"/>
            <a:ext cx="5194300" cy="319087"/>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30" y="5580302"/>
            <a:ext cx="5194300" cy="319087"/>
          </a:xfrm>
          <a:prstGeom prst="rect">
            <a:avLst/>
          </a:prstGeom>
        </p:spPr>
        <p:txBody>
          <a:bodyPr/>
          <a:lstStyle>
            <a:lvl1pPr marL="0" indent="0">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Click to add your text here</a:t>
            </a:r>
            <a:endParaRPr lang="en-US" dirty="0"/>
          </a:p>
        </p:txBody>
      </p:sp>
    </p:spTree>
    <p:extLst>
      <p:ext uri="{BB962C8B-B14F-4D97-AF65-F5344CB8AC3E}">
        <p14:creationId xmlns:p14="http://schemas.microsoft.com/office/powerpoint/2010/main" val="1386495554"/>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6" y="1262287"/>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7" y="2178052"/>
            <a:ext cx="1424987" cy="1424987"/>
          </a:xfrm>
          <a:prstGeom prst="rect">
            <a:avLst/>
          </a:prstGeom>
        </p:spPr>
        <p:txBody>
          <a:bodyPr/>
          <a:lstStyle>
            <a:lvl1pPr marL="0" indent="0">
              <a:buNone/>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3" y="2180563"/>
            <a:ext cx="1424987" cy="1424987"/>
          </a:xfrm>
          <a:prstGeom prst="rect">
            <a:avLst/>
          </a:prstGeom>
        </p:spPr>
        <p:txBody>
          <a:bodyPr/>
          <a:lstStyle>
            <a:lvl1pPr marL="0" indent="0">
              <a:buNone/>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3"/>
            <a:ext cx="1424987" cy="1424987"/>
          </a:xfrm>
          <a:prstGeom prst="rect">
            <a:avLst/>
          </a:prstGeom>
        </p:spPr>
        <p:txBody>
          <a:bodyPr/>
          <a:lstStyle>
            <a:lvl1pPr marL="0" indent="0">
              <a:buNone/>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79" y="2180563"/>
            <a:ext cx="1424987" cy="1424987"/>
          </a:xfrm>
          <a:prstGeom prst="rect">
            <a:avLst/>
          </a:prstGeom>
        </p:spPr>
        <p:txBody>
          <a:bodyPr/>
          <a:lstStyle>
            <a:lvl1pPr marL="0" indent="0">
              <a:buNone/>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2" y="2180563"/>
            <a:ext cx="1424987" cy="1424987"/>
          </a:xfrm>
          <a:prstGeom prst="rect">
            <a:avLst/>
          </a:prstGeom>
        </p:spPr>
        <p:txBody>
          <a:bodyPr/>
          <a:lstStyle>
            <a:lvl1pPr marL="0" indent="0">
              <a:buNone/>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18"/>
            <a:ext cx="1424987" cy="1424987"/>
          </a:xfrm>
          <a:prstGeom prst="rect">
            <a:avLst/>
          </a:prstGeom>
        </p:spPr>
        <p:txBody>
          <a:bodyPr/>
          <a:lstStyle>
            <a:lvl1pPr marL="0" indent="0">
              <a:buNone/>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59" y="3941557"/>
            <a:ext cx="1424987" cy="1424987"/>
          </a:xfrm>
          <a:prstGeom prst="rect">
            <a:avLst/>
          </a:prstGeom>
        </p:spPr>
        <p:txBody>
          <a:bodyPr/>
          <a:lstStyle>
            <a:lvl1pPr marL="0" indent="0">
              <a:buNone/>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2" y="3949729"/>
            <a:ext cx="1424987" cy="1424987"/>
          </a:xfrm>
          <a:prstGeom prst="rect">
            <a:avLst/>
          </a:prstGeom>
        </p:spPr>
        <p:txBody>
          <a:bodyPr/>
          <a:lstStyle>
            <a:lvl1pPr marL="0" indent="0">
              <a:buNone/>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5" y="3949729"/>
            <a:ext cx="1424987" cy="1424987"/>
          </a:xfrm>
          <a:prstGeom prst="rect">
            <a:avLst/>
          </a:prstGeom>
        </p:spPr>
        <p:txBody>
          <a:bodyPr/>
          <a:lstStyle>
            <a:lvl1pPr marL="0" indent="0">
              <a:buNone/>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29"/>
            <a:ext cx="1424987" cy="1424987"/>
          </a:xfrm>
          <a:prstGeom prst="rect">
            <a:avLst/>
          </a:prstGeom>
        </p:spPr>
        <p:txBody>
          <a:bodyPr/>
          <a:lstStyle>
            <a:lvl1pPr marL="0" indent="0">
              <a:buNone/>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1" y="3949729"/>
            <a:ext cx="1424987" cy="1424987"/>
          </a:xfrm>
          <a:prstGeom prst="rect">
            <a:avLst/>
          </a:prstGeom>
        </p:spPr>
        <p:txBody>
          <a:bodyPr/>
          <a:lstStyle>
            <a:lvl1pPr marL="0" indent="0">
              <a:buNone/>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59" y="2178052"/>
            <a:ext cx="1424987" cy="1424987"/>
          </a:xfrm>
          <a:prstGeom prst="rect">
            <a:avLst/>
          </a:prstGeom>
        </p:spPr>
        <p:txBody>
          <a:bodyPr/>
          <a:lstStyle>
            <a:lvl1pPr marL="0" indent="0">
              <a:buNone/>
              <a:defRPr/>
            </a:lvl1pPr>
          </a:lstStyle>
          <a:p>
            <a:r>
              <a:rPr lang="en-US" dirty="0"/>
              <a:t>Logo</a:t>
            </a:r>
          </a:p>
        </p:txBody>
      </p:sp>
    </p:spTree>
    <p:extLst>
      <p:ext uri="{BB962C8B-B14F-4D97-AF65-F5344CB8AC3E}">
        <p14:creationId xmlns:p14="http://schemas.microsoft.com/office/powerpoint/2010/main" val="2330644362"/>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grpSp>
        <p:nvGrpSpPr>
          <p:cNvPr id="2" name="Group 1">
            <a:extLst>
              <a:ext uri="{FF2B5EF4-FFF2-40B4-BE49-F238E27FC236}">
                <a16:creationId xmlns:a16="http://schemas.microsoft.com/office/drawing/2014/main" id="{D93C5D94-FCAE-3997-1C11-82EF557F724C}"/>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866EF339-095B-73E5-F1D8-E93600CE8ECD}"/>
                </a:ext>
              </a:extLst>
            </p:cNvPr>
            <p:cNvPicPr>
              <a:picLocks noChangeAspect="1"/>
            </p:cNvPicPr>
            <p:nvPr/>
          </p:nvPicPr>
          <p:blipFill>
            <a:blip r:embed="rId2"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5FE69337-8232-C9B7-EB31-E980493F753A}"/>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572834046"/>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 y="2565"/>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7" y="4349840"/>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6" y="4336069"/>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6" y="4336069"/>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4" y="4336069"/>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3" y="4359781"/>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5" y="2443165"/>
            <a:ext cx="1350963" cy="1443037"/>
          </a:xfrm>
          <a:prstGeom prst="rect">
            <a:avLst/>
          </a:prstGeom>
        </p:spPr>
        <p:txBody>
          <a:bodyPr/>
          <a:lstStyle>
            <a:lvl1pPr marL="0" indent="0">
              <a:buNone/>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5"/>
            <a:ext cx="1350963" cy="1443037"/>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5"/>
            <a:ext cx="1350963" cy="1443037"/>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3" y="2455197"/>
            <a:ext cx="1350963" cy="1443037"/>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5" y="2455197"/>
            <a:ext cx="1350963" cy="1443037"/>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Tree>
    <p:extLst>
      <p:ext uri="{BB962C8B-B14F-4D97-AF65-F5344CB8AC3E}">
        <p14:creationId xmlns:p14="http://schemas.microsoft.com/office/powerpoint/2010/main" val="2090851228"/>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p:nvPicPr>
        <p:blipFill>
          <a:blip r:embed="rId2"/>
          <a:srcRect l="28599" t="27112" r="59448" b="51648"/>
          <a:stretch>
            <a:fillRect/>
          </a:stretch>
        </p:blipFill>
        <p:spPr>
          <a:xfrm>
            <a:off x="9792761" y="2154885"/>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p:nvPicPr>
        <p:blipFill>
          <a:blip r:embed="rId3"/>
          <a:srcRect l="68485" t="40686" r="15253" b="30417"/>
          <a:stretch>
            <a:fillRect/>
          </a:stretch>
        </p:blipFill>
        <p:spPr>
          <a:xfrm>
            <a:off x="7461934" y="2180284"/>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p:nvPicPr>
        <p:blipFill>
          <a:blip r:embed="rId2"/>
          <a:srcRect l="23445" t="48894" r="56069" b="14702"/>
          <a:stretch>
            <a:fillRect/>
          </a:stretch>
        </p:blipFill>
        <p:spPr>
          <a:xfrm>
            <a:off x="5131105" y="2180284"/>
            <a:ext cx="1981739"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p:nvPicPr>
        <p:blipFill>
          <a:blip r:embed="rId3"/>
          <a:srcRect l="49862" t="50848" r="33876" b="20256"/>
          <a:stretch>
            <a:fillRect/>
          </a:stretch>
        </p:blipFill>
        <p:spPr>
          <a:xfrm>
            <a:off x="2800279" y="2167584"/>
            <a:ext cx="1981739"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p:nvPicPr>
        <p:blipFill>
          <a:blip r:embed="rId2"/>
          <a:srcRect l="50836" t="60889" r="32259" b="9072"/>
          <a:stretch>
            <a:fillRect/>
          </a:stretch>
        </p:blipFill>
        <p:spPr>
          <a:xfrm>
            <a:off x="469454" y="2167584"/>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5" y="1212589"/>
            <a:ext cx="10936297" cy="459765"/>
          </a:xfrm>
          <a:prstGeom prst="rect">
            <a:avLst/>
          </a:prstGeom>
        </p:spPr>
        <p:txBody>
          <a:bodyPr>
            <a:noAutofit/>
          </a:bodyPr>
          <a:lstStyle>
            <a:lvl1pPr>
              <a:defRPr sz="2250" b="0" i="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7"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3"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70"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5" y="2635252"/>
            <a:ext cx="1121453" cy="1082311"/>
          </a:xfrm>
          <a:prstGeom prst="rect">
            <a:avLst/>
          </a:prstGeom>
        </p:spPr>
        <p:txBody>
          <a:bodyPr/>
          <a:lstStyle>
            <a:lvl1pPr marL="0" indent="0">
              <a:buNone/>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2"/>
            <a:ext cx="1121453" cy="1082311"/>
          </a:xfrm>
          <a:prstGeom prst="rect">
            <a:avLst/>
          </a:prstGeom>
        </p:spPr>
        <p:txBody>
          <a:bodyPr/>
          <a:lstStyle>
            <a:lvl1pPr marL="0" indent="0">
              <a:buNone/>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6" y="2635252"/>
            <a:ext cx="1121453" cy="1082311"/>
          </a:xfrm>
          <a:prstGeom prst="rect">
            <a:avLst/>
          </a:prstGeom>
        </p:spPr>
        <p:txBody>
          <a:bodyPr/>
          <a:lstStyle>
            <a:lvl1pPr marL="0" indent="0">
              <a:buNone/>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2" y="2635252"/>
            <a:ext cx="1121453" cy="1082311"/>
          </a:xfrm>
          <a:prstGeom prst="rect">
            <a:avLst/>
          </a:prstGeom>
        </p:spPr>
        <p:txBody>
          <a:bodyPr/>
          <a:lstStyle>
            <a:lvl1pPr marL="0" indent="0">
              <a:buNone/>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2"/>
            <a:ext cx="1121453" cy="1082311"/>
          </a:xfrm>
          <a:prstGeom prst="rect">
            <a:avLst/>
          </a:prstGeom>
        </p:spPr>
        <p:txBody>
          <a:bodyPr/>
          <a:lstStyle>
            <a:lvl1pPr marL="0" indent="0">
              <a:buNone/>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5"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1" y="4268463"/>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11591176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p:nvSpPr>
        <p:spPr>
          <a:xfrm>
            <a:off x="1"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5073"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p:nvPicPr>
        <p:blipFill>
          <a:blip r:embed="rId2">
            <a:alphaModFix amt="89894"/>
          </a:blip>
          <a:srcRect l="928" t="37802" r="15100" b="25943"/>
          <a:stretch>
            <a:fillRect/>
          </a:stretch>
        </p:blipFill>
        <p:spPr>
          <a:xfrm>
            <a:off x="595" y="1948459"/>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p:nvSpPr>
        <p:spPr>
          <a:xfrm>
            <a:off x="530125" y="2388732"/>
            <a:ext cx="1403743" cy="1403742"/>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17" name="Circle">
            <a:extLst>
              <a:ext uri="{FF2B5EF4-FFF2-40B4-BE49-F238E27FC236}">
                <a16:creationId xmlns:a16="http://schemas.microsoft.com/office/drawing/2014/main" id="{07AB089A-1FA1-BF49-AB8C-7995B04A4028}"/>
              </a:ext>
            </a:extLst>
          </p:cNvPr>
          <p:cNvSpPr/>
          <p:nvPr/>
        </p:nvSpPr>
        <p:spPr>
          <a:xfrm>
            <a:off x="2766887" y="2388732"/>
            <a:ext cx="1403743" cy="1403742"/>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18" name="Circle">
            <a:extLst>
              <a:ext uri="{FF2B5EF4-FFF2-40B4-BE49-F238E27FC236}">
                <a16:creationId xmlns:a16="http://schemas.microsoft.com/office/drawing/2014/main" id="{7B9E3FE2-FEE8-1C4E-9F00-6F99765CC464}"/>
              </a:ext>
            </a:extLst>
          </p:cNvPr>
          <p:cNvSpPr/>
          <p:nvPr/>
        </p:nvSpPr>
        <p:spPr>
          <a:xfrm>
            <a:off x="5052545" y="2393690"/>
            <a:ext cx="1393827" cy="1393826"/>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19" name="Circle">
            <a:extLst>
              <a:ext uri="{FF2B5EF4-FFF2-40B4-BE49-F238E27FC236}">
                <a16:creationId xmlns:a16="http://schemas.microsoft.com/office/drawing/2014/main" id="{4A04ABC2-80E7-F143-9AC8-83AFA692422D}"/>
              </a:ext>
            </a:extLst>
          </p:cNvPr>
          <p:cNvSpPr/>
          <p:nvPr/>
        </p:nvSpPr>
        <p:spPr>
          <a:xfrm>
            <a:off x="7304344" y="2415789"/>
            <a:ext cx="1393827" cy="1393826"/>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20" name="Circle">
            <a:extLst>
              <a:ext uri="{FF2B5EF4-FFF2-40B4-BE49-F238E27FC236}">
                <a16:creationId xmlns:a16="http://schemas.microsoft.com/office/drawing/2014/main" id="{F7658BE0-AD56-2E49-992A-C0F85B7B96B8}"/>
              </a:ext>
            </a:extLst>
          </p:cNvPr>
          <p:cNvSpPr/>
          <p:nvPr/>
        </p:nvSpPr>
        <p:spPr>
          <a:xfrm>
            <a:off x="9547836" y="2398648"/>
            <a:ext cx="1393827" cy="1393826"/>
          </a:xfrm>
          <a:prstGeom prst="ellipse">
            <a:avLst/>
          </a:prstGeom>
          <a:solidFill>
            <a:srgbClr val="FFFFFF">
              <a:alpha val="80056"/>
            </a:srgbClr>
          </a:solidFill>
          <a:ln w="12700">
            <a:miter lim="400000"/>
          </a:ln>
        </p:spPr>
        <p:txBody>
          <a:bodyPr lIns="34289" tIns="34289" rIns="34289" bIns="34289" anchor="ctr"/>
          <a:lstStyle/>
          <a:p>
            <a:pPr>
              <a:defRPr>
                <a:latin typeface="Open Sans Regular"/>
                <a:ea typeface="Open Sans Regular"/>
                <a:cs typeface="Open Sans Regular"/>
                <a:sym typeface="Open Sans Regular"/>
              </a:defRPr>
            </a:pPr>
            <a:endParaRPr sz="135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30" y="2635252"/>
            <a:ext cx="1121453" cy="877971"/>
          </a:xfrm>
          <a:prstGeom prst="rect">
            <a:avLst/>
          </a:prstGeom>
        </p:spPr>
        <p:txBody>
          <a:bodyPr/>
          <a:lstStyle>
            <a:lvl1pPr marL="0" indent="0">
              <a:buNone/>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1" y="2659315"/>
            <a:ext cx="1121453" cy="877971"/>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2" y="2659315"/>
            <a:ext cx="1121453" cy="877971"/>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1" y="2673718"/>
            <a:ext cx="1121453" cy="877971"/>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6"/>
            <a:ext cx="1121453" cy="877971"/>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1" y="3979981"/>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79" y="3979981"/>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6" y="3975022"/>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8" y="3975022"/>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7" y="3970555"/>
            <a:ext cx="1403351"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Tree>
    <p:extLst>
      <p:ext uri="{BB962C8B-B14F-4D97-AF65-F5344CB8AC3E}">
        <p14:creationId xmlns:p14="http://schemas.microsoft.com/office/powerpoint/2010/main" val="76575966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p:nvPicPr>
        <p:blipFill>
          <a:blip r:embed="rId2"/>
          <a:srcRect l="52918" t="2519" r="31795" b="73028"/>
          <a:stretch>
            <a:fillRect/>
          </a:stretch>
        </p:blipFill>
        <p:spPr>
          <a:xfrm>
            <a:off x="9655961" y="2508111"/>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21914" y="4472950"/>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30" y="4472950"/>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2" y="4482891"/>
            <a:ext cx="1465263" cy="323850"/>
          </a:xfrm>
          <a:prstGeom prst="rect">
            <a:avLst/>
          </a:prstGeom>
        </p:spPr>
        <p:txBody>
          <a:bodyPr/>
          <a:lstStyle>
            <a:lvl1pPr marL="0" indent="0" algn="ctr">
              <a:buNone/>
              <a:defRPr sz="120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5" y="4482891"/>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7" y="4482891"/>
            <a:ext cx="1465263" cy="323850"/>
          </a:xfrm>
          <a:prstGeom prst="rect">
            <a:avLst/>
          </a:prstGeom>
        </p:spPr>
        <p:txBody>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marL="0" marR="0" lvl="0" indent="0" algn="ctr"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5" y="2503077"/>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4" y="2513140"/>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8" y="2503077"/>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8" y="2503079"/>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59" y="2503079"/>
            <a:ext cx="1862935" cy="167695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grpSp>
        <p:nvGrpSpPr>
          <p:cNvPr id="2" name="Group 1">
            <a:extLst>
              <a:ext uri="{FF2B5EF4-FFF2-40B4-BE49-F238E27FC236}">
                <a16:creationId xmlns:a16="http://schemas.microsoft.com/office/drawing/2014/main" id="{7D44FBF2-FABC-E1DB-2230-0CB64B8E2B3F}"/>
              </a:ext>
            </a:extLst>
          </p:cNvPr>
          <p:cNvGrpSpPr/>
          <p:nvPr/>
        </p:nvGrpSpPr>
        <p:grpSpPr>
          <a:xfrm>
            <a:off x="214304" y="70011"/>
            <a:ext cx="3300437" cy="792781"/>
            <a:chOff x="496512" y="217221"/>
            <a:chExt cx="4387994" cy="1054018"/>
          </a:xfrm>
        </p:grpSpPr>
        <p:pic>
          <p:nvPicPr>
            <p:cNvPr id="9" name="Picture 8" descr="A black background with white text&#10;&#10;Description automatically generated">
              <a:extLst>
                <a:ext uri="{FF2B5EF4-FFF2-40B4-BE49-F238E27FC236}">
                  <a16:creationId xmlns:a16="http://schemas.microsoft.com/office/drawing/2014/main" id="{F7CBEB8E-5D50-B218-D063-71922C820234}"/>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0" name="Text Box 1">
              <a:extLst>
                <a:ext uri="{FF2B5EF4-FFF2-40B4-BE49-F238E27FC236}">
                  <a16:creationId xmlns:a16="http://schemas.microsoft.com/office/drawing/2014/main" id="{233B0FE4-A252-EE29-60C4-022BE42B325F}"/>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2335972827"/>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73"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p:nvPicPr>
        <p:blipFill rotWithShape="1">
          <a:blip r:embed="rId2">
            <a:alphaModFix amt="89894"/>
          </a:blip>
          <a:srcRect l="37074" t="56438" r="754" b="14565"/>
          <a:stretch/>
        </p:blipFill>
        <p:spPr>
          <a:xfrm>
            <a:off x="-15668"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5" y="2666358"/>
            <a:ext cx="1888065" cy="1687016"/>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4" y="4574458"/>
            <a:ext cx="1624263"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8" y="4574459"/>
            <a:ext cx="1624263"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50"/>
            <a:ext cx="1645419"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88"/>
            <a:ext cx="1645419"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5" y="4590388"/>
            <a:ext cx="1624263" cy="312737"/>
          </a:xfrm>
          <a:prstGeom prst="rect">
            <a:avLst/>
          </a:prstGeom>
        </p:spPr>
        <p:txBody>
          <a:bodyPr>
            <a:noAutofit/>
          </a:bodyPr>
          <a:lstStyle>
            <a:lvl1pPr marL="0" indent="0" algn="ctr">
              <a:buNone/>
              <a:defRPr sz="1200" b="0" i="0">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900">
                <a:latin typeface="Arial" panose="020B0604020202020204" pitchFamily="34" charset="0"/>
                <a:cs typeface="Arial" panose="020B0604020202020204" pitchFamily="34" charset="0"/>
              </a:defRPr>
            </a:lvl2pPr>
            <a:lvl3pPr marL="685800" indent="0">
              <a:buNone/>
              <a:defRPr sz="900">
                <a:latin typeface="Arial" panose="020B0604020202020204" pitchFamily="34" charset="0"/>
                <a:cs typeface="Arial" panose="020B0604020202020204" pitchFamily="34" charset="0"/>
              </a:defRPr>
            </a:lvl3pPr>
            <a:lvl4pPr marL="1028700" indent="0">
              <a:buNone/>
              <a:defRPr sz="900">
                <a:latin typeface="Arial" panose="020B0604020202020204" pitchFamily="34" charset="0"/>
                <a:cs typeface="Arial" panose="020B0604020202020204" pitchFamily="34" charset="0"/>
              </a:defRPr>
            </a:lvl4pPr>
            <a:lvl5pPr marL="1371600" indent="0">
              <a:buNone/>
              <a:defRPr sz="900">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3" y="2658039"/>
            <a:ext cx="1888064" cy="168701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39"/>
            <a:ext cx="1888064" cy="168701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61"/>
            <a:ext cx="1888064" cy="1687015"/>
          </a:xfrm>
          <a:prstGeom prst="rect">
            <a:avLst/>
          </a:prstGeom>
        </p:spPr>
        <p:txBody>
          <a:bodyPr/>
          <a:lstStyle>
            <a:lvl1pPr marL="0" marR="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solidFill>
                  <a:schemeClr val="tx1"/>
                </a:solidFill>
              </a:defRPr>
            </a:lvl1pPr>
          </a:lstStyle>
          <a:p>
            <a:pPr marL="0" marR="0" lvl="0" indent="0" algn="l" defTabSz="685800" rtl="0" eaLnBrk="1" fontAlgn="auto" latinLnBrk="0" hangingPunct="1">
              <a:lnSpc>
                <a:spcPct val="90000"/>
              </a:lnSpc>
              <a:spcBef>
                <a:spcPts val="750"/>
              </a:spcBef>
              <a:spcAft>
                <a:spcPts val="0"/>
              </a:spcAft>
              <a:buClrTx/>
              <a:buSzTx/>
              <a:buFont typeface="Arial" panose="020B0604020202020204" pitchFamily="34" charset="0"/>
              <a:buNone/>
              <a:tabLst/>
              <a:defRPr/>
            </a:pPr>
            <a:r>
              <a:rPr lang="en-US" dirty="0"/>
              <a:t>Icon</a:t>
            </a:r>
          </a:p>
          <a:p>
            <a:endParaRPr lang="en-US" dirty="0"/>
          </a:p>
        </p:txBody>
      </p:sp>
      <p:grpSp>
        <p:nvGrpSpPr>
          <p:cNvPr id="2" name="Group 1">
            <a:extLst>
              <a:ext uri="{FF2B5EF4-FFF2-40B4-BE49-F238E27FC236}">
                <a16:creationId xmlns:a16="http://schemas.microsoft.com/office/drawing/2014/main" id="{04C98774-B2E0-0D8C-2ECE-7EB05D96BDAF}"/>
              </a:ext>
            </a:extLst>
          </p:cNvPr>
          <p:cNvGrpSpPr/>
          <p:nvPr/>
        </p:nvGrpSpPr>
        <p:grpSpPr>
          <a:xfrm>
            <a:off x="214304" y="70011"/>
            <a:ext cx="3300437" cy="792781"/>
            <a:chOff x="496512" y="217221"/>
            <a:chExt cx="4387994" cy="1054018"/>
          </a:xfrm>
        </p:grpSpPr>
        <p:pic>
          <p:nvPicPr>
            <p:cNvPr id="8" name="Picture 7" descr="A black background with white text&#10;&#10;Description automatically generated">
              <a:extLst>
                <a:ext uri="{FF2B5EF4-FFF2-40B4-BE49-F238E27FC236}">
                  <a16:creationId xmlns:a16="http://schemas.microsoft.com/office/drawing/2014/main" id="{E5941CA9-F98B-6AB2-8DE5-590510D740E2}"/>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9" name="Text Box 1">
              <a:extLst>
                <a:ext uri="{FF2B5EF4-FFF2-40B4-BE49-F238E27FC236}">
                  <a16:creationId xmlns:a16="http://schemas.microsoft.com/office/drawing/2014/main" id="{807C4F7C-8077-B3CC-9386-93C96BE1DA3E}"/>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316175758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2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grpSp>
        <p:nvGrpSpPr>
          <p:cNvPr id="2" name="Group 1">
            <a:extLst>
              <a:ext uri="{FF2B5EF4-FFF2-40B4-BE49-F238E27FC236}">
                <a16:creationId xmlns:a16="http://schemas.microsoft.com/office/drawing/2014/main" id="{03C645B8-E9A7-62F0-8431-7DF3C08A5A9D}"/>
              </a:ext>
            </a:extLst>
          </p:cNvPr>
          <p:cNvGrpSpPr/>
          <p:nvPr/>
        </p:nvGrpSpPr>
        <p:grpSpPr>
          <a:xfrm>
            <a:off x="214304" y="70011"/>
            <a:ext cx="3300437" cy="792781"/>
            <a:chOff x="496512" y="217221"/>
            <a:chExt cx="4387994" cy="1054018"/>
          </a:xfrm>
        </p:grpSpPr>
        <p:pic>
          <p:nvPicPr>
            <p:cNvPr id="9" name="Picture 8" descr="A black background with white text&#10;&#10;Description automatically generated">
              <a:extLst>
                <a:ext uri="{FF2B5EF4-FFF2-40B4-BE49-F238E27FC236}">
                  <a16:creationId xmlns:a16="http://schemas.microsoft.com/office/drawing/2014/main" id="{62627F36-7CDB-841E-181D-B3CC872C09CD}"/>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0" name="Text Box 1">
              <a:extLst>
                <a:ext uri="{FF2B5EF4-FFF2-40B4-BE49-F238E27FC236}">
                  <a16:creationId xmlns:a16="http://schemas.microsoft.com/office/drawing/2014/main" id="{046FB158-BD09-596E-7880-72CAF77D6C3C}"/>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4223428888"/>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7"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8"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0" indent="0">
              <a:buFont typeface="Arial" panose="020B0604020202020204" pitchFamily="34" charse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grpSp>
        <p:nvGrpSpPr>
          <p:cNvPr id="2" name="Group 1">
            <a:extLst>
              <a:ext uri="{FF2B5EF4-FFF2-40B4-BE49-F238E27FC236}">
                <a16:creationId xmlns:a16="http://schemas.microsoft.com/office/drawing/2014/main" id="{8EB994CB-0CD5-68F0-15F6-BC8B66295810}"/>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21F3CE3C-326F-72AD-6624-8D7033F6ED3A}"/>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7870C157-A4E9-DD50-64B4-6C0C77628AC7}"/>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270886538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8"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6" y="1230925"/>
            <a:ext cx="5260871"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2" y="3491896"/>
            <a:ext cx="2592239" cy="2354674"/>
          </a:xfrm>
          <a:prstGeom prst="rect">
            <a:avLst/>
          </a:prstGeom>
          <a:ln w="12700">
            <a:miter lim="400000"/>
          </a:ln>
        </p:spPr>
      </p:pic>
      <p:grpSp>
        <p:nvGrpSpPr>
          <p:cNvPr id="2" name="Group 1">
            <a:extLst>
              <a:ext uri="{FF2B5EF4-FFF2-40B4-BE49-F238E27FC236}">
                <a16:creationId xmlns:a16="http://schemas.microsoft.com/office/drawing/2014/main" id="{3FBE8002-7E4B-E868-F000-3D7E3822A3E4}"/>
              </a:ext>
            </a:extLst>
          </p:cNvPr>
          <p:cNvGrpSpPr/>
          <p:nvPr/>
        </p:nvGrpSpPr>
        <p:grpSpPr>
          <a:xfrm>
            <a:off x="214304" y="70011"/>
            <a:ext cx="3300437" cy="792781"/>
            <a:chOff x="496512" y="217221"/>
            <a:chExt cx="4387994" cy="1054018"/>
          </a:xfrm>
        </p:grpSpPr>
        <p:pic>
          <p:nvPicPr>
            <p:cNvPr id="9" name="Picture 8" descr="A black background with white text&#10;&#10;Description automatically generated">
              <a:extLst>
                <a:ext uri="{FF2B5EF4-FFF2-40B4-BE49-F238E27FC236}">
                  <a16:creationId xmlns:a16="http://schemas.microsoft.com/office/drawing/2014/main" id="{15ADAB10-A015-6FA2-552D-90DF4C0D6F85}"/>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10" name="Text Box 1">
              <a:extLst>
                <a:ext uri="{FF2B5EF4-FFF2-40B4-BE49-F238E27FC236}">
                  <a16:creationId xmlns:a16="http://schemas.microsoft.com/office/drawing/2014/main" id="{4EBA9F40-328E-45D3-9B8E-1003CCC68B7B}"/>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550329615"/>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70" y="0"/>
            <a:ext cx="12206479" cy="6858000"/>
          </a:xfrm>
          <a:prstGeom prst="rect">
            <a:avLst/>
          </a:prstGeom>
          <a:solidFill>
            <a:srgbClr val="F2F2F2">
              <a:alpha val="29851"/>
            </a:srgbClr>
          </a:solidFill>
          <a:ln w="12700">
            <a:miter lim="400000"/>
          </a:ln>
        </p:spPr>
        <p:txBody>
          <a:bodyPr lIns="34289" tIns="34289" rIns="34289" bIns="34289" anchor="ctr"/>
          <a:lstStyle/>
          <a:p>
            <a:pPr algn="ctr" defTabSz="685800">
              <a:defRPr>
                <a:solidFill>
                  <a:srgbClr val="FFFFFF"/>
                </a:solidFill>
                <a:latin typeface="King"/>
                <a:ea typeface="King"/>
                <a:cs typeface="King"/>
                <a:sym typeface="King"/>
              </a:defRPr>
            </a:pPr>
            <a:endParaRPr sz="1350"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12589"/>
            <a:ext cx="10936297"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927" t="40727" r="15100" b="16379"/>
          <a:stretch/>
        </p:blipFill>
        <p:spPr>
          <a:xfrm>
            <a:off x="592" y="2375993"/>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3" y="1925638"/>
            <a:ext cx="3955107" cy="3953414"/>
          </a:xfrm>
          <a:prstGeom prst="rect">
            <a:avLst/>
          </a:prstGeom>
        </p:spPr>
        <p:txBody>
          <a:bodyPr/>
          <a:lstStyle/>
          <a:p>
            <a:r>
              <a:rPr lang="en-US"/>
              <a:t>Click icon to add picture</a:t>
            </a:r>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p>
            <a:r>
              <a:rPr lang="en-US"/>
              <a:t>Click icon to add picture</a:t>
            </a:r>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p>
            <a:r>
              <a:rPr lang="en-US"/>
              <a:t>Click icon to add picture</a:t>
            </a:r>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5" y="3188368"/>
            <a:ext cx="4577323" cy="2673170"/>
          </a:xfrm>
          <a:prstGeom prst="rect">
            <a:avLst/>
          </a:prstGeom>
        </p:spPr>
        <p:txBody>
          <a:bodyPr>
            <a:normAutofit/>
          </a:bodyPr>
          <a:lstStyle>
            <a:lvl1pPr marL="0" indent="0">
              <a:lnSpc>
                <a:spcPct val="150000"/>
              </a:lnSpc>
              <a:buNone/>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a:defRPr sz="12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p:nvSpPr>
        <p:spPr>
          <a:xfrm>
            <a:off x="6924865" y="2568504"/>
            <a:ext cx="4577323" cy="420666"/>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650" b="0" i="0" dirty="0">
                <a:latin typeface="Arial" panose="020B0604020202020204" pitchFamily="34" charset="0"/>
                <a:cs typeface="Arial" panose="020B0604020202020204" pitchFamily="34" charset="0"/>
              </a:rPr>
              <a:t>Click to add your subheading here</a:t>
            </a:r>
            <a:endParaRPr lang="en-US" sz="1650" b="0" i="0" dirty="0">
              <a:latin typeface="Arial" panose="020B0604020202020204" pitchFamily="34" charset="0"/>
              <a:cs typeface="Arial" panose="020B0604020202020204" pitchFamily="34" charset="0"/>
            </a:endParaRPr>
          </a:p>
        </p:txBody>
      </p:sp>
      <p:grpSp>
        <p:nvGrpSpPr>
          <p:cNvPr id="7" name="Group 6">
            <a:extLst>
              <a:ext uri="{FF2B5EF4-FFF2-40B4-BE49-F238E27FC236}">
                <a16:creationId xmlns:a16="http://schemas.microsoft.com/office/drawing/2014/main" id="{0F48F6E8-E368-8537-9665-72758844E3C3}"/>
              </a:ext>
            </a:extLst>
          </p:cNvPr>
          <p:cNvGrpSpPr/>
          <p:nvPr/>
        </p:nvGrpSpPr>
        <p:grpSpPr>
          <a:xfrm>
            <a:off x="214304" y="70011"/>
            <a:ext cx="3300437" cy="792781"/>
            <a:chOff x="496512" y="217221"/>
            <a:chExt cx="4387994" cy="1054018"/>
          </a:xfrm>
        </p:grpSpPr>
        <p:pic>
          <p:nvPicPr>
            <p:cNvPr id="8" name="Picture 7" descr="A black background with white text&#10;&#10;Description automatically generated">
              <a:extLst>
                <a:ext uri="{FF2B5EF4-FFF2-40B4-BE49-F238E27FC236}">
                  <a16:creationId xmlns:a16="http://schemas.microsoft.com/office/drawing/2014/main" id="{7DA7AA31-7C12-4CAA-7EA7-2EF5AF3173BB}"/>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9" name="Text Box 1">
              <a:extLst>
                <a:ext uri="{FF2B5EF4-FFF2-40B4-BE49-F238E27FC236}">
                  <a16:creationId xmlns:a16="http://schemas.microsoft.com/office/drawing/2014/main" id="{BACB3741-C636-4DDD-8A70-F5079F554ADC}"/>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279164304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1620" t="1868" r="1868" b="1620"/>
          <a:stretch/>
        </p:blipFill>
        <p:spPr>
          <a:xfrm>
            <a:off x="2"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7" y="2077279"/>
            <a:ext cx="9588988" cy="3010537"/>
          </a:xfrm>
          <a:prstGeom prst="rect">
            <a:avLst/>
          </a:prstGeom>
        </p:spPr>
        <p:txBody>
          <a:bodyPr>
            <a:normAutofit/>
          </a:bodyPr>
          <a:lstStyle>
            <a:lvl1pPr marL="0" indent="0" algn="ctr">
              <a:buNone/>
              <a:defRPr sz="2250" b="0" i="1">
                <a:solidFill>
                  <a:schemeClr val="tx1">
                    <a:lumMod val="75000"/>
                    <a:lumOff val="25000"/>
                  </a:schemeClr>
                </a:solidFill>
                <a:latin typeface="Arial" panose="020B0604020202020204" pitchFamily="34" charset="0"/>
                <a:ea typeface="Open Sans Extrabold" panose="020B0606030504020204" pitchFamily="34" charset="0"/>
                <a:cs typeface="Arial" panose="020B0604020202020204" pitchFamily="34" charset="0"/>
              </a:defRPr>
            </a:lvl1pPr>
          </a:lstStyle>
          <a:p>
            <a:pPr lvl="0"/>
            <a:r>
              <a:rPr lang="en-GB" dirty="0"/>
              <a:t>“Click to add a quote here”</a:t>
            </a:r>
          </a:p>
        </p:txBody>
      </p:sp>
      <p:grpSp>
        <p:nvGrpSpPr>
          <p:cNvPr id="2" name="Group 1">
            <a:extLst>
              <a:ext uri="{FF2B5EF4-FFF2-40B4-BE49-F238E27FC236}">
                <a16:creationId xmlns:a16="http://schemas.microsoft.com/office/drawing/2014/main" id="{84BD5FF9-0906-A299-5754-84A8D0F5C03F}"/>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39B82154-555B-E8B2-FC63-0E44D014BD64}"/>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629B6124-DC13-F383-1F5E-9429A3CF914C}"/>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2186036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5120" userDrawn="1">
          <p15:clr>
            <a:srgbClr val="FBAE40"/>
          </p15:clr>
        </p15:guide>
      </p15:sldGuideLst>
    </p:ext>
  </p:extLs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7"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8"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214313" indent="-214313">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685800" indent="0">
              <a:buNone/>
              <a:defRPr sz="1350">
                <a:latin typeface="Arial" panose="020B0604020202020204" pitchFamily="34" charset="0"/>
                <a:ea typeface="Open Sans Light" panose="020B0606030504020204" pitchFamily="34" charset="0"/>
                <a:cs typeface="Arial" panose="020B0604020202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grpSp>
        <p:nvGrpSpPr>
          <p:cNvPr id="2" name="Group 1">
            <a:extLst>
              <a:ext uri="{FF2B5EF4-FFF2-40B4-BE49-F238E27FC236}">
                <a16:creationId xmlns:a16="http://schemas.microsoft.com/office/drawing/2014/main" id="{8BF37FC3-29EF-99B5-D2C2-0F41F70039C0}"/>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81FDAAFD-2049-3E81-208D-AB24F5B4FC17}"/>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6D6F869E-3F7E-1008-A7A0-67D158198A3E}"/>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42565241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7"/>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6" y="1230925"/>
            <a:ext cx="10800023" cy="459765"/>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5" y="2192828"/>
            <a:ext cx="2315676" cy="2313337"/>
          </a:xfrm>
          <a:prstGeom prst="rect">
            <a:avLst/>
          </a:prstGeom>
        </p:spPr>
        <p:txBody>
          <a:bodyPr/>
          <a:lstStyle/>
          <a:p>
            <a:r>
              <a:rPr lang="en-US"/>
              <a:t>Click icon to add picture</a:t>
            </a:r>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2" y="2192828"/>
            <a:ext cx="2315676" cy="2313337"/>
          </a:xfrm>
          <a:prstGeom prst="rect">
            <a:avLst/>
          </a:prstGeom>
        </p:spPr>
        <p:txBody>
          <a:bodyPr/>
          <a:lstStyle/>
          <a:p>
            <a:r>
              <a:rPr lang="en-US"/>
              <a:t>Click icon to add picture</a:t>
            </a:r>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9" y="2192828"/>
            <a:ext cx="2315676" cy="2313337"/>
          </a:xfrm>
          <a:prstGeom prst="rect">
            <a:avLst/>
          </a:prstGeom>
        </p:spPr>
        <p:txBody>
          <a:bodyPr/>
          <a:lstStyle/>
          <a:p>
            <a:r>
              <a:rPr lang="en-US"/>
              <a:t>Click icon to add picture</a:t>
            </a:r>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6" y="2192827"/>
            <a:ext cx="2315675" cy="2313336"/>
          </a:xfrm>
          <a:prstGeom prst="rect">
            <a:avLst/>
          </a:prstGeom>
        </p:spPr>
        <p:txBody>
          <a:bodyPr/>
          <a:lstStyle/>
          <a:p>
            <a:r>
              <a:rPr lang="en-US"/>
              <a:t>Click icon to add picture</a:t>
            </a:r>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7" y="4900615"/>
            <a:ext cx="2314575" cy="280987"/>
          </a:xfrm>
          <a:prstGeom prst="rect">
            <a:avLst/>
          </a:prstGeom>
        </p:spPr>
        <p:txBody>
          <a:bodyPr/>
          <a:lstStyle>
            <a:lvl1pPr marL="0" indent="0" algn="ctr">
              <a:buNone/>
              <a:defRPr sz="135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3" y="4900614"/>
            <a:ext cx="2314575" cy="280987"/>
          </a:xfrm>
          <a:prstGeom prst="rect">
            <a:avLst/>
          </a:prstGeom>
        </p:spPr>
        <p:txBody>
          <a:bodyPr/>
          <a:lstStyle>
            <a:lvl1pPr marL="0" indent="0" algn="ctr">
              <a:buNone/>
              <a:defRPr sz="135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21" y="4900613"/>
            <a:ext cx="2314575" cy="280987"/>
          </a:xfrm>
          <a:prstGeom prst="rect">
            <a:avLst/>
          </a:prstGeom>
        </p:spPr>
        <p:txBody>
          <a:bodyPr/>
          <a:lstStyle>
            <a:lvl1pPr marL="0" indent="0" algn="ctr">
              <a:buNone/>
              <a:defRPr sz="135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7" y="4900613"/>
            <a:ext cx="2314575" cy="280987"/>
          </a:xfrm>
          <a:prstGeom prst="rect">
            <a:avLst/>
          </a:prstGeom>
        </p:spPr>
        <p:txBody>
          <a:bodyPr/>
          <a:lstStyle>
            <a:lvl1pPr marL="0" indent="0" algn="ctr">
              <a:buNone/>
              <a:defRPr sz="1350" b="0" i="0">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text here</a:t>
            </a:r>
            <a:endParaRPr lang="en-US" dirty="0"/>
          </a:p>
        </p:txBody>
      </p:sp>
      <p:grpSp>
        <p:nvGrpSpPr>
          <p:cNvPr id="2" name="Group 1">
            <a:extLst>
              <a:ext uri="{FF2B5EF4-FFF2-40B4-BE49-F238E27FC236}">
                <a16:creationId xmlns:a16="http://schemas.microsoft.com/office/drawing/2014/main" id="{85182A6B-0B84-0F23-6509-49ED85099DF4}"/>
              </a:ext>
            </a:extLst>
          </p:cNvPr>
          <p:cNvGrpSpPr/>
          <p:nvPr/>
        </p:nvGrpSpPr>
        <p:grpSpPr>
          <a:xfrm>
            <a:off x="214304" y="70011"/>
            <a:ext cx="3300437" cy="792781"/>
            <a:chOff x="496512" y="217221"/>
            <a:chExt cx="4387994" cy="1054018"/>
          </a:xfrm>
        </p:grpSpPr>
        <p:pic>
          <p:nvPicPr>
            <p:cNvPr id="8" name="Picture 7" descr="A black background with white text&#10;&#10;Description automatically generated">
              <a:extLst>
                <a:ext uri="{FF2B5EF4-FFF2-40B4-BE49-F238E27FC236}">
                  <a16:creationId xmlns:a16="http://schemas.microsoft.com/office/drawing/2014/main" id="{72444D0F-88B7-7D1C-355D-84AD0214ACAC}"/>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9" name="Text Box 1">
              <a:extLst>
                <a:ext uri="{FF2B5EF4-FFF2-40B4-BE49-F238E27FC236}">
                  <a16:creationId xmlns:a16="http://schemas.microsoft.com/office/drawing/2014/main" id="{69F43286-59BC-F746-1DC8-EB0F275CA8E6}"/>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3631607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p>
            <a:r>
              <a:rPr lang="en-US"/>
              <a:t>Click icon to add media</a:t>
            </a:r>
            <a:endParaRPr lang="en-US" dirty="0"/>
          </a:p>
        </p:txBody>
      </p:sp>
    </p:spTree>
    <p:extLst>
      <p:ext uri="{BB962C8B-B14F-4D97-AF65-F5344CB8AC3E}">
        <p14:creationId xmlns:p14="http://schemas.microsoft.com/office/powerpoint/2010/main" val="2149326515"/>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p>
            <a:r>
              <a:rPr lang="en-US"/>
              <a:t>Click icon to add picture</a:t>
            </a:r>
          </a:p>
        </p:txBody>
      </p:sp>
    </p:spTree>
    <p:extLst>
      <p:ext uri="{BB962C8B-B14F-4D97-AF65-F5344CB8AC3E}">
        <p14:creationId xmlns:p14="http://schemas.microsoft.com/office/powerpoint/2010/main" val="3497680968"/>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p:cSld name="Title and content - two column">
    <p:spTree>
      <p:nvGrpSpPr>
        <p:cNvPr id="1" name=""/>
        <p:cNvGrpSpPr/>
        <p:nvPr/>
      </p:nvGrpSpPr>
      <p:grpSpPr>
        <a:xfrm>
          <a:off x="0" y="0"/>
          <a:ext cx="0" cy="0"/>
          <a:chOff x="0" y="0"/>
          <a:chExt cx="0" cy="0"/>
        </a:xfrm>
      </p:grpSpPr>
      <p:sp>
        <p:nvSpPr>
          <p:cNvPr id="10" name="Content Placeholder 2">
            <a:extLst>
              <a:ext uri="{FF2B5EF4-FFF2-40B4-BE49-F238E27FC236}">
                <a16:creationId xmlns:a16="http://schemas.microsoft.com/office/drawing/2014/main" id="{72543C1C-9042-7E4C-B9CD-BA9631021476}"/>
              </a:ext>
            </a:extLst>
          </p:cNvPr>
          <p:cNvSpPr>
            <a:spLocks noGrp="1"/>
          </p:cNvSpPr>
          <p:nvPr>
            <p:ph sz="half" idx="13" hasCustomPrompt="1"/>
          </p:nvPr>
        </p:nvSpPr>
        <p:spPr>
          <a:xfrm>
            <a:off x="338039" y="1884956"/>
            <a:ext cx="5688215" cy="4631732"/>
          </a:xfrm>
        </p:spPr>
        <p:txBody>
          <a:bodyPr lIns="0" tIns="180000" rIns="0"/>
          <a:lstStyle>
            <a:lvl1pPr>
              <a:defRPr baseline="0">
                <a:solidFill>
                  <a:srgbClr val="4B5057"/>
                </a:solidFill>
                <a:latin typeface="Arial" panose="020B0604020202020204" pitchFamily="34" charset="0"/>
                <a:ea typeface="Open Sans Light" panose="020B0606030504020204" pitchFamily="34" charset="0"/>
                <a:cs typeface="Arial" panose="020B0604020202020204" pitchFamily="34" charset="0"/>
              </a:defRPr>
            </a:lvl1pPr>
            <a:lvl2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2pPr>
            <a:lvl3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3pPr>
            <a:lvl4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GB" dirty="0"/>
              <a:t>Click to add your bar chart here</a:t>
            </a:r>
          </a:p>
        </p:txBody>
      </p:sp>
      <p:sp>
        <p:nvSpPr>
          <p:cNvPr id="6" name="Content Placeholder 3">
            <a:extLst>
              <a:ext uri="{FF2B5EF4-FFF2-40B4-BE49-F238E27FC236}">
                <a16:creationId xmlns:a16="http://schemas.microsoft.com/office/drawing/2014/main" id="{677281A7-AB29-7246-B88E-7FA31840EC6A}"/>
              </a:ext>
            </a:extLst>
          </p:cNvPr>
          <p:cNvSpPr>
            <a:spLocks noGrp="1"/>
          </p:cNvSpPr>
          <p:nvPr>
            <p:ph sz="half" idx="10" hasCustomPrompt="1"/>
          </p:nvPr>
        </p:nvSpPr>
        <p:spPr>
          <a:xfrm>
            <a:off x="6168825" y="1884956"/>
            <a:ext cx="5688215" cy="4631732"/>
          </a:xfrm>
        </p:spPr>
        <p:txBody>
          <a:bodyPr lIns="0" tIns="180000" rIns="0"/>
          <a:lstStyle>
            <a:lvl1pPr>
              <a:defRPr baseline="0">
                <a:solidFill>
                  <a:srgbClr val="4B5057"/>
                </a:solidFill>
                <a:latin typeface="Arial" panose="020B0604020202020204" pitchFamily="34" charset="0"/>
                <a:ea typeface="Open Sans Light" panose="020B0606030504020204" pitchFamily="34" charset="0"/>
                <a:cs typeface="Arial" panose="020B0604020202020204" pitchFamily="34" charset="0"/>
              </a:defRPr>
            </a:lvl1pPr>
            <a:lvl2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2pPr>
            <a:lvl3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3pPr>
            <a:lvl4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4pPr>
            <a:lvl5pPr>
              <a:defRPr baseline="0">
                <a:solidFill>
                  <a:srgbClr val="4B5057"/>
                </a:solidFill>
                <a:latin typeface="Open Sans Light" panose="020B0606030504020204" pitchFamily="34" charset="0"/>
                <a:ea typeface="Open Sans Light" panose="020B0606030504020204" pitchFamily="34" charset="0"/>
                <a:cs typeface="Open Sans Light" panose="020B0606030504020204" pitchFamily="34" charset="0"/>
              </a:defRPr>
            </a:lvl5pPr>
          </a:lstStyle>
          <a:p>
            <a:pPr lvl="0"/>
            <a:r>
              <a:rPr lang="en-GB" dirty="0"/>
              <a:t>Click to add your pie chart here</a:t>
            </a:r>
          </a:p>
        </p:txBody>
      </p:sp>
      <p:sp>
        <p:nvSpPr>
          <p:cNvPr id="11" name="Title 1">
            <a:extLst>
              <a:ext uri="{FF2B5EF4-FFF2-40B4-BE49-F238E27FC236}">
                <a16:creationId xmlns:a16="http://schemas.microsoft.com/office/drawing/2014/main" id="{896E01DB-6E26-6B4E-A1AC-373DA3AA3DE3}"/>
              </a:ext>
            </a:extLst>
          </p:cNvPr>
          <p:cNvSpPr>
            <a:spLocks noGrp="1"/>
          </p:cNvSpPr>
          <p:nvPr>
            <p:ph type="title" hasCustomPrompt="1"/>
          </p:nvPr>
        </p:nvSpPr>
        <p:spPr>
          <a:xfrm>
            <a:off x="328100" y="1191606"/>
            <a:ext cx="5466413" cy="459765"/>
          </a:xfrm>
          <a:prstGeom prst="rect">
            <a:avLst/>
          </a:prstGeom>
        </p:spPr>
        <p:txBody>
          <a:bodyPr>
            <a:noAutofit/>
          </a:bodyPr>
          <a:lstStyle>
            <a:lvl1pPr>
              <a:defRPr sz="2025"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D2B0D8E0-86D6-3C47-88F7-1E15E8229AB0}"/>
              </a:ext>
            </a:extLst>
          </p:cNvPr>
          <p:cNvSpPr>
            <a:spLocks noGrp="1"/>
          </p:cNvSpPr>
          <p:nvPr>
            <p:ph type="body" sz="quarter" idx="14" hasCustomPrompt="1"/>
          </p:nvPr>
        </p:nvSpPr>
        <p:spPr>
          <a:xfrm>
            <a:off x="6096001" y="1191867"/>
            <a:ext cx="5522913" cy="458788"/>
          </a:xfrm>
          <a:prstGeom prst="rect">
            <a:avLst/>
          </a:prstGeom>
        </p:spPr>
        <p:txBody>
          <a:bodyPr/>
          <a:lstStyle>
            <a:lvl1pPr marL="0" indent="0">
              <a:buNone/>
              <a:defRPr sz="2025" b="0" i="0">
                <a:latin typeface="Arial" panose="020B0604020202020204" pitchFamily="34" charset="0"/>
                <a:cs typeface="Arial" panose="020B0604020202020204" pitchFamily="34" charset="0"/>
              </a:defRPr>
            </a:lvl1pPr>
            <a:lvl2pPr marL="342900" indent="0">
              <a:buNone/>
              <a:defRPr/>
            </a:lvl2pPr>
          </a:lstStyle>
          <a:p>
            <a:pPr lvl="0"/>
            <a:r>
              <a:rPr lang="en-GB" dirty="0"/>
              <a:t>Your heading here</a:t>
            </a:r>
          </a:p>
        </p:txBody>
      </p:sp>
    </p:spTree>
    <p:extLst>
      <p:ext uri="{BB962C8B-B14F-4D97-AF65-F5344CB8AC3E}">
        <p14:creationId xmlns:p14="http://schemas.microsoft.com/office/powerpoint/2010/main" val="29298736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80" y="2423866"/>
            <a:ext cx="8206041" cy="1331913"/>
          </a:xfrm>
          <a:prstGeom prst="rect">
            <a:avLst/>
          </a:prstGeom>
        </p:spPr>
        <p:txBody>
          <a:bodyPr/>
          <a:lstStyle>
            <a:lvl1pPr marL="0" indent="0" algn="ctr">
              <a:buNone/>
              <a:defRPr sz="2700" b="0" i="0">
                <a:latin typeface="Arial" panose="020B0604020202020204" pitchFamily="34" charset="0"/>
                <a:cs typeface="Arial" panose="020B0604020202020204" pitchFamily="34" charset="0"/>
              </a:defRPr>
            </a:lvl1pPr>
            <a:lvl2pPr marL="342900" indent="0">
              <a:buNone/>
              <a:defRPr/>
            </a:lvl2pPr>
          </a:lstStyle>
          <a:p>
            <a:pPr lvl="0"/>
            <a:r>
              <a:rPr lang="en-GB" dirty="0"/>
              <a:t>Your end slide copy here</a:t>
            </a:r>
          </a:p>
        </p:txBody>
      </p:sp>
    </p:spTree>
    <p:extLst>
      <p:ext uri="{BB962C8B-B14F-4D97-AF65-F5344CB8AC3E}">
        <p14:creationId xmlns:p14="http://schemas.microsoft.com/office/powerpoint/2010/main" val="9778451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6" y="5574383"/>
            <a:ext cx="4710755" cy="969873"/>
          </a:xfrm>
          <a:prstGeom prst="rect">
            <a:avLst/>
          </a:prstGeom>
        </p:spPr>
        <p:txBody>
          <a:bodyPr>
            <a:normAutofit/>
          </a:bodyPr>
          <a:lstStyle>
            <a:lvl1pPr marL="0" indent="0">
              <a:lnSpc>
                <a:spcPct val="100000"/>
              </a:lnSpc>
              <a:spcBef>
                <a:spcPts val="0"/>
              </a:spcBef>
              <a:buNone/>
              <a:defRPr sz="1500" b="0" i="0">
                <a:solidFill>
                  <a:schemeClr val="tx1">
                    <a:lumMod val="85000"/>
                    <a:lumOff val="15000"/>
                  </a:schemeClr>
                </a:solidFill>
                <a:latin typeface="Arial" panose="020B0604020202020204" pitchFamily="34" charset="0"/>
                <a:ea typeface="Open Sans Light" panose="020B0606030504020204" pitchFamily="34" charset="0"/>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5" y="6318354"/>
            <a:ext cx="3244851" cy="225900"/>
          </a:xfrm>
          <a:prstGeom prst="rect">
            <a:avLst/>
          </a:prstGeom>
        </p:spPr>
        <p:txBody>
          <a:bodyPr/>
          <a:lstStyle>
            <a:lvl1pPr marL="0" indent="0" algn="r">
              <a:buNone/>
              <a:defRPr sz="1200" b="0" i="0">
                <a:latin typeface="Arial" panose="020B0604020202020204" pitchFamily="34" charset="0"/>
                <a:ea typeface="Open Sans Light" panose="020B0606030504020204" pitchFamily="34" charset="0"/>
                <a:cs typeface="Arial" panose="020B0604020202020204" pitchFamily="34" charset="0"/>
              </a:defRPr>
            </a:lvl1pPr>
          </a:lstStyle>
          <a:p>
            <a:pPr lvl="0"/>
            <a:r>
              <a:rPr lang="en-US" dirty="0"/>
              <a:t>Date</a:t>
            </a:r>
          </a:p>
        </p:txBody>
      </p:sp>
      <p:grpSp>
        <p:nvGrpSpPr>
          <p:cNvPr id="2" name="Group 1">
            <a:extLst>
              <a:ext uri="{FF2B5EF4-FFF2-40B4-BE49-F238E27FC236}">
                <a16:creationId xmlns:a16="http://schemas.microsoft.com/office/drawing/2014/main" id="{A1467D89-E49F-2FB2-92B6-A47EA5D30943}"/>
              </a:ext>
            </a:extLst>
          </p:cNvPr>
          <p:cNvGrpSpPr/>
          <p:nvPr/>
        </p:nvGrpSpPr>
        <p:grpSpPr>
          <a:xfrm>
            <a:off x="214304" y="70011"/>
            <a:ext cx="3300437" cy="792781"/>
            <a:chOff x="496512" y="217221"/>
            <a:chExt cx="4387994" cy="1054018"/>
          </a:xfrm>
        </p:grpSpPr>
        <p:pic>
          <p:nvPicPr>
            <p:cNvPr id="6" name="Picture 5" descr="A black background with white text&#10;&#10;Description automatically generated">
              <a:extLst>
                <a:ext uri="{FF2B5EF4-FFF2-40B4-BE49-F238E27FC236}">
                  <a16:creationId xmlns:a16="http://schemas.microsoft.com/office/drawing/2014/main" id="{DB4ADCBF-307B-1B4C-5BE0-962C475A4860}"/>
                </a:ext>
              </a:extLst>
            </p:cNvPr>
            <p:cNvPicPr>
              <a:picLocks noChangeAspect="1"/>
            </p:cNvPicPr>
            <p:nvPr/>
          </p:nvPicPr>
          <p:blipFill>
            <a:blip r:embed="rId3" cstate="print">
              <a:alphaModFix amt="25000"/>
              <a:extLst>
                <a:ext uri="{28A0092B-C50C-407E-A947-70E740481C1C}">
                  <a14:useLocalDpi xmlns:a14="http://schemas.microsoft.com/office/drawing/2010/main" val="0"/>
                </a:ext>
              </a:extLst>
            </a:blip>
            <a:stretch>
              <a:fillRect/>
            </a:stretch>
          </p:blipFill>
          <p:spPr>
            <a:xfrm>
              <a:off x="592582" y="579181"/>
              <a:ext cx="2795569" cy="692058"/>
            </a:xfrm>
            <a:prstGeom prst="rect">
              <a:avLst/>
            </a:prstGeom>
          </p:spPr>
        </p:pic>
        <p:sp>
          <p:nvSpPr>
            <p:cNvPr id="7" name="Text Box 1">
              <a:extLst>
                <a:ext uri="{FF2B5EF4-FFF2-40B4-BE49-F238E27FC236}">
                  <a16:creationId xmlns:a16="http://schemas.microsoft.com/office/drawing/2014/main" id="{331BE9AE-90D5-2842-350F-2C1940319312}"/>
                </a:ext>
              </a:extLst>
            </p:cNvPr>
            <p:cNvSpPr txBox="1"/>
            <p:nvPr/>
          </p:nvSpPr>
          <p:spPr>
            <a:xfrm>
              <a:off x="496512" y="217221"/>
              <a:ext cx="4387994" cy="41261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1050" dirty="0">
                  <a:effectLst/>
                  <a:latin typeface="Arial" panose="020B0604020202020204" pitchFamily="34" charset="0"/>
                  <a:ea typeface="Open Sans Light" panose="020B0606030504020204" pitchFamily="34" charset="0"/>
                  <a:cs typeface="Arial" panose="020B0604020202020204" pitchFamily="34" charset="0"/>
                </a:rPr>
                <a:t>Place your unit logo here</a:t>
              </a:r>
            </a:p>
          </p:txBody>
        </p:sp>
      </p:grpSp>
    </p:spTree>
    <p:extLst>
      <p:ext uri="{BB962C8B-B14F-4D97-AF65-F5344CB8AC3E}">
        <p14:creationId xmlns:p14="http://schemas.microsoft.com/office/powerpoint/2010/main" val="128962191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cSld name="Cover Slide and titl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B9E5210-7537-8745-AF3F-3498DC7198D2}"/>
              </a:ext>
              <a:ext uri="{C183D7F6-B498-43B3-948B-1728B52AA6E4}">
                <adec:decorative xmlns:adec="http://schemas.microsoft.com/office/drawing/2017/decorative" val="1"/>
              </a:ext>
            </a:extLst>
          </p:cNvPr>
          <p:cNvSpPr/>
          <p:nvPr/>
        </p:nvSpPr>
        <p:spPr>
          <a:xfrm>
            <a:off x="1" y="0"/>
            <a:ext cx="12234251"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pic>
        <p:nvPicPr>
          <p:cNvPr id="7" name="UoC_BrandTexture_Expressive_RGB-02.png">
            <a:extLst>
              <a:ext uri="{FF2B5EF4-FFF2-40B4-BE49-F238E27FC236}">
                <a16:creationId xmlns:a16="http://schemas.microsoft.com/office/drawing/2014/main" id="{A2F8282D-2393-4047-A61A-917F90BA792C}"/>
              </a:ext>
              <a:ext uri="{C183D7F6-B498-43B3-948B-1728B52AA6E4}">
                <adec:decorative xmlns:adec="http://schemas.microsoft.com/office/drawing/2017/decorative" val="1"/>
              </a:ext>
            </a:extLst>
          </p:cNvPr>
          <p:cNvPicPr>
            <a:picLocks noChangeAspect="1"/>
          </p:cNvPicPr>
          <p:nvPr/>
        </p:nvPicPr>
        <p:blipFill rotWithShape="1">
          <a:blip r:embed="rId2"/>
          <a:srcRect l="14321" t="50833" r="57037" b="5317"/>
          <a:stretch/>
        </p:blipFill>
        <p:spPr>
          <a:xfrm>
            <a:off x="4332495" y="-4923"/>
            <a:ext cx="7901756" cy="6867846"/>
          </a:xfrm>
          <a:prstGeom prst="rect">
            <a:avLst/>
          </a:prstGeom>
          <a:ln w="12700">
            <a:miter lim="400000"/>
          </a:ln>
        </p:spPr>
      </p:pic>
      <p:pic>
        <p:nvPicPr>
          <p:cNvPr id="6" name="UoC Logo" descr="University of Cambridge logo">
            <a:extLst>
              <a:ext uri="{FF2B5EF4-FFF2-40B4-BE49-F238E27FC236}">
                <a16:creationId xmlns:a16="http://schemas.microsoft.com/office/drawing/2014/main" id="{6423FB5A-1071-9049-8287-C474766FB571}"/>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109" y="533421"/>
            <a:ext cx="2033103" cy="425950"/>
          </a:xfrm>
          <a:prstGeom prst="rect">
            <a:avLst/>
          </a:prstGeom>
        </p:spPr>
      </p:pic>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1028794"/>
          </a:xfrm>
          <a:prstGeom prst="rect">
            <a:avLst/>
          </a:prstGeom>
        </p:spPr>
        <p:txBody>
          <a:bodyPr/>
          <a:lstStyle>
            <a:lvl1pPr marL="0" indent="0">
              <a:lnSpc>
                <a:spcPct val="100000"/>
              </a:lnSpc>
              <a:buNone/>
              <a:defRPr sz="2025"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
        <p:nvSpPr>
          <p:cNvPr id="2" name="Text Placeholder 2">
            <a:extLst>
              <a:ext uri="{FF2B5EF4-FFF2-40B4-BE49-F238E27FC236}">
                <a16:creationId xmlns:a16="http://schemas.microsoft.com/office/drawing/2014/main" id="{B46437FD-CC78-5AFC-8FA9-EFBADDE8A1D7}"/>
              </a:ext>
            </a:extLst>
          </p:cNvPr>
          <p:cNvSpPr>
            <a:spLocks noGrp="1"/>
          </p:cNvSpPr>
          <p:nvPr>
            <p:ph type="body" sz="quarter" idx="11" hasCustomPrompt="1"/>
          </p:nvPr>
        </p:nvSpPr>
        <p:spPr>
          <a:xfrm>
            <a:off x="381685" y="3276963"/>
            <a:ext cx="3782811" cy="1028794"/>
          </a:xfrm>
          <a:prstGeom prst="rect">
            <a:avLst/>
          </a:prstGeom>
        </p:spPr>
        <p:txBody>
          <a:bodyPr/>
          <a:lstStyle>
            <a:lvl1pPr marL="0" indent="0">
              <a:lnSpc>
                <a:spcPct val="100000"/>
              </a:lnSpc>
              <a:buNone/>
              <a:defRPr sz="900" b="0" i="0">
                <a:solidFill>
                  <a:srgbClr val="000000"/>
                </a:solidFill>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subheading here</a:t>
            </a:r>
          </a:p>
        </p:txBody>
      </p:sp>
    </p:spTree>
    <p:extLst>
      <p:ext uri="{BB962C8B-B14F-4D97-AF65-F5344CB8AC3E}">
        <p14:creationId xmlns:p14="http://schemas.microsoft.com/office/powerpoint/2010/main" val="750740603"/>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6827" userDrawn="1">
          <p15:clr>
            <a:srgbClr val="FBAE4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12" name="Title Text"/>
          <p:cNvSpPr txBox="1">
            <a:spLocks noGrp="1"/>
          </p:cNvSpPr>
          <p:nvPr>
            <p:ph type="title" hasCustomPrompt="1"/>
          </p:nvPr>
        </p:nvSpPr>
        <p:spPr>
          <a:xfrm>
            <a:off x="380078" y="2929534"/>
            <a:ext cx="3713601" cy="2592036"/>
          </a:xfrm>
          <a:prstGeom prst="rect">
            <a:avLst/>
          </a:prstGeom>
        </p:spPr>
        <p:txBody>
          <a:bodyPr anchor="t"/>
          <a:lstStyle>
            <a:lvl1pPr defTabSz="514304">
              <a:lnSpc>
                <a:spcPct val="100000"/>
              </a:lnSpc>
              <a:defRPr sz="2025" b="0" i="0" spc="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3" y="-15843"/>
            <a:ext cx="7951787" cy="6858000"/>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Slide Numbe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p:nvPicPr>
        <p:blipFill>
          <a:blip r:embed="rId2"/>
          <a:srcRect l="37048" t="51745" r="27941" b="15143"/>
          <a:stretch>
            <a:fillRect/>
          </a:stretch>
        </p:blipFill>
        <p:spPr>
          <a:xfrm>
            <a:off x="2" y="2061"/>
            <a:ext cx="4240215" cy="2231656"/>
          </a:xfrm>
          <a:prstGeom prst="rect">
            <a:avLst/>
          </a:prstGeom>
          <a:ln w="12700">
            <a:miter lim="400000"/>
          </a:ln>
        </p:spPr>
      </p:pic>
      <p:pic>
        <p:nvPicPr>
          <p:cNvPr id="2" name="Picture 1" descr="University of Cambridge logo">
            <a:extLst>
              <a:ext uri="{FF2B5EF4-FFF2-40B4-BE49-F238E27FC236}">
                <a16:creationId xmlns:a16="http://schemas.microsoft.com/office/drawing/2014/main" id="{BD3868DE-EC1D-AD92-1551-C25B969001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
        <p:nvSpPr>
          <p:cNvPr id="5" name="Text Placeholder 2">
            <a:extLst>
              <a:ext uri="{FF2B5EF4-FFF2-40B4-BE49-F238E27FC236}">
                <a16:creationId xmlns:a16="http://schemas.microsoft.com/office/drawing/2014/main" id="{56CFD2A5-9D89-1F5C-D259-653FAC1F2023}"/>
              </a:ext>
            </a:extLst>
          </p:cNvPr>
          <p:cNvSpPr>
            <a:spLocks noGrp="1"/>
          </p:cNvSpPr>
          <p:nvPr>
            <p:ph type="body" sz="quarter" idx="11" hasCustomPrompt="1"/>
          </p:nvPr>
        </p:nvSpPr>
        <p:spPr>
          <a:xfrm>
            <a:off x="381685" y="3709461"/>
            <a:ext cx="3782811" cy="1028794"/>
          </a:xfrm>
          <a:prstGeom prst="rect">
            <a:avLst/>
          </a:prstGeom>
        </p:spPr>
        <p:txBody>
          <a:bodyPr/>
          <a:lstStyle>
            <a:lvl1pPr marL="0" indent="0">
              <a:lnSpc>
                <a:spcPct val="100000"/>
              </a:lnSpc>
              <a:buNone/>
              <a:defRPr sz="900" b="0" i="0">
                <a:solidFill>
                  <a:srgbClr val="000000"/>
                </a:solidFill>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subheading here</a:t>
            </a:r>
          </a:p>
        </p:txBody>
      </p:sp>
    </p:spTree>
    <p:extLst>
      <p:ext uri="{BB962C8B-B14F-4D97-AF65-F5344CB8AC3E}">
        <p14:creationId xmlns:p14="http://schemas.microsoft.com/office/powerpoint/2010/main" val="194869768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cSld name="Icon and text">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7"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Subtitle">
            <a:extLst>
              <a:ext uri="{FF2B5EF4-FFF2-40B4-BE49-F238E27FC236}">
                <a16:creationId xmlns:a16="http://schemas.microsoft.com/office/drawing/2014/main" id="{E384F454-B0DC-AC49-BE99-9FDEA92312BA}"/>
              </a:ext>
            </a:extLst>
          </p:cNvPr>
          <p:cNvSpPr txBox="1">
            <a:spLocks/>
          </p:cNvSpPr>
          <p:nvPr/>
        </p:nvSpPr>
        <p:spPr>
          <a:xfrm>
            <a:off x="6172203" y="2214929"/>
            <a:ext cx="5181599" cy="415844"/>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238" b="0" i="0" dirty="0">
                <a:latin typeface="Arial" panose="020B0604020202020204" pitchFamily="34" charset="0"/>
                <a:ea typeface="Feijoa Medium-Cambridge" panose="020F0505000000020003" pitchFamily="34" charset="2"/>
                <a:cs typeface="Arial" panose="020B0604020202020204" pitchFamily="34" charset="0"/>
              </a:rPr>
              <a:t>Click here to add your subheading</a:t>
            </a:r>
            <a:endParaRPr lang="en-US" sz="1238" b="0" i="0" dirty="0">
              <a:latin typeface="Arial" panose="020B0604020202020204" pitchFamily="34" charset="0"/>
              <a:ea typeface="Feijoa Medium-Cambridge" panose="020F0505000000020003" pitchFamily="34" charset="2"/>
              <a:cs typeface="Arial" panose="020B0604020202020204" pitchFamily="34" charset="0"/>
            </a:endParaRPr>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683243"/>
            <a:ext cx="5181600" cy="3178299"/>
          </a:xfrm>
          <a:prstGeom prst="rect">
            <a:avLst/>
          </a:prstGeom>
        </p:spPr>
        <p:txBody>
          <a:bodyPr/>
          <a:lstStyle>
            <a:lvl1pPr>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a:t>
            </a:r>
          </a:p>
        </p:txBody>
      </p:sp>
      <p:pic>
        <p:nvPicPr>
          <p:cNvPr id="9" name="UoC_BrandTexture_SingleColour_RGB_UoC_SingleColour_LCB_CMYK.png">
            <a:extLst>
              <a:ext uri="{FF2B5EF4-FFF2-40B4-BE49-F238E27FC236}">
                <a16:creationId xmlns:a16="http://schemas.microsoft.com/office/drawing/2014/main" id="{21234932-C845-E547-B001-D744668C5A33}"/>
              </a:ext>
              <a:ext uri="{C183D7F6-B498-43B3-948B-1728B52AA6E4}">
                <adec:decorative xmlns:adec="http://schemas.microsoft.com/office/drawing/2017/decorative" val="1"/>
              </a:ext>
            </a:extLst>
          </p:cNvPr>
          <p:cNvPicPr>
            <a:picLocks noChangeAspect="1"/>
          </p:cNvPicPr>
          <p:nvPr/>
        </p:nvPicPr>
        <p:blipFill>
          <a:blip r:embed="rId2"/>
          <a:srcRect l="50148" t="28659" r="16517" b="12105"/>
          <a:stretch>
            <a:fillRect/>
          </a:stretch>
        </p:blipFill>
        <p:spPr>
          <a:xfrm>
            <a:off x="553777" y="2438931"/>
            <a:ext cx="2869363" cy="2869364"/>
          </a:xfrm>
          <a:prstGeom prst="rect">
            <a:avLst/>
          </a:prstGeom>
          <a:ln w="12700">
            <a:miter lim="400000"/>
          </a:ln>
        </p:spPr>
      </p:pic>
      <p:sp>
        <p:nvSpPr>
          <p:cNvPr id="8" name="Picture Placeholder 7">
            <a:extLst>
              <a:ext uri="{FF2B5EF4-FFF2-40B4-BE49-F238E27FC236}">
                <a16:creationId xmlns:a16="http://schemas.microsoft.com/office/drawing/2014/main" id="{30F1D34A-F982-7F48-BA95-6E40B8180BBD}"/>
              </a:ext>
              <a:ext uri="{C183D7F6-B498-43B3-948B-1728B52AA6E4}">
                <adec:decorative xmlns:adec="http://schemas.microsoft.com/office/drawing/2017/decorative" val="1"/>
              </a:ext>
            </a:extLst>
          </p:cNvPr>
          <p:cNvSpPr>
            <a:spLocks noGrp="1"/>
          </p:cNvSpPr>
          <p:nvPr>
            <p:ph type="pic" sz="quarter" idx="11" hasCustomPrompt="1"/>
          </p:nvPr>
        </p:nvSpPr>
        <p:spPr>
          <a:xfrm>
            <a:off x="2063875" y="2214930"/>
            <a:ext cx="2706687" cy="2568575"/>
          </a:xfrm>
          <a:prstGeom prst="rect">
            <a:avLst/>
          </a:prstGeom>
        </p:spPr>
        <p:txBody>
          <a:bodyPr/>
          <a:lstStyle>
            <a:lvl1pPr>
              <a:defRPr sz="1238" b="0" i="0">
                <a:latin typeface="Arial" panose="020B0604020202020204" pitchFamily="34" charset="0"/>
                <a:ea typeface="Feijoa Medium-Cambridge" panose="020F0505000000020003" pitchFamily="34" charset="2"/>
                <a:cs typeface="Arial" panose="020B0604020202020204" pitchFamily="34" charset="0"/>
              </a:defRPr>
            </a:lvl1pPr>
          </a:lstStyle>
          <a:p>
            <a:r>
              <a:rPr lang="en-US" dirty="0"/>
              <a:t>Your icon or image here</a:t>
            </a:r>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B1CA63B6-995E-B833-05A7-1803449E0B4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578021325"/>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14477" y="-16574"/>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50120" t="16269" r="-140" b="71357"/>
          <a:stretch/>
        </p:blipFill>
        <p:spPr>
          <a:xfrm>
            <a:off x="0" y="-9013"/>
            <a:ext cx="6096000" cy="848461"/>
          </a:xfrm>
          <a:prstGeom prst="rect">
            <a:avLst/>
          </a:prstGeom>
          <a:ln w="12700">
            <a:miter lim="400000"/>
          </a:ln>
        </p:spPr>
      </p:pic>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3" y="2438931"/>
            <a:ext cx="5535223" cy="342260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7"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4BEBFECC-C58A-DE59-B8B2-E44441C01A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41701"/>
            <a:ext cx="1361679" cy="285281"/>
          </a:xfrm>
          <a:prstGeom prst="rect">
            <a:avLst/>
          </a:prstGeom>
        </p:spPr>
      </p:pic>
      <p:sp>
        <p:nvSpPr>
          <p:cNvPr id="3" name="Title 1">
            <a:extLst>
              <a:ext uri="{FF2B5EF4-FFF2-40B4-BE49-F238E27FC236}">
                <a16:creationId xmlns:a16="http://schemas.microsoft.com/office/drawing/2014/main" id="{E1383EC1-4BA4-18D7-954B-5A4807D0DFB1}"/>
              </a:ext>
            </a:extLst>
          </p:cNvPr>
          <p:cNvSpPr txBox="1">
            <a:spLocks/>
          </p:cNvSpPr>
          <p:nvPr/>
        </p:nvSpPr>
        <p:spPr>
          <a:xfrm>
            <a:off x="384323" y="2084965"/>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238" b="0" i="0" dirty="0">
                <a:latin typeface="Arial" panose="020B0604020202020204" pitchFamily="34" charset="0"/>
                <a:ea typeface="Feijoa Medium-Cambridge" panose="020F0505000000020003" pitchFamily="34" charset="2"/>
                <a:cs typeface="Arial" panose="020B0604020202020204" pitchFamily="34" charset="0"/>
              </a:rPr>
              <a:t>Click here to add your subheading</a:t>
            </a:r>
            <a:endParaRPr lang="en-US" sz="1238" b="0" i="0" dirty="0">
              <a:latin typeface="Arial" panose="020B0604020202020204" pitchFamily="34" charset="0"/>
              <a:ea typeface="Feijoa Medium-Cambridge" panose="020F0505000000020003" pitchFamily="34" charset="2"/>
              <a:cs typeface="Arial" panose="020B0604020202020204" pitchFamily="34" charset="0"/>
            </a:endParaRPr>
          </a:p>
        </p:txBody>
      </p:sp>
    </p:spTree>
    <p:extLst>
      <p:ext uri="{BB962C8B-B14F-4D97-AF65-F5344CB8AC3E}">
        <p14:creationId xmlns:p14="http://schemas.microsoft.com/office/powerpoint/2010/main" val="2231594388"/>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5" y="2438931"/>
            <a:ext cx="7549827" cy="347829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p:nvPicPr>
        <p:blipFill rotWithShape="1">
          <a:blip r:embed="rId2"/>
          <a:srcRect l="8059" t="54823" r="40988" b="36416"/>
          <a:stretch/>
        </p:blipFill>
        <p:spPr>
          <a:xfrm>
            <a:off x="1" y="-7969"/>
            <a:ext cx="6423419" cy="948740"/>
          </a:xfrm>
          <a:prstGeom prst="rect">
            <a:avLst/>
          </a:prstGeom>
          <a:ln w="12700">
            <a:miter lim="400000"/>
          </a:ln>
        </p:spPr>
      </p:pic>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4" y="2438931"/>
            <a:ext cx="3416411" cy="3494088"/>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pic>
        <p:nvPicPr>
          <p:cNvPr id="10" name="Picture 9" descr="University of Cambridge logo">
            <a:extLst>
              <a:ext uri="{FF2B5EF4-FFF2-40B4-BE49-F238E27FC236}">
                <a16:creationId xmlns:a16="http://schemas.microsoft.com/office/drawing/2014/main" id="{3A5ED5D2-AC14-1636-2A8E-C306D0872C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41701"/>
            <a:ext cx="1361679" cy="285281"/>
          </a:xfrm>
          <a:prstGeom prst="rect">
            <a:avLst/>
          </a:prstGeom>
        </p:spPr>
      </p:pic>
      <p:sp>
        <p:nvSpPr>
          <p:cNvPr id="2" name="Title 1">
            <a:extLst>
              <a:ext uri="{FF2B5EF4-FFF2-40B4-BE49-F238E27FC236}">
                <a16:creationId xmlns:a16="http://schemas.microsoft.com/office/drawing/2014/main" id="{8DAF6A9A-B85F-D4F7-1C6F-388C80E0C532}"/>
              </a:ext>
            </a:extLst>
          </p:cNvPr>
          <p:cNvSpPr txBox="1">
            <a:spLocks/>
          </p:cNvSpPr>
          <p:nvPr/>
        </p:nvSpPr>
        <p:spPr>
          <a:xfrm>
            <a:off x="417504" y="2006845"/>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238" b="0" i="0" dirty="0">
                <a:latin typeface="Arial" panose="020B0604020202020204" pitchFamily="34" charset="0"/>
                <a:ea typeface="Feijoa Medium-Cambridge" panose="020F0505000000020003" pitchFamily="34" charset="2"/>
                <a:cs typeface="Arial" panose="020B0604020202020204" pitchFamily="34" charset="0"/>
              </a:rPr>
              <a:t>Click here to add your subheading</a:t>
            </a:r>
            <a:endParaRPr lang="en-US" sz="1238" b="0" i="0" dirty="0">
              <a:latin typeface="Arial" panose="020B0604020202020204" pitchFamily="34" charset="0"/>
              <a:ea typeface="Feijoa Medium-Cambridge" panose="020F0505000000020003" pitchFamily="34" charset="2"/>
              <a:cs typeface="Arial" panose="020B0604020202020204" pitchFamily="34" charset="0"/>
            </a:endParaRPr>
          </a:p>
        </p:txBody>
      </p:sp>
    </p:spTree>
    <p:extLst>
      <p:ext uri="{BB962C8B-B14F-4D97-AF65-F5344CB8AC3E}">
        <p14:creationId xmlns:p14="http://schemas.microsoft.com/office/powerpoint/2010/main" val="1584866408"/>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91"/>
            <a:ext cx="5469344"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5" y="2552479"/>
            <a:ext cx="7477932" cy="3026187"/>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1013"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9" name="Title 1">
            <a:extLst>
              <a:ext uri="{FF2B5EF4-FFF2-40B4-BE49-F238E27FC236}">
                <a16:creationId xmlns:a16="http://schemas.microsoft.com/office/drawing/2014/main" id="{0FB16BBE-3400-A945-87B4-F443A8974572}"/>
              </a:ext>
            </a:extLst>
          </p:cNvPr>
          <p:cNvSpPr txBox="1">
            <a:spLocks/>
          </p:cNvSpPr>
          <p:nvPr/>
        </p:nvSpPr>
        <p:spPr>
          <a:xfrm>
            <a:off x="384323" y="2084965"/>
            <a:ext cx="5542223" cy="459765"/>
          </a:xfrm>
          <a:prstGeom prst="rect">
            <a:avLst/>
          </a:prstGeom>
        </p:spPr>
        <p:txBody>
          <a:bodyP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238" b="0" i="0" dirty="0">
                <a:latin typeface="Arial" panose="020B0604020202020204" pitchFamily="34" charset="0"/>
                <a:ea typeface="Feijoa Medium-Cambridge" panose="020F0505000000020003" pitchFamily="34" charset="2"/>
                <a:cs typeface="Arial" panose="020B0604020202020204" pitchFamily="34" charset="0"/>
              </a:rPr>
              <a:t>Click here to add your subheading</a:t>
            </a:r>
            <a:endParaRPr lang="en-US" sz="1238" b="0" i="0" dirty="0">
              <a:latin typeface="Arial" panose="020B0604020202020204" pitchFamily="34" charset="0"/>
              <a:ea typeface="Feijoa Medium-Cambridge" panose="020F0505000000020003" pitchFamily="34" charset="2"/>
              <a:cs typeface="Arial" panose="020B0604020202020204" pitchFamily="34" charset="0"/>
            </a:endParaRP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5" y="2554977"/>
            <a:ext cx="3688771" cy="3026187"/>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Tree>
    <p:extLst>
      <p:ext uri="{BB962C8B-B14F-4D97-AF65-F5344CB8AC3E}">
        <p14:creationId xmlns:p14="http://schemas.microsoft.com/office/powerpoint/2010/main" val="200008146"/>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2" y="0"/>
            <a:ext cx="6376988" cy="6858000"/>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p:nvPicPr>
        <p:blipFill>
          <a:blip r:embed="rId2"/>
          <a:srcRect l="23893" t="56170" r="28627" b="34921"/>
          <a:stretch>
            <a:fillRect/>
          </a:stretch>
        </p:blipFill>
        <p:spPr>
          <a:xfrm>
            <a:off x="6376858"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7"/>
            <a:ext cx="5205493" cy="405455"/>
          </a:xfrm>
          <a:prstGeom prst="rect">
            <a:avLst/>
          </a:prstGeom>
        </p:spPr>
        <p:txBody>
          <a:bodyPr>
            <a:normAutofit/>
          </a:bodyPr>
          <a:lstStyle>
            <a:lvl1pPr marL="0" indent="0">
              <a:buNone/>
              <a:defRPr sz="1238" b="0" i="0">
                <a:latin typeface="Arial" panose="020B0604020202020204" pitchFamily="34" charset="0"/>
                <a:cs typeface="Arial" panose="020B0604020202020204" pitchFamily="34" charset="0"/>
              </a:defRPr>
            </a:lvl1pPr>
          </a:lstStyle>
          <a:p>
            <a:r>
              <a:rPr lang="en-GB" sz="1125" dirty="0"/>
              <a:t>Click to add your subheading here</a:t>
            </a:r>
            <a:endParaRPr lang="en-US" sz="1125"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160735" marR="0" indent="-160735" algn="l" defTabSz="514350" rtl="0" eaLnBrk="1" fontAlgn="auto" latinLnBrk="0" hangingPunct="1">
              <a:lnSpc>
                <a:spcPct val="150000"/>
              </a:lnSpc>
              <a:spcBef>
                <a:spcPts val="338"/>
              </a:spcBef>
              <a:spcAft>
                <a:spcPts val="0"/>
              </a:spcAft>
              <a:buClrTx/>
              <a:buSzTx/>
              <a:buFont typeface="Arial" panose="020B0604020202020204" pitchFamily="34" charset="0"/>
              <a:buChar char="•"/>
              <a:tabLst/>
              <a:defRPr sz="1013">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1013">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80" y="1212591"/>
            <a:ext cx="5205493" cy="474253"/>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592F9D5F-7F79-54F7-3796-65F307E367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1878103282"/>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6827" userDrawn="1">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9" y="1253630"/>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9" y="2178053"/>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9" y="2178051"/>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9" y="2178051"/>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pic>
        <p:nvPicPr>
          <p:cNvPr id="2" name="Picture 1" descr="University of Cambridge logo">
            <a:extLst>
              <a:ext uri="{FF2B5EF4-FFF2-40B4-BE49-F238E27FC236}">
                <a16:creationId xmlns:a16="http://schemas.microsoft.com/office/drawing/2014/main" id="{065C0809-6A97-EBE0-FD9C-995393E218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97018121"/>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7" y="1262289"/>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7" y="2178053"/>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9" y="2178051"/>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3" y="2178051"/>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9" y="5595938"/>
            <a:ext cx="3187700"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31" y="5595370"/>
            <a:ext cx="3187700"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E6D3D66-7DEC-DC8C-F1DA-0943319F64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58260008"/>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7" y="1262289"/>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7" y="2178049"/>
            <a:ext cx="2513223" cy="251322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5" y="2172392"/>
            <a:ext cx="2513223" cy="251322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92"/>
            <a:ext cx="2513223" cy="251322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7" y="4988521"/>
            <a:ext cx="2512671"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11" y="2172392"/>
            <a:ext cx="2513223" cy="251322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4" y="4988521"/>
            <a:ext cx="2512671"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2" y="4977199"/>
            <a:ext cx="2512671"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10" y="4977199"/>
            <a:ext cx="2512671"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C85215F9-06FE-B026-AAD1-9E8E0B9DDE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520152695"/>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7" y="1262289"/>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8" y="2232028"/>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10"/>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1" y="2234210"/>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9" y="2234209"/>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6" y="2234211"/>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40" y="4813300"/>
            <a:ext cx="5460533" cy="1112838"/>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a:lvl2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FEFE7F0-EC3F-5B99-19CA-CEE8686714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817251337"/>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70"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70" y="2178053"/>
            <a:ext cx="5194633" cy="3074435"/>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8" y="2178053"/>
            <a:ext cx="5194633" cy="3074435"/>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5"/>
            <a:ext cx="5194300" cy="319087"/>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31" y="5580304"/>
            <a:ext cx="5194300" cy="319087"/>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08939B5A-30BB-A01C-2730-D6307CFC86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1654573196"/>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7" y="1262289"/>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8" y="2178054"/>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3" y="2180565"/>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5"/>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80" y="2180565"/>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2" y="2180565"/>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20"/>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60" y="3941559"/>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3" y="3949731"/>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5" y="3949731"/>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31"/>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2" y="3949731"/>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60" y="2178054"/>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pic>
        <p:nvPicPr>
          <p:cNvPr id="3" name="Picture 2" descr="University of Cambridge logo">
            <a:extLst>
              <a:ext uri="{FF2B5EF4-FFF2-40B4-BE49-F238E27FC236}">
                <a16:creationId xmlns:a16="http://schemas.microsoft.com/office/drawing/2014/main" id="{2206565F-19A9-F56A-E268-1A52118655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422142472"/>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FCD60810-8061-7E2E-9C5A-84F7D81FC8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518668576"/>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2" y="2565"/>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8" y="4349840"/>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7" y="433606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7" y="433606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5" y="433606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4" y="4359781"/>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6" y="2443167"/>
            <a:ext cx="1350963" cy="1443037"/>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7"/>
            <a:ext cx="1350963" cy="1443037"/>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7"/>
            <a:ext cx="1350963" cy="1443037"/>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3" y="2455199"/>
            <a:ext cx="1350963" cy="1443037"/>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6" y="2455199"/>
            <a:ext cx="1350963" cy="1443037"/>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359EAA0C-2A65-529A-9816-B98A655B5E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869508593"/>
      </p:ext>
    </p:extLst>
  </p:cSld>
  <p:clrMapOvr>
    <a:masterClrMapping/>
  </p:clrMapOvr>
  <p:transition spd="med"/>
  <p:extLst>
    <p:ext uri="{DCECCB84-F9BA-43D5-87BE-67443E8EF086}">
      <p15:sldGuideLst xmlns:p15="http://schemas.microsoft.com/office/powerpoint/2012/main">
        <p15:guide id="1" orient="horz" pos="2160" userDrawn="1">
          <p15:clr>
            <a:srgbClr val="FBAE40"/>
          </p15:clr>
        </p15:guide>
        <p15:guide id="2" pos="6827" userDrawn="1">
          <p15:clr>
            <a:srgbClr val="FBAE40"/>
          </p15:clr>
        </p15:guide>
      </p15:sldGuideLst>
    </p:ext>
  </p:extLs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p:nvPicPr>
        <p:blipFill>
          <a:blip r:embed="rId2"/>
          <a:srcRect l="28599" t="27112" r="59448" b="51648"/>
          <a:stretch>
            <a:fillRect/>
          </a:stretch>
        </p:blipFill>
        <p:spPr>
          <a:xfrm>
            <a:off x="9792762" y="2154887"/>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p:nvPicPr>
        <p:blipFill>
          <a:blip r:embed="rId3"/>
          <a:srcRect l="68485" t="40686" r="15253" b="30417"/>
          <a:stretch>
            <a:fillRect/>
          </a:stretch>
        </p:blipFill>
        <p:spPr>
          <a:xfrm>
            <a:off x="7461936" y="2180286"/>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p:nvPicPr>
        <p:blipFill>
          <a:blip r:embed="rId2"/>
          <a:srcRect l="23445" t="48894" r="56069" b="14702"/>
          <a:stretch>
            <a:fillRect/>
          </a:stretch>
        </p:blipFill>
        <p:spPr>
          <a:xfrm>
            <a:off x="5131105" y="2180286"/>
            <a:ext cx="1981739"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p:nvPicPr>
        <p:blipFill>
          <a:blip r:embed="rId3"/>
          <a:srcRect l="49862" t="50848" r="33876" b="20256"/>
          <a:stretch>
            <a:fillRect/>
          </a:stretch>
        </p:blipFill>
        <p:spPr>
          <a:xfrm>
            <a:off x="2800280" y="2167586"/>
            <a:ext cx="1981739"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p:nvPicPr>
        <p:blipFill>
          <a:blip r:embed="rId2"/>
          <a:srcRect l="50836" t="60889" r="32259" b="9072"/>
          <a:stretch>
            <a:fillRect/>
          </a:stretch>
        </p:blipFill>
        <p:spPr>
          <a:xfrm>
            <a:off x="469456" y="2167586"/>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6" y="1212591"/>
            <a:ext cx="10936297" cy="459765"/>
          </a:xfrm>
          <a:prstGeom prst="rect">
            <a:avLst/>
          </a:prstGeom>
        </p:spPr>
        <p:txBody>
          <a:bodyPr>
            <a:noAutofit/>
          </a:bodyPr>
          <a:lstStyle>
            <a:lvl1pPr>
              <a:defRPr sz="1688">
                <a:latin typeface="Arial" panose="020B0604020202020204" pitchFamily="34" charset="0"/>
              </a:defRPr>
            </a:lvl1pPr>
          </a:lstStyle>
          <a:p>
            <a:r>
              <a:rPr lang="en-US"/>
              <a:t>Click to edit Master title style</a:t>
            </a:r>
            <a:endParaRPr lang="en-US" dirty="0"/>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9"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4"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71"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6"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6"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3"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7"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2"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8990550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507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p:nvPicPr>
        <p:blipFill>
          <a:blip r:embed="rId2">
            <a:alphaModFix amt="89894"/>
          </a:blip>
          <a:srcRect l="928" t="37802" r="15100" b="25943"/>
          <a:stretch>
            <a:fillRect/>
          </a:stretch>
        </p:blipFill>
        <p:spPr>
          <a:xfrm>
            <a:off x="595" y="1948461"/>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p:nvSpPr>
        <p:spPr>
          <a:xfrm>
            <a:off x="530126" y="2388732"/>
            <a:ext cx="1403743" cy="1403742"/>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17" name="Circle">
            <a:extLst>
              <a:ext uri="{FF2B5EF4-FFF2-40B4-BE49-F238E27FC236}">
                <a16:creationId xmlns:a16="http://schemas.microsoft.com/office/drawing/2014/main" id="{07AB089A-1FA1-BF49-AB8C-7995B04A4028}"/>
              </a:ext>
            </a:extLst>
          </p:cNvPr>
          <p:cNvSpPr/>
          <p:nvPr/>
        </p:nvSpPr>
        <p:spPr>
          <a:xfrm>
            <a:off x="2766889" y="2388732"/>
            <a:ext cx="1403743" cy="1403742"/>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18" name="Circle">
            <a:extLst>
              <a:ext uri="{FF2B5EF4-FFF2-40B4-BE49-F238E27FC236}">
                <a16:creationId xmlns:a16="http://schemas.microsoft.com/office/drawing/2014/main" id="{7B9E3FE2-FEE8-1C4E-9F00-6F99765CC464}"/>
              </a:ext>
            </a:extLst>
          </p:cNvPr>
          <p:cNvSpPr/>
          <p:nvPr/>
        </p:nvSpPr>
        <p:spPr>
          <a:xfrm>
            <a:off x="5052545" y="2393690"/>
            <a:ext cx="1393827" cy="1393826"/>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19" name="Circle">
            <a:extLst>
              <a:ext uri="{FF2B5EF4-FFF2-40B4-BE49-F238E27FC236}">
                <a16:creationId xmlns:a16="http://schemas.microsoft.com/office/drawing/2014/main" id="{4A04ABC2-80E7-F143-9AC8-83AFA692422D}"/>
              </a:ext>
            </a:extLst>
          </p:cNvPr>
          <p:cNvSpPr/>
          <p:nvPr/>
        </p:nvSpPr>
        <p:spPr>
          <a:xfrm>
            <a:off x="7304344" y="2415789"/>
            <a:ext cx="1393827" cy="1393826"/>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20" name="Circle">
            <a:extLst>
              <a:ext uri="{FF2B5EF4-FFF2-40B4-BE49-F238E27FC236}">
                <a16:creationId xmlns:a16="http://schemas.microsoft.com/office/drawing/2014/main" id="{F7658BE0-AD56-2E49-992A-C0F85B7B96B8}"/>
              </a:ext>
            </a:extLst>
          </p:cNvPr>
          <p:cNvSpPr/>
          <p:nvPr/>
        </p:nvSpPr>
        <p:spPr>
          <a:xfrm>
            <a:off x="9547837" y="2398648"/>
            <a:ext cx="1393827" cy="1393826"/>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31" y="2635254"/>
            <a:ext cx="1121453" cy="87797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2" y="2659317"/>
            <a:ext cx="1121453" cy="877971"/>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3" y="2659317"/>
            <a:ext cx="1121453" cy="877971"/>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1" y="2673720"/>
            <a:ext cx="1121453" cy="877971"/>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8"/>
            <a:ext cx="1121453" cy="877971"/>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2" y="3979981"/>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80" y="3979981"/>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7" y="3975022"/>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9" y="3975022"/>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8" y="397055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pic>
        <p:nvPicPr>
          <p:cNvPr id="2" name="Picture 1" descr="University of Cambridge logo">
            <a:extLst>
              <a:ext uri="{FF2B5EF4-FFF2-40B4-BE49-F238E27FC236}">
                <a16:creationId xmlns:a16="http://schemas.microsoft.com/office/drawing/2014/main" id="{A262BBFF-E1C7-BAF1-873B-4B593A045C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48777430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p:nvPicPr>
        <p:blipFill>
          <a:blip r:embed="rId2"/>
          <a:srcRect l="52918" t="2519" r="31795" b="73028"/>
          <a:stretch>
            <a:fillRect/>
          </a:stretch>
        </p:blipFill>
        <p:spPr>
          <a:xfrm>
            <a:off x="9655962" y="2508113"/>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38511" y="4472950"/>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31" y="445917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3" y="445917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6" y="445917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8" y="4482891"/>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7" y="2503079"/>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5" y="2513142"/>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9" y="2503079"/>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9" y="2503081"/>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61" y="2503081"/>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1930E008-EEFF-735A-9AFC-8AAE67C1BE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521362546"/>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7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p:nvPicPr>
        <p:blipFill rotWithShape="1">
          <a:blip r:embed="rId2">
            <a:alphaModFix amt="89894"/>
          </a:blip>
          <a:srcRect l="37074" t="56438" r="754" b="14565"/>
          <a:stretch/>
        </p:blipFill>
        <p:spPr>
          <a:xfrm>
            <a:off x="-15668"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7" y="2666358"/>
            <a:ext cx="1888065" cy="1687016"/>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5" y="4574460"/>
            <a:ext cx="1624263"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9" y="4574461"/>
            <a:ext cx="1624263"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52"/>
            <a:ext cx="1645419"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90"/>
            <a:ext cx="1645419"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6" y="4590390"/>
            <a:ext cx="1624263"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3" y="2658041"/>
            <a:ext cx="1888064" cy="168701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41"/>
            <a:ext cx="1888064" cy="168701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63"/>
            <a:ext cx="1888064" cy="168701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73EE808D-22D2-828C-3DD3-3B439798DE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5965146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pic>
        <p:nvPicPr>
          <p:cNvPr id="3" name="Picture 2" descr="University of Cambridge logo">
            <a:extLst>
              <a:ext uri="{FF2B5EF4-FFF2-40B4-BE49-F238E27FC236}">
                <a16:creationId xmlns:a16="http://schemas.microsoft.com/office/drawing/2014/main" id="{2654E59B-29D8-2C16-0AB7-7780EC993E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41701"/>
            <a:ext cx="1361679" cy="285281"/>
          </a:xfrm>
          <a:prstGeom prst="rect">
            <a:avLst/>
          </a:prstGeom>
        </p:spPr>
      </p:pic>
    </p:spTree>
    <p:extLst>
      <p:ext uri="{BB962C8B-B14F-4D97-AF65-F5344CB8AC3E}">
        <p14:creationId xmlns:p14="http://schemas.microsoft.com/office/powerpoint/2010/main" val="3914129241"/>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8"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9"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0" indent="0">
              <a:buFont typeface="Arial" panose="020B0604020202020204" pitchFamily="34" charset="0"/>
              <a:buNone/>
              <a:defRPr sz="1013"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1013"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51DD2926-5C64-53A1-FB32-118A1612B1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131845526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7" y="1230927"/>
            <a:ext cx="5260871" cy="474253"/>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3" y="3491896"/>
            <a:ext cx="2592239" cy="2354674"/>
          </a:xfrm>
          <a:prstGeom prst="rect">
            <a:avLst/>
          </a:prstGeom>
          <a:ln w="12700">
            <a:miter lim="400000"/>
          </a:ln>
        </p:spPr>
      </p:pic>
      <p:pic>
        <p:nvPicPr>
          <p:cNvPr id="2" name="Picture 1" descr="University of Cambridge logo">
            <a:extLst>
              <a:ext uri="{FF2B5EF4-FFF2-40B4-BE49-F238E27FC236}">
                <a16:creationId xmlns:a16="http://schemas.microsoft.com/office/drawing/2014/main" id="{ADD5DC0B-2A71-283C-1DBD-02BBA22827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574490883"/>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69"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927" t="40727" r="15100" b="16379"/>
          <a:stretch/>
        </p:blipFill>
        <p:spPr>
          <a:xfrm>
            <a:off x="592" y="2375994"/>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3" y="1925638"/>
            <a:ext cx="3955107" cy="3953414"/>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5" y="3188368"/>
            <a:ext cx="4577323" cy="2673170"/>
          </a:xfrm>
          <a:prstGeom prst="rect">
            <a:avLst/>
          </a:prstGeom>
        </p:spPr>
        <p:txBody>
          <a:bodyPr>
            <a:normAutofit/>
          </a:bodyPr>
          <a:lstStyle>
            <a:lvl1pPr marL="0" indent="0">
              <a:lnSpc>
                <a:spcPct val="150000"/>
              </a:lnSpc>
              <a:buNone/>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a:defRPr sz="9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p:nvSpPr>
        <p:spPr>
          <a:xfrm>
            <a:off x="6924865" y="2568504"/>
            <a:ext cx="4577323" cy="420666"/>
          </a:xfrm>
          <a:prstGeom prst="rect">
            <a:avLst/>
          </a:prstGeom>
        </p:spPr>
        <p:txBody>
          <a:bodyPr vert="horz" lIns="51435" tIns="25718" rIns="51435" bIns="25718"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238" b="0" i="0" dirty="0">
                <a:latin typeface="Arial" panose="020B0604020202020204" pitchFamily="34" charset="0"/>
              </a:rPr>
              <a:t>Click to add your subheading here</a:t>
            </a:r>
            <a:endParaRPr lang="en-US" sz="1238" b="0" i="0" dirty="0">
              <a:latin typeface="Arial" panose="020B0604020202020204" pitchFamily="34" charset="0"/>
            </a:endParaRPr>
          </a:p>
        </p:txBody>
      </p:sp>
      <p:pic>
        <p:nvPicPr>
          <p:cNvPr id="7" name="Picture 6" descr="University of Cambridge logo">
            <a:extLst>
              <a:ext uri="{FF2B5EF4-FFF2-40B4-BE49-F238E27FC236}">
                <a16:creationId xmlns:a16="http://schemas.microsoft.com/office/drawing/2014/main" id="{5A3C816A-93A1-A4E6-D800-397FB68E2E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45644367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1620" t="1868" r="1868" b="1620"/>
          <a:stretch/>
        </p:blipFill>
        <p:spPr>
          <a:xfrm>
            <a:off x="3"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7" y="2077279"/>
            <a:ext cx="9588988" cy="3010537"/>
          </a:xfrm>
          <a:prstGeom prst="rect">
            <a:avLst/>
          </a:prstGeom>
        </p:spPr>
        <p:txBody>
          <a:bodyPr>
            <a:normAutofit/>
          </a:bodyPr>
          <a:lstStyle>
            <a:lvl1pPr marL="0" indent="0" algn="ctr">
              <a:buNone/>
              <a:defRPr sz="1688" b="0" i="1">
                <a:solidFill>
                  <a:schemeClr val="tx1">
                    <a:lumMod val="75000"/>
                    <a:lumOff val="25000"/>
                  </a:schemeClr>
                </a:solidFill>
                <a:latin typeface="Arial" panose="020B0604020202020204" pitchFamily="34" charset="0"/>
                <a:ea typeface="Open Sans Extrabold" panose="020B0606030504020204" pitchFamily="34" charset="0"/>
                <a:cs typeface="Open Sans Extrabold" panose="020B0606030504020204" pitchFamily="34" charset="0"/>
              </a:defRPr>
            </a:lvl1pPr>
          </a:lstStyle>
          <a:p>
            <a:pPr lvl="0"/>
            <a:r>
              <a:rPr lang="en-GB" dirty="0"/>
              <a:t>“Click to add a quote here”</a:t>
            </a:r>
          </a:p>
        </p:txBody>
      </p:sp>
      <p:pic>
        <p:nvPicPr>
          <p:cNvPr id="2" name="Picture 1" descr="University of Cambridge logo">
            <a:extLst>
              <a:ext uri="{FF2B5EF4-FFF2-40B4-BE49-F238E27FC236}">
                <a16:creationId xmlns:a16="http://schemas.microsoft.com/office/drawing/2014/main" id="{F9B93B99-738E-D1B1-A511-97665A1BC8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74876370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6827" userDrawn="1">
          <p15:clr>
            <a:srgbClr val="FBAE40"/>
          </p15:clr>
        </p15:guide>
      </p15:sldGuideLst>
    </p:ext>
  </p:extLs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8"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9"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160735" indent="-160735">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514350" indent="0">
              <a:buNone/>
              <a:defRPr sz="1013">
                <a:latin typeface="Arial" panose="020B0604020202020204" pitchFamily="34" charset="0"/>
                <a:ea typeface="Feijoa Medium-Cambridge" panose="020F0505000000020003" pitchFamily="34" charset="2"/>
                <a:cs typeface="Arial" panose="020B0604020202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1013"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B8E127C1-269A-E754-0D5E-2B6C17B127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67391969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9"/>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7"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6" y="2192830"/>
            <a:ext cx="2315676" cy="231333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3" y="2192830"/>
            <a:ext cx="2315676" cy="231333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9" y="2192830"/>
            <a:ext cx="2315676" cy="231333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7" y="2192827"/>
            <a:ext cx="2315675" cy="2313336"/>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8" y="4900617"/>
            <a:ext cx="2314575" cy="280987"/>
          </a:xfrm>
          <a:prstGeom prst="rect">
            <a:avLst/>
          </a:prstGeom>
        </p:spPr>
        <p:txBody>
          <a:bodyPr/>
          <a:lstStyle>
            <a:lvl1pPr marL="0" indent="0" algn="ctr">
              <a:buNone/>
              <a:defRPr sz="1013">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5" y="4900616"/>
            <a:ext cx="2314575" cy="280987"/>
          </a:xfrm>
          <a:prstGeom prst="rect">
            <a:avLst/>
          </a:prstGeom>
        </p:spPr>
        <p:txBody>
          <a:bodyPr/>
          <a:lstStyle>
            <a:lvl1pPr marL="0" indent="0" algn="ctr">
              <a:buNone/>
              <a:defRPr sz="1013">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22" y="4900615"/>
            <a:ext cx="2314575" cy="280987"/>
          </a:xfrm>
          <a:prstGeom prst="rect">
            <a:avLst/>
          </a:prstGeom>
        </p:spPr>
        <p:txBody>
          <a:bodyPr/>
          <a:lstStyle>
            <a:lvl1pPr marL="0" indent="0" algn="ctr">
              <a:buNone/>
              <a:defRPr sz="1013">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8" y="4861836"/>
            <a:ext cx="2314575" cy="280987"/>
          </a:xfrm>
          <a:prstGeom prst="rect">
            <a:avLst/>
          </a:prstGeom>
        </p:spPr>
        <p:txBody>
          <a:bodyPr/>
          <a:lstStyle>
            <a:lvl1pPr marL="0" indent="0" algn="ctr">
              <a:buNone/>
              <a:defRPr sz="1013">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pic>
        <p:nvPicPr>
          <p:cNvPr id="2" name="Picture 1" descr="University of Cambridge logo">
            <a:extLst>
              <a:ext uri="{FF2B5EF4-FFF2-40B4-BE49-F238E27FC236}">
                <a16:creationId xmlns:a16="http://schemas.microsoft.com/office/drawing/2014/main" id="{495143D8-FF2E-C78D-85AF-2103EC51EF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8767614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lvl1pPr>
              <a:defRPr>
                <a:latin typeface="Arial" panose="020B0604020202020204" pitchFamily="34" charset="0"/>
              </a:defRPr>
            </a:lvl1pPr>
          </a:lstStyle>
          <a:p>
            <a:r>
              <a:rPr lang="en-US"/>
              <a:t>Click icon to add media</a:t>
            </a:r>
            <a:endParaRPr lang="en-US" dirty="0"/>
          </a:p>
        </p:txBody>
      </p:sp>
      <p:pic>
        <p:nvPicPr>
          <p:cNvPr id="2" name="Picture 1" descr="University of Cambridge logo">
            <a:extLst>
              <a:ext uri="{FF2B5EF4-FFF2-40B4-BE49-F238E27FC236}">
                <a16:creationId xmlns:a16="http://schemas.microsoft.com/office/drawing/2014/main" id="{D4071F8D-07B6-617D-4F26-17BA5B9134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1369861583"/>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pic>
        <p:nvPicPr>
          <p:cNvPr id="2" name="Picture 1" descr="University of Cambridge logo">
            <a:extLst>
              <a:ext uri="{FF2B5EF4-FFF2-40B4-BE49-F238E27FC236}">
                <a16:creationId xmlns:a16="http://schemas.microsoft.com/office/drawing/2014/main" id="{7423100E-0D36-6E10-7770-917D9CA919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948714364"/>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81" y="2423868"/>
            <a:ext cx="8206041" cy="1331913"/>
          </a:xfrm>
          <a:prstGeom prst="rect">
            <a:avLst/>
          </a:prstGeom>
        </p:spPr>
        <p:txBody>
          <a:bodyPr/>
          <a:lstStyle>
            <a:lvl1pPr marL="0" indent="0" algn="ctr">
              <a:buNone/>
              <a:defRPr sz="2025" b="0" i="0">
                <a:latin typeface="Arial" panose="020B0604020202020204" pitchFamily="34" charset="0"/>
                <a:cs typeface="Arial" panose="020B0604020202020204" pitchFamily="34" charset="0"/>
              </a:defRPr>
            </a:lvl1pPr>
            <a:lvl2pPr marL="257175" indent="0">
              <a:buNone/>
              <a:defRPr/>
            </a:lvl2pPr>
          </a:lstStyle>
          <a:p>
            <a:pPr lvl="0"/>
            <a:r>
              <a:rPr lang="en-GB" dirty="0"/>
              <a:t>Your end slide copy here</a:t>
            </a:r>
          </a:p>
        </p:txBody>
      </p:sp>
      <p:pic>
        <p:nvPicPr>
          <p:cNvPr id="2" name="Picture 1" descr="University of Cambridge logo">
            <a:extLst>
              <a:ext uri="{FF2B5EF4-FFF2-40B4-BE49-F238E27FC236}">
                <a16:creationId xmlns:a16="http://schemas.microsoft.com/office/drawing/2014/main" id="{F8A95D13-54FD-A61D-D57B-5B347A456D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181864830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7" y="5574385"/>
            <a:ext cx="4710755" cy="969873"/>
          </a:xfrm>
          <a:prstGeom prst="rect">
            <a:avLst/>
          </a:prstGeom>
        </p:spPr>
        <p:txBody>
          <a:bodyPr>
            <a:normAutofit/>
          </a:bodyPr>
          <a:lstStyle>
            <a:lvl1pPr marL="0" indent="0">
              <a:lnSpc>
                <a:spcPct val="100000"/>
              </a:lnSpc>
              <a:spcBef>
                <a:spcPts val="0"/>
              </a:spcBef>
              <a:buNone/>
              <a:defRPr sz="1125" b="0" i="0">
                <a:solidFill>
                  <a:schemeClr val="tx1">
                    <a:lumMod val="85000"/>
                    <a:lumOff val="15000"/>
                  </a:schemeClr>
                </a:solidFill>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6" y="6318354"/>
            <a:ext cx="3244851" cy="225900"/>
          </a:xfrm>
          <a:prstGeom prst="rect">
            <a:avLst/>
          </a:prstGeom>
        </p:spPr>
        <p:txBody>
          <a:bodyPr/>
          <a:lstStyle>
            <a:lvl1pPr marL="0" indent="0" algn="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US" dirty="0"/>
              <a:t>Date</a:t>
            </a:r>
          </a:p>
        </p:txBody>
      </p:sp>
      <p:pic>
        <p:nvPicPr>
          <p:cNvPr id="2" name="Picture 1" descr="University of Cambridge logo">
            <a:extLst>
              <a:ext uri="{FF2B5EF4-FFF2-40B4-BE49-F238E27FC236}">
                <a16:creationId xmlns:a16="http://schemas.microsoft.com/office/drawing/2014/main" id="{99D77C5B-A440-03E4-D747-A45158F13E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0361771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itle">
  <p:cSld name="Title Slide">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12238" y="2016132"/>
            <a:ext cx="11165417" cy="576263"/>
          </a:xfrm>
        </p:spPr>
        <p:txBody>
          <a:bodyPr/>
          <a:lstStyle>
            <a:lvl1pPr>
              <a:defRPr sz="2700">
                <a:latin typeface="Arial" panose="020B0604020202020204" pitchFamily="34" charset="0"/>
              </a:defRPr>
            </a:lvl1pPr>
          </a:lstStyle>
          <a:p>
            <a:pPr lvl="0"/>
            <a:r>
              <a:rPr lang="en-US" altLang="en-US" noProof="0"/>
              <a:t>Click to edit Master title style</a:t>
            </a:r>
            <a:endParaRPr lang="en-GB" altLang="en-US" noProof="0" dirty="0"/>
          </a:p>
        </p:txBody>
      </p:sp>
      <p:sp>
        <p:nvSpPr>
          <p:cNvPr id="5123" name="Rectangle 3"/>
          <p:cNvSpPr>
            <a:spLocks noGrp="1" noChangeArrowheads="1"/>
          </p:cNvSpPr>
          <p:nvPr>
            <p:ph type="subTitle" idx="1"/>
          </p:nvPr>
        </p:nvSpPr>
        <p:spPr>
          <a:xfrm>
            <a:off x="512238" y="2774950"/>
            <a:ext cx="11165417" cy="539750"/>
          </a:xfrm>
        </p:spPr>
        <p:txBody>
          <a:bodyPr/>
          <a:lstStyle>
            <a:lvl1pPr marL="0" indent="0">
              <a:buFontTx/>
              <a:buNone/>
              <a:defRPr sz="1350" b="1">
                <a:solidFill>
                  <a:schemeClr val="tx2"/>
                </a:solidFill>
                <a:latin typeface="Arial" panose="020B0604020202020204" pitchFamily="34" charset="0"/>
              </a:defRPr>
            </a:lvl1pPr>
          </a:lstStyle>
          <a:p>
            <a:pPr lvl="0"/>
            <a:r>
              <a:rPr lang="en-US" altLang="en-US" noProof="0"/>
              <a:t>Click to edit Master subtitle style</a:t>
            </a:r>
            <a:endParaRPr lang="en-GB" altLang="en-US" noProof="0" dirty="0"/>
          </a:p>
        </p:txBody>
      </p:sp>
      <p:sp>
        <p:nvSpPr>
          <p:cNvPr id="6" name="Rectangle 10"/>
          <p:cNvSpPr>
            <a:spLocks noGrp="1" noChangeArrowheads="1"/>
          </p:cNvSpPr>
          <p:nvPr>
            <p:ph type="sldNum" sz="quarter" idx="10"/>
          </p:nvPr>
        </p:nvSpPr>
        <p:spPr>
          <a:xfrm>
            <a:off x="10483852" y="6448425"/>
            <a:ext cx="1200149" cy="179388"/>
          </a:xfrm>
        </p:spPr>
        <p:txBody>
          <a:bodyPr/>
          <a:lstStyle>
            <a:lvl1pPr>
              <a:defRPr>
                <a:solidFill>
                  <a:schemeClr val="tx1"/>
                </a:solidFill>
                <a:latin typeface="Arial" panose="020B0604020202020204" pitchFamily="34" charset="0"/>
              </a:defRPr>
            </a:lvl1pPr>
          </a:lstStyle>
          <a:p>
            <a:fld id="{34C7A650-90AA-4850-BD31-B6ECC77B1BF7}" type="slidenum">
              <a:rPr lang="en-GB" smtClean="0"/>
              <a:t>‹#›</a:t>
            </a:fld>
            <a:endParaRPr lang="en-GB"/>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3245" y="421821"/>
            <a:ext cx="3503827" cy="885068"/>
          </a:xfrm>
          <a:prstGeom prst="rect">
            <a:avLst/>
          </a:prstGeom>
        </p:spPr>
      </p:pic>
    </p:spTree>
    <p:extLst>
      <p:ext uri="{BB962C8B-B14F-4D97-AF65-F5344CB8AC3E}">
        <p14:creationId xmlns:p14="http://schemas.microsoft.com/office/powerpoint/2010/main" val="137942163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Rectangle 6"/>
          <p:cNvSpPr>
            <a:spLocks noGrp="1" noChangeArrowheads="1"/>
          </p:cNvSpPr>
          <p:nvPr>
            <p:ph type="sldNum" sz="quarter" idx="10"/>
          </p:nvPr>
        </p:nvSpPr>
        <p:spPr>
          <a:xfrm>
            <a:off x="10203935" y="6285472"/>
            <a:ext cx="1724455" cy="461319"/>
          </a:xfrm>
          <a:ln/>
        </p:spPr>
        <p:txBody>
          <a:bodyPr/>
          <a:lstStyle>
            <a:lvl1pPr>
              <a:defRPr>
                <a:latin typeface="Arial" panose="020B0604020202020204" pitchFamily="34" charset="0"/>
              </a:defRPr>
            </a:lvl1pPr>
          </a:lstStyle>
          <a:p>
            <a:fld id="{34C7A650-90AA-4850-BD31-B6ECC77B1BF7}" type="slidenum">
              <a:rPr lang="en-GB" smtClean="0"/>
              <a:t>‹#›</a:t>
            </a:fld>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1970" y="6306941"/>
            <a:ext cx="1746420" cy="418379"/>
          </a:xfrm>
          <a:prstGeom prst="rect">
            <a:avLst/>
          </a:prstGeom>
        </p:spPr>
      </p:pic>
    </p:spTree>
    <p:extLst>
      <p:ext uri="{BB962C8B-B14F-4D97-AF65-F5344CB8AC3E}">
        <p14:creationId xmlns:p14="http://schemas.microsoft.com/office/powerpoint/2010/main" val="92782072"/>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defRPr>
            </a:lvl1pPr>
          </a:lstStyle>
          <a:p>
            <a:r>
              <a:rPr lang="en-US"/>
              <a:t>Click to edit Master title style</a:t>
            </a:r>
            <a:endParaRPr lang="en-GB" dirty="0"/>
          </a:p>
        </p:txBody>
      </p:sp>
      <p:sp>
        <p:nvSpPr>
          <p:cNvPr id="3" name="Content Placeholder 2"/>
          <p:cNvSpPr>
            <a:spLocks noGrp="1"/>
          </p:cNvSpPr>
          <p:nvPr>
            <p:ph sz="half" idx="1"/>
          </p:nvPr>
        </p:nvSpPr>
        <p:spPr>
          <a:xfrm>
            <a:off x="512233" y="1708152"/>
            <a:ext cx="5480051" cy="4067175"/>
          </a:xfrm>
        </p:spPr>
        <p:txBody>
          <a:bodyPr/>
          <a:lstStyle>
            <a:lvl1pPr>
              <a:defRPr sz="2100">
                <a:latin typeface="Arial" panose="020B0604020202020204" pitchFamily="34" charset="0"/>
              </a:defRPr>
            </a:lvl1pPr>
            <a:lvl2pPr>
              <a:defRPr sz="1800">
                <a:latin typeface="Arial" panose="020B0604020202020204" pitchFamily="34" charset="0"/>
              </a:defRPr>
            </a:lvl2pPr>
            <a:lvl3pPr>
              <a:defRPr sz="1500">
                <a:latin typeface="Arial" panose="020B0604020202020204" pitchFamily="34" charset="0"/>
              </a:defRPr>
            </a:lvl3pPr>
            <a:lvl4pPr>
              <a:defRPr sz="1350">
                <a:latin typeface="Arial" panose="020B0604020202020204" pitchFamily="34" charset="0"/>
              </a:defRPr>
            </a:lvl4pPr>
            <a:lvl5pPr>
              <a:defRPr sz="1350">
                <a:latin typeface="Arial" panose="020B0604020202020204" pitchFamily="34" charset="0"/>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5489" y="1708152"/>
            <a:ext cx="5482167" cy="4067175"/>
          </a:xfrm>
        </p:spPr>
        <p:txBody>
          <a:bodyPr/>
          <a:lstStyle>
            <a:lvl1pPr>
              <a:defRPr sz="2100">
                <a:latin typeface="Arial" panose="020B0604020202020204" pitchFamily="34" charset="0"/>
              </a:defRPr>
            </a:lvl1pPr>
            <a:lvl2pPr>
              <a:defRPr sz="1800">
                <a:latin typeface="Arial" panose="020B0604020202020204" pitchFamily="34" charset="0"/>
              </a:defRPr>
            </a:lvl2pPr>
            <a:lvl3pPr>
              <a:defRPr sz="1500">
                <a:latin typeface="Arial" panose="020B0604020202020204" pitchFamily="34" charset="0"/>
              </a:defRPr>
            </a:lvl3pPr>
            <a:lvl4pPr>
              <a:defRPr sz="1350">
                <a:latin typeface="Arial" panose="020B0604020202020204" pitchFamily="34" charset="0"/>
              </a:defRPr>
            </a:lvl4pPr>
            <a:lvl5pPr>
              <a:defRPr sz="1350">
                <a:latin typeface="Arial" panose="020B0604020202020204" pitchFamily="34" charset="0"/>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6"/>
          <p:cNvSpPr>
            <a:spLocks noGrp="1" noChangeArrowheads="1"/>
          </p:cNvSpPr>
          <p:nvPr>
            <p:ph type="sldNum" sz="quarter" idx="10"/>
          </p:nvPr>
        </p:nvSpPr>
        <p:spPr>
          <a:ln/>
        </p:spPr>
        <p:txBody>
          <a:bodyPr/>
          <a:lstStyle>
            <a:lvl1pPr>
              <a:defRPr>
                <a:latin typeface="Arial" panose="020B0604020202020204" pitchFamily="34" charset="0"/>
              </a:defRPr>
            </a:lvl1pPr>
          </a:lstStyle>
          <a:p>
            <a:fld id="{34C7A650-90AA-4850-BD31-B6ECC77B1BF7}" type="slidenum">
              <a:rPr lang="en-GB" smtClean="0"/>
              <a:t>‹#›</a:t>
            </a:fld>
            <a:endParaRPr lang="en-GB"/>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37027" y="6332798"/>
            <a:ext cx="1740628" cy="416992"/>
          </a:xfrm>
          <a:prstGeom prst="rect">
            <a:avLst/>
          </a:prstGeom>
        </p:spPr>
      </p:pic>
    </p:spTree>
    <p:extLst>
      <p:ext uri="{BB962C8B-B14F-4D97-AF65-F5344CB8AC3E}">
        <p14:creationId xmlns:p14="http://schemas.microsoft.com/office/powerpoint/2010/main" val="94631394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cSld name="1_Cover Slide and titl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3023746"/>
          </a:xfrm>
          <a:prstGeom prst="rect">
            <a:avLst/>
          </a:prstGeom>
        </p:spPr>
        <p:txBody>
          <a:bodyPr/>
          <a:lstStyle>
            <a:lvl1pPr marL="0" indent="0">
              <a:lnSpc>
                <a:spcPct val="100000"/>
              </a:lnSpc>
              <a:buNone/>
              <a:defRPr sz="2700"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Tree>
    <p:extLst>
      <p:ext uri="{BB962C8B-B14F-4D97-AF65-F5344CB8AC3E}">
        <p14:creationId xmlns:p14="http://schemas.microsoft.com/office/powerpoint/2010/main" val="684650426"/>
      </p:ext>
    </p:extLst>
  </p:cSld>
  <p:clrMapOvr>
    <a:masterClrMapping/>
  </p:clrMapOvr>
  <p:transition spd="med"/>
  <p:extLst>
    <p:ext uri="{DCECCB84-F9BA-43D5-87BE-67443E8EF086}">
      <p15:sldGuideLst xmlns:p15="http://schemas.microsoft.com/office/powerpoint/2012/main"/>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cSld name="Body text/bullets (Graphic)">
    <p:spTree>
      <p:nvGrpSpPr>
        <p:cNvPr id="1" name=""/>
        <p:cNvGrpSpPr/>
        <p:nvPr/>
      </p:nvGrpSpPr>
      <p:grpSpPr>
        <a:xfrm>
          <a:off x="0" y="0"/>
          <a:ext cx="0" cy="0"/>
          <a:chOff x="0" y="0"/>
          <a:chExt cx="0" cy="0"/>
        </a:xfrm>
      </p:grpSpPr>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5" y="1230925"/>
            <a:ext cx="5260871" cy="474253"/>
          </a:xfrm>
          <a:prstGeom prst="rect">
            <a:avLst/>
          </a:prstGeom>
        </p:spPr>
        <p:txBody>
          <a:bodyPr>
            <a:normAutofit/>
          </a:bodyPr>
          <a:lstStyle>
            <a:lvl1pPr>
              <a:defRPr sz="2250"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1" y="2594344"/>
            <a:ext cx="5667775" cy="3267194"/>
          </a:xfrm>
          <a:prstGeom prst="rect">
            <a:avLst/>
          </a:prstGeom>
        </p:spPr>
        <p:txBody>
          <a:bodyPr/>
          <a:lstStyle>
            <a:lvl1pPr>
              <a:lnSpc>
                <a:spcPct val="150000"/>
              </a:lnSpc>
              <a:defRPr sz="1350" b="0" i="0">
                <a:solidFill>
                  <a:schemeClr val="tx1">
                    <a:lumMod val="50000"/>
                  </a:schemeClr>
                </a:solidFill>
                <a:latin typeface="Arial" panose="020B0604020202020204" pitchFamily="34" charset="0"/>
                <a:ea typeface="Open Sans Light" panose="020B0606030504020204" pitchFamily="34" charset="0"/>
                <a:cs typeface="Arial" panose="020B0604020202020204" pitchFamily="34" charset="0"/>
              </a:defRPr>
            </a:lvl1pPr>
            <a:lvl2pPr marL="342900" indent="0">
              <a:buNone/>
              <a:defRPr sz="135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3" name="Text Placeholder 2">
            <a:extLst>
              <a:ext uri="{FF2B5EF4-FFF2-40B4-BE49-F238E27FC236}">
                <a16:creationId xmlns:a16="http://schemas.microsoft.com/office/drawing/2014/main" id="{098032CD-07E0-3F40-8561-CF63B115DFAB}"/>
              </a:ext>
            </a:extLst>
          </p:cNvPr>
          <p:cNvSpPr>
            <a:spLocks noGrp="1"/>
          </p:cNvSpPr>
          <p:nvPr>
            <p:ph type="body" sz="quarter" idx="11" hasCustomPrompt="1"/>
          </p:nvPr>
        </p:nvSpPr>
        <p:spPr>
          <a:xfrm>
            <a:off x="6159501" y="1941810"/>
            <a:ext cx="5667775" cy="390525"/>
          </a:xfrm>
          <a:prstGeom prst="rect">
            <a:avLst/>
          </a:prstGeom>
        </p:spPr>
        <p:txBody>
          <a:bodyPr/>
          <a:lstStyle>
            <a:lvl1pPr marL="0" indent="0">
              <a:buNone/>
              <a:defRPr sz="1650" b="0" i="0">
                <a:latin typeface="Arial" panose="020B0604020202020204" pitchFamily="34" charset="0"/>
                <a:cs typeface="Arial" panose="020B0604020202020204" pitchFamily="34" charset="0"/>
              </a:defRPr>
            </a:lvl1pPr>
          </a:lstStyle>
          <a:p>
            <a:r>
              <a:rPr lang="en-GB" sz="1500" dirty="0"/>
              <a:t>Click here to add your subheading</a:t>
            </a:r>
            <a:endParaRPr lang="en-US" sz="1500" dirty="0"/>
          </a:p>
        </p:txBody>
      </p:sp>
    </p:spTree>
    <p:extLst>
      <p:ext uri="{BB962C8B-B14F-4D97-AF65-F5344CB8AC3E}">
        <p14:creationId xmlns:p14="http://schemas.microsoft.com/office/powerpoint/2010/main" val="3139658243"/>
      </p:ext>
    </p:extLst>
  </p:cSld>
  <p:clrMapOvr>
    <a:masterClrMapping/>
  </p:clrMapOvr>
  <p:transition spd="med"/>
  <p:extLst>
    <p:ext uri="{DCECCB84-F9BA-43D5-87BE-67443E8EF086}">
      <p15:sldGuideLst xmlns:p15="http://schemas.microsoft.com/office/powerpoint/2012/main"/>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cSld name="Image/Title Divider 1">
    <p:spTree>
      <p:nvGrpSpPr>
        <p:cNvPr id="1" name=""/>
        <p:cNvGrpSpPr/>
        <p:nvPr/>
      </p:nvGrpSpPr>
      <p:grpSpPr>
        <a:xfrm>
          <a:off x="0" y="0"/>
          <a:ext cx="0" cy="0"/>
          <a:chOff x="0" y="0"/>
          <a:chExt cx="0" cy="0"/>
        </a:xfrm>
      </p:grpSpPr>
      <p:sp>
        <p:nvSpPr>
          <p:cNvPr id="12" name="Title Text"/>
          <p:cNvSpPr txBox="1">
            <a:spLocks noGrp="1"/>
          </p:cNvSpPr>
          <p:nvPr>
            <p:ph type="title" hasCustomPrompt="1"/>
          </p:nvPr>
        </p:nvSpPr>
        <p:spPr>
          <a:xfrm>
            <a:off x="377750" y="2929534"/>
            <a:ext cx="3766868" cy="2592036"/>
          </a:xfrm>
          <a:prstGeom prst="rect">
            <a:avLst/>
          </a:prstGeom>
        </p:spPr>
        <p:txBody>
          <a:bodyPr anchor="t"/>
          <a:lstStyle>
            <a:lvl1pPr defTabSz="685739">
              <a:lnSpc>
                <a:spcPct val="100000"/>
              </a:lnSpc>
              <a:defRPr sz="2700" b="0" i="0" spc="0">
                <a:solidFill>
                  <a:schemeClr val="tx1">
                    <a:lumMod val="50000"/>
                  </a:schemeClr>
                </a:solidFill>
                <a:latin typeface="Arial" panose="020B0604020202020204" pitchFamily="34" charset="0"/>
                <a:ea typeface="Arial" panose="020B0604020202020204" pitchFamily="34" charset="0"/>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3" y="-4574"/>
            <a:ext cx="7951787" cy="6858000"/>
          </a:xfrm>
          <a:prstGeom prst="rect">
            <a:avLst/>
          </a:prstGeom>
        </p:spPr>
        <p:txBody>
          <a:bodyPr/>
          <a:lstStyle/>
          <a:p>
            <a:r>
              <a:rPr lang="en-US"/>
              <a:t>Click icon to add picture</a:t>
            </a:r>
            <a:endParaRPr lang="en-US" dirty="0"/>
          </a:p>
        </p:txBody>
      </p:sp>
      <p:sp>
        <p:nvSpPr>
          <p:cNvPr id="13" name="Slide Number"/>
          <p:cNvSpPr txBox="1">
            <a:spLocks noGrp="1"/>
          </p:cNvSpPr>
          <p:nvPr>
            <p:ph type="sldNum" sz="quarter" idx="2"/>
          </p:nvPr>
        </p:nvSpPr>
        <p:spPr>
          <a:xfrm>
            <a:off x="11590553" y="6356352"/>
            <a:ext cx="249423" cy="246217"/>
          </a:xfrm>
          <a:prstGeom prst="rect">
            <a:avLst/>
          </a:prstGeom>
        </p:spPr>
        <p:txBody>
          <a:bodyPr lIns="45718" tIns="45718" rIns="45718" bIns="45718" anchor="t"/>
          <a:lstStyle>
            <a:lvl1pPr algn="ctr" defTabSz="685748">
              <a:lnSpc>
                <a:spcPct val="100000"/>
              </a:lnSpc>
              <a:spcBef>
                <a:spcPts val="0"/>
              </a:spcBef>
              <a:defRPr sz="750"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4C7A650-90AA-4850-BD31-B6ECC77B1BF7}" type="slidenum">
              <a:rPr lang="en-GB" smtClean="0"/>
              <a:pPr/>
              <a:t>‹#›</a:t>
            </a:fld>
            <a:endParaRPr lang="en-GB" dirty="0"/>
          </a:p>
        </p:txBody>
      </p:sp>
      <p:sp>
        <p:nvSpPr>
          <p:cNvPr id="2" name="Text Placeholder 3">
            <a:extLst>
              <a:ext uri="{FF2B5EF4-FFF2-40B4-BE49-F238E27FC236}">
                <a16:creationId xmlns:a16="http://schemas.microsoft.com/office/drawing/2014/main" id="{2C1D2D6B-10CC-00D8-D170-AED5E9BF2CF6}"/>
              </a:ext>
            </a:extLst>
          </p:cNvPr>
          <p:cNvSpPr>
            <a:spLocks noGrp="1"/>
          </p:cNvSpPr>
          <p:nvPr>
            <p:ph type="body" sz="quarter" idx="11"/>
          </p:nvPr>
        </p:nvSpPr>
        <p:spPr>
          <a:xfrm>
            <a:off x="361807" y="3636668"/>
            <a:ext cx="3782811" cy="1028794"/>
          </a:xfrm>
          <a:prstGeom prst="rect">
            <a:avLst/>
          </a:prstGeom>
        </p:spPr>
        <p:txBody>
          <a:bodyPr/>
          <a:lstStyle>
            <a:lvl1pPr>
              <a:defRPr sz="1200" b="0" i="0">
                <a:latin typeface="Arial" panose="020B0604020202020204" pitchFamily="34" charset="0"/>
                <a:cs typeface="Arial" panose="020B0604020202020204" pitchFamily="34" charset="0"/>
              </a:defRPr>
            </a:lvl1pPr>
          </a:lstStyle>
          <a:p>
            <a:pPr lvl="0"/>
            <a:r>
              <a:rPr lang="en-US"/>
              <a:t>Click to edit Master text styles</a:t>
            </a:r>
          </a:p>
        </p:txBody>
      </p:sp>
    </p:spTree>
    <p:extLst>
      <p:ext uri="{BB962C8B-B14F-4D97-AF65-F5344CB8AC3E}">
        <p14:creationId xmlns:p14="http://schemas.microsoft.com/office/powerpoint/2010/main" val="2220023486"/>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Cover Slide and title">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AB9E5210-7537-8745-AF3F-3498DC7198D2}"/>
              </a:ext>
              <a:ext uri="{C183D7F6-B498-43B3-948B-1728B52AA6E4}">
                <adec:decorative xmlns:adec="http://schemas.microsoft.com/office/drawing/2017/decorative" val="1"/>
              </a:ext>
            </a:extLst>
          </p:cNvPr>
          <p:cNvSpPr/>
          <p:nvPr/>
        </p:nvSpPr>
        <p:spPr>
          <a:xfrm>
            <a:off x="1" y="0"/>
            <a:ext cx="12234251"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pic>
        <p:nvPicPr>
          <p:cNvPr id="7" name="UoC_BrandTexture_Expressive_RGB-02.png">
            <a:extLst>
              <a:ext uri="{FF2B5EF4-FFF2-40B4-BE49-F238E27FC236}">
                <a16:creationId xmlns:a16="http://schemas.microsoft.com/office/drawing/2014/main" id="{A2F8282D-2393-4047-A61A-917F90BA792C}"/>
              </a:ext>
              <a:ext uri="{C183D7F6-B498-43B3-948B-1728B52AA6E4}">
                <adec:decorative xmlns:adec="http://schemas.microsoft.com/office/drawing/2017/decorative" val="1"/>
              </a:ext>
            </a:extLst>
          </p:cNvPr>
          <p:cNvPicPr>
            <a:picLocks noChangeAspect="1"/>
          </p:cNvPicPr>
          <p:nvPr/>
        </p:nvPicPr>
        <p:blipFill rotWithShape="1">
          <a:blip r:embed="rId2"/>
          <a:srcRect l="14321" t="50833" r="57037" b="5317"/>
          <a:stretch/>
        </p:blipFill>
        <p:spPr>
          <a:xfrm>
            <a:off x="4332495" y="-4923"/>
            <a:ext cx="7901756" cy="6867846"/>
          </a:xfrm>
          <a:prstGeom prst="rect">
            <a:avLst/>
          </a:prstGeom>
          <a:ln w="12700">
            <a:miter lim="400000"/>
          </a:ln>
        </p:spPr>
      </p:pic>
      <p:pic>
        <p:nvPicPr>
          <p:cNvPr id="6" name="UoC Logo" descr="University of Cambridge logo">
            <a:extLst>
              <a:ext uri="{FF2B5EF4-FFF2-40B4-BE49-F238E27FC236}">
                <a16:creationId xmlns:a16="http://schemas.microsoft.com/office/drawing/2014/main" id="{6423FB5A-1071-9049-8287-C474766FB571}"/>
              </a:ext>
              <a:ext uri="{C183D7F6-B498-43B3-948B-1728B52AA6E4}">
                <adec:decorative xmlns:adec="http://schemas.microsoft.com/office/drawing/2017/decorative" val="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2109" y="533421"/>
            <a:ext cx="2033103" cy="425950"/>
          </a:xfrm>
          <a:prstGeom prst="rect">
            <a:avLst/>
          </a:prstGeom>
        </p:spPr>
      </p:pic>
      <p:sp>
        <p:nvSpPr>
          <p:cNvPr id="3" name="Text Placeholder 2">
            <a:extLst>
              <a:ext uri="{FF2B5EF4-FFF2-40B4-BE49-F238E27FC236}">
                <a16:creationId xmlns:a16="http://schemas.microsoft.com/office/drawing/2014/main" id="{E86AAADA-AA24-4946-BBFE-9833FBDD3F74}"/>
              </a:ext>
            </a:extLst>
          </p:cNvPr>
          <p:cNvSpPr>
            <a:spLocks noGrp="1"/>
          </p:cNvSpPr>
          <p:nvPr>
            <p:ph type="body" sz="quarter" idx="10" hasCustomPrompt="1"/>
          </p:nvPr>
        </p:nvSpPr>
        <p:spPr>
          <a:xfrm>
            <a:off x="381685" y="2118167"/>
            <a:ext cx="3782811" cy="3023746"/>
          </a:xfrm>
          <a:prstGeom prst="rect">
            <a:avLst/>
          </a:prstGeom>
        </p:spPr>
        <p:txBody>
          <a:bodyPr/>
          <a:lstStyle>
            <a:lvl1pPr marL="0" indent="0">
              <a:lnSpc>
                <a:spcPct val="100000"/>
              </a:lnSpc>
              <a:buNone/>
              <a:defRPr sz="2025" b="0" i="0">
                <a:solidFill>
                  <a:srgbClr val="000000"/>
                </a:solidFill>
                <a:latin typeface="Arial" panose="020B0604020202020204" pitchFamily="34" charset="0"/>
                <a:cs typeface="Arial" panose="020B0604020202020204" pitchFamily="34" charset="0"/>
              </a:defRPr>
            </a:lvl1pPr>
          </a:lstStyle>
          <a:p>
            <a:pPr lvl="0"/>
            <a:r>
              <a:rPr lang="en-GB" dirty="0"/>
              <a:t>Your title here</a:t>
            </a:r>
          </a:p>
        </p:txBody>
      </p:sp>
    </p:spTree>
    <p:extLst>
      <p:ext uri="{BB962C8B-B14F-4D97-AF65-F5344CB8AC3E}">
        <p14:creationId xmlns:p14="http://schemas.microsoft.com/office/powerpoint/2010/main" val="2719827259"/>
      </p:ext>
    </p:extLst>
  </p:cSld>
  <p:clrMapOvr>
    <a:masterClrMapping/>
  </p:clrMapOvr>
  <p:transition spd="med"/>
  <p:hf sldNum="0" hdr="0" ftr="0" dt="0"/>
  <p:extLst>
    <p:ext uri="{DCECCB84-F9BA-43D5-87BE-67443E8EF086}">
      <p15:sldGuideLst xmlns:p15="http://schemas.microsoft.com/office/powerpoint/2012/main">
        <p15:guide id="1" orient="horz" pos="2160" userDrawn="1">
          <p15:clr>
            <a:srgbClr val="FBAE40"/>
          </p15:clr>
        </p15:guide>
        <p15:guide id="2" pos="6827" userDrawn="1">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p:cSld name="Image/Title Divider 2">
    <p:spTree>
      <p:nvGrpSpPr>
        <p:cNvPr id="1" name=""/>
        <p:cNvGrpSpPr/>
        <p:nvPr/>
      </p:nvGrpSpPr>
      <p:grpSpPr>
        <a:xfrm>
          <a:off x="0" y="0"/>
          <a:ext cx="0" cy="0"/>
          <a:chOff x="0" y="0"/>
          <a:chExt cx="0" cy="0"/>
        </a:xfrm>
      </p:grpSpPr>
      <p:sp>
        <p:nvSpPr>
          <p:cNvPr id="4" name="Прямоугольник 8">
            <a:extLst>
              <a:ext uri="{FF2B5EF4-FFF2-40B4-BE49-F238E27FC236}">
                <a16:creationId xmlns:a16="http://schemas.microsoft.com/office/drawing/2014/main" id="{14E28E23-8F82-8243-9C9D-1658786A2AC6}"/>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12" name="Title Text"/>
          <p:cNvSpPr txBox="1">
            <a:spLocks noGrp="1"/>
          </p:cNvSpPr>
          <p:nvPr>
            <p:ph type="title" hasCustomPrompt="1"/>
          </p:nvPr>
        </p:nvSpPr>
        <p:spPr>
          <a:xfrm>
            <a:off x="380078" y="2929534"/>
            <a:ext cx="3713601" cy="2592036"/>
          </a:xfrm>
          <a:prstGeom prst="rect">
            <a:avLst/>
          </a:prstGeom>
        </p:spPr>
        <p:txBody>
          <a:bodyPr anchor="t"/>
          <a:lstStyle>
            <a:lvl1pPr defTabSz="514304">
              <a:lnSpc>
                <a:spcPct val="100000"/>
              </a:lnSpc>
              <a:defRPr sz="2025" b="0" i="0" spc="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sym typeface="Montserrat Bold"/>
              </a:defRPr>
            </a:lvl1pPr>
          </a:lstStyle>
          <a:p>
            <a:r>
              <a:rPr lang="en-GB" dirty="0"/>
              <a:t>Your title here</a:t>
            </a:r>
            <a:endParaRPr dirty="0"/>
          </a:p>
        </p:txBody>
      </p:sp>
      <p:sp>
        <p:nvSpPr>
          <p:cNvPr id="3" name="Picture Placeholder 2">
            <a:extLst>
              <a:ext uri="{FF2B5EF4-FFF2-40B4-BE49-F238E27FC236}">
                <a16:creationId xmlns:a16="http://schemas.microsoft.com/office/drawing/2014/main" id="{FE804EC1-E822-FA46-A4BC-9BFED5A445BC}"/>
              </a:ext>
              <a:ext uri="{C183D7F6-B498-43B3-948B-1728B52AA6E4}">
                <adec:decorative xmlns:adec="http://schemas.microsoft.com/office/drawing/2017/decorative" val="1"/>
              </a:ext>
            </a:extLst>
          </p:cNvPr>
          <p:cNvSpPr>
            <a:spLocks noGrp="1"/>
          </p:cNvSpPr>
          <p:nvPr>
            <p:ph type="pic" sz="quarter" idx="10"/>
          </p:nvPr>
        </p:nvSpPr>
        <p:spPr>
          <a:xfrm>
            <a:off x="4240213" y="-15843"/>
            <a:ext cx="7951787" cy="6858000"/>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Slide Numbe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A67AA1E3-666F-49D6-90EB-697BD8CE7806}" type="slidenum">
              <a:rPr lang="en-GB" smtClean="0"/>
              <a:pPr/>
              <a:t>‹#›</a:t>
            </a:fld>
            <a:endParaRPr lang="en-GB" dirty="0"/>
          </a:p>
        </p:txBody>
      </p:sp>
      <p:pic>
        <p:nvPicPr>
          <p:cNvPr id="9" name="UoC_BrandTexture_SingleColour_RGB_UoC_SingleColour_LCB_Texture_CMYK.png">
            <a:extLst>
              <a:ext uri="{FF2B5EF4-FFF2-40B4-BE49-F238E27FC236}">
                <a16:creationId xmlns:a16="http://schemas.microsoft.com/office/drawing/2014/main" id="{E622DC4E-D75D-BF4D-9FC7-B89CF513C761}"/>
              </a:ext>
              <a:ext uri="{C183D7F6-B498-43B3-948B-1728B52AA6E4}">
                <adec:decorative xmlns:adec="http://schemas.microsoft.com/office/drawing/2017/decorative" val="1"/>
              </a:ext>
            </a:extLst>
          </p:cNvPr>
          <p:cNvPicPr>
            <a:picLocks noChangeAspect="1"/>
          </p:cNvPicPr>
          <p:nvPr/>
        </p:nvPicPr>
        <p:blipFill>
          <a:blip r:embed="rId2"/>
          <a:srcRect l="37048" t="51745" r="27941" b="15143"/>
          <a:stretch>
            <a:fillRect/>
          </a:stretch>
        </p:blipFill>
        <p:spPr>
          <a:xfrm>
            <a:off x="2" y="2061"/>
            <a:ext cx="4240215" cy="2231656"/>
          </a:xfrm>
          <a:prstGeom prst="rect">
            <a:avLst/>
          </a:prstGeom>
          <a:ln w="12700">
            <a:miter lim="400000"/>
          </a:ln>
        </p:spPr>
      </p:pic>
      <p:pic>
        <p:nvPicPr>
          <p:cNvPr id="2" name="Picture 1" descr="University of Cambridge logo">
            <a:extLst>
              <a:ext uri="{FF2B5EF4-FFF2-40B4-BE49-F238E27FC236}">
                <a16:creationId xmlns:a16="http://schemas.microsoft.com/office/drawing/2014/main" id="{BD3868DE-EC1D-AD92-1551-C25B969001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471904163"/>
      </p:ext>
    </p:extLst>
  </p:cSld>
  <p:clrMapOvr>
    <a:masterClrMapping/>
  </p:clrMapOvr>
  <p:hf sldNum="0" hdr="0" ftr="0" dt="0"/>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Two column Text and media">
    <p:spTree>
      <p:nvGrpSpPr>
        <p:cNvPr id="1" name=""/>
        <p:cNvGrpSpPr/>
        <p:nvPr/>
      </p:nvGrpSpPr>
      <p:grpSpPr>
        <a:xfrm>
          <a:off x="0" y="0"/>
          <a:ext cx="0" cy="0"/>
          <a:chOff x="0" y="0"/>
          <a:chExt cx="0" cy="0"/>
        </a:xfrm>
      </p:grpSpPr>
      <p:sp>
        <p:nvSpPr>
          <p:cNvPr id="5" name="Background">
            <a:extLst>
              <a:ext uri="{FF2B5EF4-FFF2-40B4-BE49-F238E27FC236}">
                <a16:creationId xmlns:a16="http://schemas.microsoft.com/office/drawing/2014/main" id="{B4B0D22C-051D-4147-AAAA-FD7CE0AE94C2}"/>
              </a:ext>
            </a:extLst>
          </p:cNvPr>
          <p:cNvSpPr/>
          <p:nvPr/>
        </p:nvSpPr>
        <p:spPr>
          <a:xfrm>
            <a:off x="-14477" y="-16574"/>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50120" t="16269" r="-140" b="71357"/>
          <a:stretch/>
        </p:blipFill>
        <p:spPr>
          <a:xfrm>
            <a:off x="0" y="-9013"/>
            <a:ext cx="6096000" cy="848461"/>
          </a:xfrm>
          <a:prstGeom prst="rect">
            <a:avLst/>
          </a:prstGeom>
          <a:ln w="12700">
            <a:miter lim="400000"/>
          </a:ln>
        </p:spPr>
      </p:pic>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304753" y="2438931"/>
            <a:ext cx="5535223" cy="342260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2pPr>
          </a:lstStyle>
          <a:p>
            <a:pPr lvl="0"/>
            <a:r>
              <a:rPr lang="en-GB" dirty="0"/>
              <a:t>Click to here to add your text</a:t>
            </a:r>
          </a:p>
          <a:p>
            <a:pPr lvl="1"/>
            <a:endParaRPr lang="en-GB" dirty="0"/>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469748" cy="342260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a:p>
            <a:pPr lvl="0"/>
            <a:endParaRPr lang="en-GB"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12" name="Title 1">
            <a:extLst>
              <a:ext uri="{FF2B5EF4-FFF2-40B4-BE49-F238E27FC236}">
                <a16:creationId xmlns:a16="http://schemas.microsoft.com/office/drawing/2014/main" id="{C11F1B7E-D38E-7AAC-E292-41DAAEC5F998}"/>
              </a:ext>
            </a:extLst>
          </p:cNvPr>
          <p:cNvSpPr>
            <a:spLocks noGrp="1"/>
          </p:cNvSpPr>
          <p:nvPr>
            <p:ph type="title" hasCustomPrompt="1"/>
          </p:nvPr>
        </p:nvSpPr>
        <p:spPr>
          <a:xfrm>
            <a:off x="417507"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4BEBFECC-C58A-DE59-B8B2-E44441C01A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41701"/>
            <a:ext cx="1361679" cy="285281"/>
          </a:xfrm>
          <a:prstGeom prst="rect">
            <a:avLst/>
          </a:prstGeom>
        </p:spPr>
      </p:pic>
    </p:spTree>
    <p:extLst>
      <p:ext uri="{BB962C8B-B14F-4D97-AF65-F5344CB8AC3E}">
        <p14:creationId xmlns:p14="http://schemas.microsoft.com/office/powerpoint/2010/main" val="3369523347"/>
      </p:ext>
    </p:extLst>
  </p:cSld>
  <p:clrMapOvr>
    <a:masterClrMapping/>
  </p:clrMapOvr>
  <p:transition spd="med"/>
  <p:hf sldNum="0" hdr="0" ftr="0" dt="0"/>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One Column Text and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217588" y="2816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417505" y="2438931"/>
            <a:ext cx="7549827" cy="347829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a:t>
            </a:r>
          </a:p>
        </p:txBody>
      </p:sp>
      <p:pic>
        <p:nvPicPr>
          <p:cNvPr id="9" name="UoC_BrandTexture_SingleColour_RGB_UoC_SingleColour_LCB_Texture_CMYK.png">
            <a:extLst>
              <a:ext uri="{FF2B5EF4-FFF2-40B4-BE49-F238E27FC236}">
                <a16:creationId xmlns:a16="http://schemas.microsoft.com/office/drawing/2014/main" id="{1242BFC5-6573-6D49-879F-302DC7FABFFD}"/>
              </a:ext>
              <a:ext uri="{C183D7F6-B498-43B3-948B-1728B52AA6E4}">
                <adec:decorative xmlns:adec="http://schemas.microsoft.com/office/drawing/2017/decorative" val="1"/>
              </a:ext>
            </a:extLst>
          </p:cNvPr>
          <p:cNvPicPr>
            <a:picLocks noChangeAspect="1"/>
          </p:cNvPicPr>
          <p:nvPr/>
        </p:nvPicPr>
        <p:blipFill rotWithShape="1">
          <a:blip r:embed="rId2"/>
          <a:srcRect l="8059" t="54823" r="40988" b="36416"/>
          <a:stretch/>
        </p:blipFill>
        <p:spPr>
          <a:xfrm>
            <a:off x="1" y="-7969"/>
            <a:ext cx="6423419" cy="948740"/>
          </a:xfrm>
          <a:prstGeom prst="rect">
            <a:avLst/>
          </a:prstGeom>
          <a:ln w="12700">
            <a:miter lim="400000"/>
          </a:ln>
        </p:spPr>
      </p:pic>
      <p:sp>
        <p:nvSpPr>
          <p:cNvPr id="3" name="Picture Placeholder 2">
            <a:extLst>
              <a:ext uri="{FF2B5EF4-FFF2-40B4-BE49-F238E27FC236}">
                <a16:creationId xmlns:a16="http://schemas.microsoft.com/office/drawing/2014/main" id="{9D2A4A6C-2497-2C4A-A8A6-17076C387C89}"/>
              </a:ext>
              <a:ext uri="{C183D7F6-B498-43B3-948B-1728B52AA6E4}">
                <adec:decorative xmlns:adec="http://schemas.microsoft.com/office/drawing/2017/decorative" val="1"/>
              </a:ext>
            </a:extLst>
          </p:cNvPr>
          <p:cNvSpPr>
            <a:spLocks noGrp="1"/>
          </p:cNvSpPr>
          <p:nvPr>
            <p:ph type="pic" sz="quarter" idx="11"/>
          </p:nvPr>
        </p:nvSpPr>
        <p:spPr>
          <a:xfrm>
            <a:off x="8265044" y="2438931"/>
            <a:ext cx="3416411" cy="3494088"/>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pic>
        <p:nvPicPr>
          <p:cNvPr id="10" name="Picture 9" descr="University of Cambridge logo">
            <a:extLst>
              <a:ext uri="{FF2B5EF4-FFF2-40B4-BE49-F238E27FC236}">
                <a16:creationId xmlns:a16="http://schemas.microsoft.com/office/drawing/2014/main" id="{3A5ED5D2-AC14-1636-2A8E-C306D0872C7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41701"/>
            <a:ext cx="1361679" cy="285281"/>
          </a:xfrm>
          <a:prstGeom prst="rect">
            <a:avLst/>
          </a:prstGeom>
        </p:spPr>
      </p:pic>
    </p:spTree>
    <p:extLst>
      <p:ext uri="{BB962C8B-B14F-4D97-AF65-F5344CB8AC3E}">
        <p14:creationId xmlns:p14="http://schemas.microsoft.com/office/powerpoint/2010/main" val="1011114663"/>
      </p:ext>
    </p:extLst>
  </p:cSld>
  <p:clrMapOvr>
    <a:masterClrMapping/>
  </p:clrMapOvr>
  <p:transition spd="med"/>
  <p:hf sldNum="0" hdr="0" ftr="0" dt="0"/>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One column Text and media simpl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A67AA1E3-666F-49D6-90EB-697BD8CE7806}"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7200" y="1287091"/>
            <a:ext cx="5469344"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Content Placeholder 3">
            <a:extLst>
              <a:ext uri="{FF2B5EF4-FFF2-40B4-BE49-F238E27FC236}">
                <a16:creationId xmlns:a16="http://schemas.microsoft.com/office/drawing/2014/main" id="{51CEEE2E-2501-E047-9987-03ED4E7C6A29}"/>
              </a:ext>
            </a:extLst>
          </p:cNvPr>
          <p:cNvSpPr>
            <a:spLocks noGrp="1"/>
          </p:cNvSpPr>
          <p:nvPr>
            <p:ph sz="half" idx="11" hasCustomPrompt="1"/>
          </p:nvPr>
        </p:nvSpPr>
        <p:spPr>
          <a:xfrm>
            <a:off x="433955" y="2552479"/>
            <a:ext cx="7477932" cy="3026187"/>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1013"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here to add your text or bullet points</a:t>
            </a:r>
          </a:p>
        </p:txBody>
      </p:sp>
      <p:sp>
        <p:nvSpPr>
          <p:cNvPr id="10" name="Content Placeholder 3">
            <a:extLst>
              <a:ext uri="{FF2B5EF4-FFF2-40B4-BE49-F238E27FC236}">
                <a16:creationId xmlns:a16="http://schemas.microsoft.com/office/drawing/2014/main" id="{380BFFFC-72E4-284F-BE25-E8E7E785D42A}"/>
              </a:ext>
            </a:extLst>
          </p:cNvPr>
          <p:cNvSpPr>
            <a:spLocks noGrp="1"/>
          </p:cNvSpPr>
          <p:nvPr>
            <p:ph sz="half" idx="12" hasCustomPrompt="1"/>
          </p:nvPr>
        </p:nvSpPr>
        <p:spPr>
          <a:xfrm>
            <a:off x="8151205" y="2554977"/>
            <a:ext cx="3688771" cy="3026187"/>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here to add your text or bullet points</a:t>
            </a:r>
          </a:p>
        </p:txBody>
      </p:sp>
      <p:sp>
        <p:nvSpPr>
          <p:cNvPr id="3" name="Text Placeholder 2">
            <a:extLst>
              <a:ext uri="{FF2B5EF4-FFF2-40B4-BE49-F238E27FC236}">
                <a16:creationId xmlns:a16="http://schemas.microsoft.com/office/drawing/2014/main" id="{3CE8DE65-8421-A2C0-430F-C8F964DAD83F}"/>
              </a:ext>
            </a:extLst>
          </p:cNvPr>
          <p:cNvSpPr>
            <a:spLocks noGrp="1"/>
          </p:cNvSpPr>
          <p:nvPr>
            <p:ph type="body" sz="quarter" idx="13"/>
          </p:nvPr>
        </p:nvSpPr>
        <p:spPr>
          <a:xfrm>
            <a:off x="433953" y="2095275"/>
            <a:ext cx="6117571" cy="457200"/>
          </a:xfrm>
          <a:prstGeom prst="rect">
            <a:avLst/>
          </a:prstGeom>
        </p:spPr>
        <p:txBody>
          <a:bodyPr/>
          <a:lstStyle>
            <a:lvl1pPr>
              <a:defRPr sz="1350" b="0" i="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US" dirty="0"/>
              <a:t>Click to edit Master text styles</a:t>
            </a:r>
          </a:p>
        </p:txBody>
      </p:sp>
    </p:spTree>
    <p:extLst>
      <p:ext uri="{BB962C8B-B14F-4D97-AF65-F5344CB8AC3E}">
        <p14:creationId xmlns:p14="http://schemas.microsoft.com/office/powerpoint/2010/main" val="2650136200"/>
      </p:ext>
    </p:extLst>
  </p:cSld>
  <p:clrMapOvr>
    <a:masterClrMapping/>
  </p:clrMapOvr>
  <p:transition spd="med"/>
  <p:hf sldNum="0" hdr="0" ftr="0" dt="0"/>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p:cSld name="Large Image with Bullet points">
    <p:spTree>
      <p:nvGrpSpPr>
        <p:cNvPr id="1" name=""/>
        <p:cNvGrpSpPr/>
        <p:nvPr/>
      </p:nvGrpSpPr>
      <p:grpSpPr>
        <a:xfrm>
          <a:off x="0" y="0"/>
          <a:ext cx="0" cy="0"/>
          <a:chOff x="0" y="0"/>
          <a:chExt cx="0" cy="0"/>
        </a:xfrm>
      </p:grpSpPr>
      <p:sp>
        <p:nvSpPr>
          <p:cNvPr id="11" name="Прямоугольник 8">
            <a:extLst>
              <a:ext uri="{FF2B5EF4-FFF2-40B4-BE49-F238E27FC236}">
                <a16:creationId xmlns:a16="http://schemas.microsoft.com/office/drawing/2014/main" id="{3B61B8AB-E629-6242-8046-802117F8F57D}"/>
              </a:ext>
              <a:ext uri="{C183D7F6-B498-43B3-948B-1728B52AA6E4}">
                <adec:decorative xmlns:adec="http://schemas.microsoft.com/office/drawing/2017/decorative" val="1"/>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3" name="Picture Placeholder 2">
            <a:extLst>
              <a:ext uri="{FF2B5EF4-FFF2-40B4-BE49-F238E27FC236}">
                <a16:creationId xmlns:a16="http://schemas.microsoft.com/office/drawing/2014/main" id="{7BB83914-A4FB-9C49-B47E-BB356DACCE08}"/>
              </a:ext>
              <a:ext uri="{C183D7F6-B498-43B3-948B-1728B52AA6E4}">
                <adec:decorative xmlns:adec="http://schemas.microsoft.com/office/drawing/2017/decorative" val="1"/>
              </a:ext>
            </a:extLst>
          </p:cNvPr>
          <p:cNvSpPr>
            <a:spLocks noGrp="1"/>
          </p:cNvSpPr>
          <p:nvPr>
            <p:ph type="pic" sz="quarter" idx="10"/>
          </p:nvPr>
        </p:nvSpPr>
        <p:spPr>
          <a:xfrm>
            <a:off x="2" y="0"/>
            <a:ext cx="6376988" cy="6858000"/>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pic>
        <p:nvPicPr>
          <p:cNvPr id="6" name="UoC_BrandTexture_SingleColour_RGB_UoC_SingleColour_LCB_Texture_CMYK.png">
            <a:extLst>
              <a:ext uri="{FF2B5EF4-FFF2-40B4-BE49-F238E27FC236}">
                <a16:creationId xmlns:a16="http://schemas.microsoft.com/office/drawing/2014/main" id="{42B6E35C-81CA-4C46-A9D1-C22782F393E3}"/>
              </a:ext>
              <a:ext uri="{C183D7F6-B498-43B3-948B-1728B52AA6E4}">
                <adec:decorative xmlns:adec="http://schemas.microsoft.com/office/drawing/2017/decorative" val="1"/>
              </a:ext>
            </a:extLst>
          </p:cNvPr>
          <p:cNvPicPr>
            <a:picLocks noChangeAspect="1"/>
          </p:cNvPicPr>
          <p:nvPr/>
        </p:nvPicPr>
        <p:blipFill>
          <a:blip r:embed="rId2"/>
          <a:srcRect l="23893" t="56170" r="28627" b="34921"/>
          <a:stretch>
            <a:fillRect/>
          </a:stretch>
        </p:blipFill>
        <p:spPr>
          <a:xfrm>
            <a:off x="6376858" y="-23787"/>
            <a:ext cx="5815527" cy="613983"/>
          </a:xfrm>
          <a:prstGeom prst="rect">
            <a:avLst/>
          </a:prstGeom>
          <a:ln w="12700">
            <a:miter lim="400000"/>
          </a:ln>
        </p:spPr>
      </p:pic>
      <p:sp>
        <p:nvSpPr>
          <p:cNvPr id="9" name="Text Placeholder 8">
            <a:extLst>
              <a:ext uri="{FF2B5EF4-FFF2-40B4-BE49-F238E27FC236}">
                <a16:creationId xmlns:a16="http://schemas.microsoft.com/office/drawing/2014/main" id="{A2DC8838-93AE-CB4F-B2CA-9D8103523A9B}"/>
              </a:ext>
            </a:extLst>
          </p:cNvPr>
          <p:cNvSpPr>
            <a:spLocks noGrp="1"/>
          </p:cNvSpPr>
          <p:nvPr>
            <p:ph type="body" sz="quarter" idx="11" hasCustomPrompt="1"/>
          </p:nvPr>
        </p:nvSpPr>
        <p:spPr>
          <a:xfrm>
            <a:off x="6634480" y="2106507"/>
            <a:ext cx="5205493" cy="405455"/>
          </a:xfrm>
          <a:prstGeom prst="rect">
            <a:avLst/>
          </a:prstGeom>
        </p:spPr>
        <p:txBody>
          <a:bodyPr>
            <a:normAutofit/>
          </a:bodyPr>
          <a:lstStyle>
            <a:lvl1pPr marL="0" indent="0">
              <a:buNone/>
              <a:defRPr sz="1125" b="0" i="0">
                <a:latin typeface="Arial" panose="020B0604020202020204" pitchFamily="34" charset="0"/>
                <a:cs typeface="Arial" panose="020B0604020202020204" pitchFamily="34" charset="0"/>
              </a:defRPr>
            </a:lvl1pPr>
          </a:lstStyle>
          <a:p>
            <a:r>
              <a:rPr lang="en-GB" sz="1125" dirty="0"/>
              <a:t>Click to add your subheading here</a:t>
            </a:r>
            <a:endParaRPr lang="en-US" sz="1125" dirty="0"/>
          </a:p>
        </p:txBody>
      </p:sp>
      <p:sp>
        <p:nvSpPr>
          <p:cNvPr id="12" name="Text Placeholder 11">
            <a:extLst>
              <a:ext uri="{FF2B5EF4-FFF2-40B4-BE49-F238E27FC236}">
                <a16:creationId xmlns:a16="http://schemas.microsoft.com/office/drawing/2014/main" id="{E57765D6-285A-AB42-A9F9-EEA961C67B92}"/>
              </a:ext>
            </a:extLst>
          </p:cNvPr>
          <p:cNvSpPr>
            <a:spLocks noGrp="1"/>
          </p:cNvSpPr>
          <p:nvPr>
            <p:ph type="body" sz="quarter" idx="12" hasCustomPrompt="1"/>
          </p:nvPr>
        </p:nvSpPr>
        <p:spPr>
          <a:xfrm>
            <a:off x="6634480" y="2511959"/>
            <a:ext cx="5205493" cy="3551562"/>
          </a:xfrm>
          <a:prstGeom prst="rect">
            <a:avLst/>
          </a:prstGeom>
        </p:spPr>
        <p:txBody>
          <a:bodyPr>
            <a:normAutofit/>
          </a:bodyPr>
          <a:lstStyle>
            <a:lvl1pPr marL="160735" marR="0" indent="-160735" algn="l" defTabSz="514350" rtl="0" eaLnBrk="1" fontAlgn="auto" latinLnBrk="0" hangingPunct="1">
              <a:lnSpc>
                <a:spcPct val="150000"/>
              </a:lnSpc>
              <a:spcBef>
                <a:spcPts val="338"/>
              </a:spcBef>
              <a:spcAft>
                <a:spcPts val="0"/>
              </a:spcAft>
              <a:buClrTx/>
              <a:buSzTx/>
              <a:buFont typeface="Arial" panose="020B0604020202020204" pitchFamily="34" charset="0"/>
              <a:buChar char="•"/>
              <a:tabLst/>
              <a:defRPr sz="1013">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1013">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bullet text here</a:t>
            </a:r>
          </a:p>
          <a:p>
            <a:pPr lvl="0"/>
            <a:r>
              <a:rPr lang="en-GB" dirty="0"/>
              <a:t>Click to add your bullet text here</a:t>
            </a:r>
          </a:p>
          <a:p>
            <a:pPr lvl="0"/>
            <a:r>
              <a:rPr lang="en-GB" dirty="0"/>
              <a:t>Click to add your bullet text here</a:t>
            </a:r>
          </a:p>
          <a:p>
            <a:pPr lvl="0"/>
            <a:endParaRPr lang="en-GB" dirty="0"/>
          </a:p>
        </p:txBody>
      </p:sp>
      <p:sp>
        <p:nvSpPr>
          <p:cNvPr id="8" name="Title 1">
            <a:extLst>
              <a:ext uri="{FF2B5EF4-FFF2-40B4-BE49-F238E27FC236}">
                <a16:creationId xmlns:a16="http://schemas.microsoft.com/office/drawing/2014/main" id="{C67F36CD-DB59-4A46-BEA4-2250F1EACD62}"/>
              </a:ext>
            </a:extLst>
          </p:cNvPr>
          <p:cNvSpPr>
            <a:spLocks noGrp="1"/>
          </p:cNvSpPr>
          <p:nvPr>
            <p:ph type="title" hasCustomPrompt="1"/>
          </p:nvPr>
        </p:nvSpPr>
        <p:spPr>
          <a:xfrm>
            <a:off x="6634480" y="1212591"/>
            <a:ext cx="5205493" cy="474253"/>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2" name="Picture 1" descr="University of Cambridge logo">
            <a:extLst>
              <a:ext uri="{FF2B5EF4-FFF2-40B4-BE49-F238E27FC236}">
                <a16:creationId xmlns:a16="http://schemas.microsoft.com/office/drawing/2014/main" id="{592F9D5F-7F79-54F7-3796-65F307E3673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051907475"/>
      </p:ext>
    </p:extLst>
  </p:cSld>
  <p:clrMapOvr>
    <a:masterClrMapping/>
  </p:clrMapOvr>
  <p:transition spd="med"/>
  <p:hf sldNum="0" hdr="0" ftr="0" dt="0"/>
  <p:extLst>
    <p:ext uri="{DCECCB84-F9BA-43D5-87BE-67443E8EF086}">
      <p15:sldGuideLst xmlns:p15="http://schemas.microsoft.com/office/powerpoint/2012/main">
        <p15:guide id="1" orient="horz" pos="2160" userDrawn="1">
          <p15:clr>
            <a:srgbClr val="FBAE40"/>
          </p15:clr>
        </p15:guide>
        <p15:guide id="2" pos="6827" userDrawn="1">
          <p15:clr>
            <a:srgbClr val="FBAE40"/>
          </p15:clr>
        </p15:guide>
      </p15:sldGuideLst>
    </p:ext>
  </p:extLs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Three images on Cam Blu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pic>
        <p:nvPicPr>
          <p:cNvPr id="4" name="UoC_BrandTexture_SingleColour_RGB_UoC_SingleColour_LCB_CMYK.png">
            <a:extLst>
              <a:ext uri="{FF2B5EF4-FFF2-40B4-BE49-F238E27FC236}">
                <a16:creationId xmlns:a16="http://schemas.microsoft.com/office/drawing/2014/main" id="{44999B7E-16E8-0742-A2A3-D0B7F702FE5D}"/>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12918" t="25286" r="29386" b="24908"/>
          <a:stretch/>
        </p:blipFill>
        <p:spPr>
          <a:xfrm>
            <a:off x="1184" y="937780"/>
            <a:ext cx="12190816" cy="5920220"/>
          </a:xfrm>
          <a:prstGeom prst="rect">
            <a:avLst/>
          </a:prstGeom>
          <a:ln w="12700">
            <a:miter lim="400000"/>
          </a:ln>
        </p:spPr>
      </p:pic>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54649" y="1253630"/>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Lst>
          </p:cNvPr>
          <p:cNvSpPr>
            <a:spLocks noGrp="1"/>
          </p:cNvSpPr>
          <p:nvPr>
            <p:ph type="pic" sz="quarter" idx="10"/>
          </p:nvPr>
        </p:nvSpPr>
        <p:spPr>
          <a:xfrm>
            <a:off x="454649" y="2178053"/>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8F31EDFC-76A1-374D-B5EA-FF3F84EA1B74}"/>
              </a:ext>
            </a:extLst>
          </p:cNvPr>
          <p:cNvSpPr>
            <a:spLocks noGrp="1"/>
          </p:cNvSpPr>
          <p:nvPr>
            <p:ph type="pic" sz="quarter" idx="11"/>
          </p:nvPr>
        </p:nvSpPr>
        <p:spPr>
          <a:xfrm>
            <a:off x="4398689" y="2178051"/>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B25DECDE-8443-0A48-A7CF-9FAD953A6339}"/>
              </a:ext>
            </a:extLst>
          </p:cNvPr>
          <p:cNvSpPr>
            <a:spLocks noGrp="1"/>
          </p:cNvSpPr>
          <p:nvPr>
            <p:ph type="pic" sz="quarter" idx="12"/>
          </p:nvPr>
        </p:nvSpPr>
        <p:spPr>
          <a:xfrm>
            <a:off x="8342729" y="2178051"/>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pic>
        <p:nvPicPr>
          <p:cNvPr id="2" name="Picture 1" descr="University of Cambridge logo">
            <a:extLst>
              <a:ext uri="{FF2B5EF4-FFF2-40B4-BE49-F238E27FC236}">
                <a16:creationId xmlns:a16="http://schemas.microsoft.com/office/drawing/2014/main" id="{065C0809-6A97-EBE0-FD9C-995393E2187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028406273"/>
      </p:ext>
    </p:extLst>
  </p:cSld>
  <p:clrMapOvr>
    <a:masterClrMapping/>
  </p:clrMapOvr>
  <p:transition spd="med"/>
  <p:hf sldNum="0" hdr="0" ftr="0" dt="0"/>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p:cSld name="Three images with text">
    <p:spTree>
      <p:nvGrpSpPr>
        <p:cNvPr id="1" name=""/>
        <p:cNvGrpSpPr/>
        <p:nvPr/>
      </p:nvGrpSpPr>
      <p:grpSpPr>
        <a:xfrm>
          <a:off x="0" y="0"/>
          <a:ext cx="0" cy="0"/>
          <a:chOff x="0" y="0"/>
          <a:chExt cx="0" cy="0"/>
        </a:xfrm>
      </p:grpSpPr>
      <p:sp>
        <p:nvSpPr>
          <p:cNvPr id="15" name="Прямоугольник 8">
            <a:extLst>
              <a:ext uri="{FF2B5EF4-FFF2-40B4-BE49-F238E27FC236}">
                <a16:creationId xmlns:a16="http://schemas.microsoft.com/office/drawing/2014/main" id="{18C8D0E6-7CA0-944A-80AE-991748573BC4}"/>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7" y="1262289"/>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7" y="2178053"/>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4358049" y="2178051"/>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8251123" y="2178051"/>
            <a:ext cx="3187783" cy="318778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5139" y="5595938"/>
            <a:ext cx="3187700"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1" name="Text Placeholder 4">
            <a:extLst>
              <a:ext uri="{FF2B5EF4-FFF2-40B4-BE49-F238E27FC236}">
                <a16:creationId xmlns:a16="http://schemas.microsoft.com/office/drawing/2014/main" id="{F14D0458-1265-7643-95E0-C392EAAE3694}"/>
              </a:ext>
            </a:extLst>
          </p:cNvPr>
          <p:cNvSpPr>
            <a:spLocks noGrp="1"/>
          </p:cNvSpPr>
          <p:nvPr>
            <p:ph type="body" sz="quarter" idx="14" hasCustomPrompt="1"/>
          </p:nvPr>
        </p:nvSpPr>
        <p:spPr>
          <a:xfrm>
            <a:off x="4358131" y="5595370"/>
            <a:ext cx="3187700"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4" name="Text Placeholder 4">
            <a:extLst>
              <a:ext uri="{FF2B5EF4-FFF2-40B4-BE49-F238E27FC236}">
                <a16:creationId xmlns:a16="http://schemas.microsoft.com/office/drawing/2014/main" id="{443D48A8-589B-3842-B4CF-7AE99F8DA098}"/>
              </a:ext>
            </a:extLst>
          </p:cNvPr>
          <p:cNvSpPr>
            <a:spLocks noGrp="1"/>
          </p:cNvSpPr>
          <p:nvPr>
            <p:ph type="body" sz="quarter" idx="15" hasCustomPrompt="1"/>
          </p:nvPr>
        </p:nvSpPr>
        <p:spPr>
          <a:xfrm>
            <a:off x="8251203" y="5595370"/>
            <a:ext cx="3187700"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E6D3D66-7DEC-DC8C-F1DA-0943319F646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1499618279"/>
      </p:ext>
    </p:extLst>
  </p:cSld>
  <p:clrMapOvr>
    <a:masterClrMapping/>
  </p:clrMapOvr>
  <p:transition spd="med"/>
  <p:hf sldNum="0" hdr="0" ftr="0" dt="0"/>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Four Sq images with text">
    <p:spTree>
      <p:nvGrpSpPr>
        <p:cNvPr id="1" name=""/>
        <p:cNvGrpSpPr/>
        <p:nvPr/>
      </p:nvGrpSpPr>
      <p:grpSpPr>
        <a:xfrm>
          <a:off x="0" y="0"/>
          <a:ext cx="0" cy="0"/>
          <a:chOff x="0" y="0"/>
          <a:chExt cx="0" cy="0"/>
        </a:xfrm>
      </p:grpSpPr>
      <p:sp>
        <p:nvSpPr>
          <p:cNvPr id="18" name="Прямоугольник 8">
            <a:extLst>
              <a:ext uri="{FF2B5EF4-FFF2-40B4-BE49-F238E27FC236}">
                <a16:creationId xmlns:a16="http://schemas.microsoft.com/office/drawing/2014/main" id="{51FE957B-DC2F-C645-B3B8-38BE13F474AD}"/>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7" y="1262289"/>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7" y="2178049"/>
            <a:ext cx="2513223" cy="251322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3280295" y="2172392"/>
            <a:ext cx="2513223" cy="251322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6096000" y="2172392"/>
            <a:ext cx="2513223" cy="251322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5" name="Text Placeholder 4">
            <a:extLst>
              <a:ext uri="{FF2B5EF4-FFF2-40B4-BE49-F238E27FC236}">
                <a16:creationId xmlns:a16="http://schemas.microsoft.com/office/drawing/2014/main" id="{7467F390-2DFF-744F-B88F-0E97162C00A6}"/>
              </a:ext>
            </a:extLst>
          </p:cNvPr>
          <p:cNvSpPr>
            <a:spLocks noGrp="1"/>
          </p:cNvSpPr>
          <p:nvPr>
            <p:ph type="body" sz="quarter" idx="13" hasCustomPrompt="1"/>
          </p:nvPr>
        </p:nvSpPr>
        <p:spPr>
          <a:xfrm>
            <a:off x="464587" y="4988521"/>
            <a:ext cx="2512671"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8911711" y="2172392"/>
            <a:ext cx="2513223" cy="2513223"/>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5" name="Text Placeholder 4">
            <a:extLst>
              <a:ext uri="{FF2B5EF4-FFF2-40B4-BE49-F238E27FC236}">
                <a16:creationId xmlns:a16="http://schemas.microsoft.com/office/drawing/2014/main" id="{D01B8C1E-737F-A740-B096-E01D3482F388}"/>
              </a:ext>
            </a:extLst>
          </p:cNvPr>
          <p:cNvSpPr>
            <a:spLocks noGrp="1"/>
          </p:cNvSpPr>
          <p:nvPr>
            <p:ph type="body" sz="quarter" idx="15" hasCustomPrompt="1"/>
          </p:nvPr>
        </p:nvSpPr>
        <p:spPr>
          <a:xfrm>
            <a:off x="3280294" y="4988521"/>
            <a:ext cx="2512671"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6" name="Text Placeholder 4">
            <a:extLst>
              <a:ext uri="{FF2B5EF4-FFF2-40B4-BE49-F238E27FC236}">
                <a16:creationId xmlns:a16="http://schemas.microsoft.com/office/drawing/2014/main" id="{E2E678A4-D6E3-A847-8B5D-7850F16E0156}"/>
              </a:ext>
            </a:extLst>
          </p:cNvPr>
          <p:cNvSpPr>
            <a:spLocks noGrp="1"/>
          </p:cNvSpPr>
          <p:nvPr>
            <p:ph type="body" sz="quarter" idx="16" hasCustomPrompt="1"/>
          </p:nvPr>
        </p:nvSpPr>
        <p:spPr>
          <a:xfrm>
            <a:off x="6096002" y="4977199"/>
            <a:ext cx="2512671"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7" name="Text Placeholder 4">
            <a:extLst>
              <a:ext uri="{FF2B5EF4-FFF2-40B4-BE49-F238E27FC236}">
                <a16:creationId xmlns:a16="http://schemas.microsoft.com/office/drawing/2014/main" id="{D29EFBF3-4EFE-CC47-A427-3108309CFBA1}"/>
              </a:ext>
            </a:extLst>
          </p:cNvPr>
          <p:cNvSpPr>
            <a:spLocks noGrp="1"/>
          </p:cNvSpPr>
          <p:nvPr>
            <p:ph type="body" sz="quarter" idx="17" hasCustomPrompt="1"/>
          </p:nvPr>
        </p:nvSpPr>
        <p:spPr>
          <a:xfrm>
            <a:off x="8911710" y="4977199"/>
            <a:ext cx="2512671" cy="317500"/>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C85215F9-06FE-B026-AAD1-9E8E0B9DDE7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573926277"/>
      </p:ext>
    </p:extLst>
  </p:cSld>
  <p:clrMapOvr>
    <a:masterClrMapping/>
  </p:clrMapOvr>
  <p:transition spd="med"/>
  <p:hf sldNum="0"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Five images with text">
    <p:spTree>
      <p:nvGrpSpPr>
        <p:cNvPr id="1" name=""/>
        <p:cNvGrpSpPr/>
        <p:nvPr/>
      </p:nvGrpSpPr>
      <p:grpSpPr>
        <a:xfrm>
          <a:off x="0" y="0"/>
          <a:ext cx="0" cy="0"/>
          <a:chOff x="0" y="0"/>
          <a:chExt cx="0" cy="0"/>
        </a:xfrm>
      </p:grpSpPr>
      <p:sp>
        <p:nvSpPr>
          <p:cNvPr id="23" name="Прямоугольник 8">
            <a:extLst>
              <a:ext uri="{FF2B5EF4-FFF2-40B4-BE49-F238E27FC236}">
                <a16:creationId xmlns:a16="http://schemas.microsoft.com/office/drawing/2014/main" id="{0468ACB1-684A-B440-8C87-363567574C25}"/>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7" y="1262289"/>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64588" y="2232028"/>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5">
            <a:extLst>
              <a:ext uri="{FF2B5EF4-FFF2-40B4-BE49-F238E27FC236}">
                <a16:creationId xmlns:a16="http://schemas.microsoft.com/office/drawing/2014/main" id="{8F31EDFC-76A1-374D-B5EA-FF3F84EA1B74}"/>
              </a:ext>
              <a:ext uri="{C183D7F6-B498-43B3-948B-1728B52AA6E4}">
                <adec:decorative xmlns:adec="http://schemas.microsoft.com/office/drawing/2017/decorative" val="1"/>
              </a:ext>
            </a:extLst>
          </p:cNvPr>
          <p:cNvSpPr>
            <a:spLocks noGrp="1"/>
          </p:cNvSpPr>
          <p:nvPr>
            <p:ph type="pic" sz="quarter" idx="11"/>
          </p:nvPr>
        </p:nvSpPr>
        <p:spPr>
          <a:xfrm>
            <a:off x="2700893" y="2234210"/>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p:nvPr>
        </p:nvSpPr>
        <p:spPr>
          <a:xfrm>
            <a:off x="4937201" y="2234210"/>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p:nvPr>
        </p:nvSpPr>
        <p:spPr>
          <a:xfrm>
            <a:off x="7173509" y="2234209"/>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20" name="Picture Placeholder 5">
            <a:extLst>
              <a:ext uri="{FF2B5EF4-FFF2-40B4-BE49-F238E27FC236}">
                <a16:creationId xmlns:a16="http://schemas.microsoft.com/office/drawing/2014/main" id="{1B9720C8-8364-094D-952C-D5BB3DC3CC6D}"/>
              </a:ext>
              <a:ext uri="{C183D7F6-B498-43B3-948B-1728B52AA6E4}">
                <adec:decorative xmlns:adec="http://schemas.microsoft.com/office/drawing/2017/decorative" val="1"/>
              </a:ext>
            </a:extLst>
          </p:cNvPr>
          <p:cNvSpPr>
            <a:spLocks noGrp="1"/>
          </p:cNvSpPr>
          <p:nvPr>
            <p:ph type="pic" sz="quarter" idx="15"/>
          </p:nvPr>
        </p:nvSpPr>
        <p:spPr>
          <a:xfrm>
            <a:off x="9409816" y="2234211"/>
            <a:ext cx="2236307" cy="223630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3" name="Text Placeholder 2">
            <a:extLst>
              <a:ext uri="{FF2B5EF4-FFF2-40B4-BE49-F238E27FC236}">
                <a16:creationId xmlns:a16="http://schemas.microsoft.com/office/drawing/2014/main" id="{66159D91-E918-8C46-81FB-F22C85143206}"/>
              </a:ext>
            </a:extLst>
          </p:cNvPr>
          <p:cNvSpPr>
            <a:spLocks noGrp="1"/>
          </p:cNvSpPr>
          <p:nvPr>
            <p:ph type="body" sz="quarter" idx="16" hasCustomPrompt="1"/>
          </p:nvPr>
        </p:nvSpPr>
        <p:spPr>
          <a:xfrm>
            <a:off x="465140" y="4813300"/>
            <a:ext cx="5460533" cy="1112838"/>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a:lvl2pPr>
          </a:lstStyle>
          <a:p>
            <a:pPr lvl="0"/>
            <a:r>
              <a:rPr lang="en-GB" dirty="0"/>
              <a:t>Click to add your text here</a:t>
            </a:r>
            <a:endParaRPr lang="en-US" dirty="0"/>
          </a:p>
        </p:txBody>
      </p:sp>
      <p:sp>
        <p:nvSpPr>
          <p:cNvPr id="22" name="Text Placeholder 2">
            <a:extLst>
              <a:ext uri="{FF2B5EF4-FFF2-40B4-BE49-F238E27FC236}">
                <a16:creationId xmlns:a16="http://schemas.microsoft.com/office/drawing/2014/main" id="{6A8D4919-0684-4047-B6CC-81AECF3B7499}"/>
              </a:ext>
            </a:extLst>
          </p:cNvPr>
          <p:cNvSpPr>
            <a:spLocks noGrp="1"/>
          </p:cNvSpPr>
          <p:nvPr>
            <p:ph type="body" sz="quarter" idx="17" hasCustomPrompt="1"/>
          </p:nvPr>
        </p:nvSpPr>
        <p:spPr>
          <a:xfrm>
            <a:off x="6185588" y="4813300"/>
            <a:ext cx="5460533" cy="1112838"/>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a:lvl2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BFEFE7F0-EC3F-5B99-19CA-CEE8686714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997255173"/>
      </p:ext>
    </p:extLst>
  </p:cSld>
  <p:clrMapOvr>
    <a:masterClrMapping/>
  </p:clrMapOvr>
  <p:transition spd="med"/>
  <p:hf sldNum="0"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Two images with text">
    <p:spTree>
      <p:nvGrpSpPr>
        <p:cNvPr id="1" name=""/>
        <p:cNvGrpSpPr/>
        <p:nvPr/>
      </p:nvGrpSpPr>
      <p:grpSpPr>
        <a:xfrm>
          <a:off x="0" y="0"/>
          <a:ext cx="0" cy="0"/>
          <a:chOff x="0" y="0"/>
          <a:chExt cx="0" cy="0"/>
        </a:xfrm>
      </p:grpSpPr>
      <p:sp>
        <p:nvSpPr>
          <p:cNvPr id="12" name="Прямоугольник 8">
            <a:extLst>
              <a:ext uri="{FF2B5EF4-FFF2-40B4-BE49-F238E27FC236}">
                <a16:creationId xmlns:a16="http://schemas.microsoft.com/office/drawing/2014/main" id="{0A176429-81A5-6B4D-8C6A-2CE230732199}"/>
              </a:ext>
              <a:ext uri="{C183D7F6-B498-43B3-948B-1728B52AA6E4}">
                <adec:decorative xmlns:adec="http://schemas.microsoft.com/office/drawing/2017/decorative" val="1"/>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34770"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p:nvPr>
        </p:nvSpPr>
        <p:spPr>
          <a:xfrm>
            <a:off x="434770" y="2178053"/>
            <a:ext cx="5194633" cy="3074435"/>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1" name="Picture Placeholder 5">
            <a:extLst>
              <a:ext uri="{FF2B5EF4-FFF2-40B4-BE49-F238E27FC236}">
                <a16:creationId xmlns:a16="http://schemas.microsoft.com/office/drawing/2014/main" id="{EC98B0A4-A0E3-1F44-84CC-189A56C2C365}"/>
              </a:ext>
              <a:ext uri="{C183D7F6-B498-43B3-948B-1728B52AA6E4}">
                <adec:decorative xmlns:adec="http://schemas.microsoft.com/office/drawing/2017/decorative" val="1"/>
              </a:ext>
            </a:extLst>
          </p:cNvPr>
          <p:cNvSpPr>
            <a:spLocks noGrp="1"/>
          </p:cNvSpPr>
          <p:nvPr>
            <p:ph type="pic" sz="quarter" idx="11"/>
          </p:nvPr>
        </p:nvSpPr>
        <p:spPr>
          <a:xfrm>
            <a:off x="6268498" y="2178053"/>
            <a:ext cx="5194633" cy="3074435"/>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4" name="Text Placeholder 3">
            <a:extLst>
              <a:ext uri="{FF2B5EF4-FFF2-40B4-BE49-F238E27FC236}">
                <a16:creationId xmlns:a16="http://schemas.microsoft.com/office/drawing/2014/main" id="{6CFC0AC0-0366-0144-8813-E59F04936888}"/>
              </a:ext>
            </a:extLst>
          </p:cNvPr>
          <p:cNvSpPr>
            <a:spLocks noGrp="1"/>
          </p:cNvSpPr>
          <p:nvPr>
            <p:ph type="body" sz="quarter" idx="12" hasCustomPrompt="1"/>
          </p:nvPr>
        </p:nvSpPr>
        <p:spPr>
          <a:xfrm>
            <a:off x="434767" y="5580305"/>
            <a:ext cx="5194300" cy="319087"/>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sp>
        <p:nvSpPr>
          <p:cNvPr id="10" name="Text Placeholder 3">
            <a:extLst>
              <a:ext uri="{FF2B5EF4-FFF2-40B4-BE49-F238E27FC236}">
                <a16:creationId xmlns:a16="http://schemas.microsoft.com/office/drawing/2014/main" id="{0859CCFA-B432-924C-A742-52748A288887}"/>
              </a:ext>
            </a:extLst>
          </p:cNvPr>
          <p:cNvSpPr>
            <a:spLocks noGrp="1"/>
          </p:cNvSpPr>
          <p:nvPr>
            <p:ph type="body" sz="quarter" idx="13" hasCustomPrompt="1"/>
          </p:nvPr>
        </p:nvSpPr>
        <p:spPr>
          <a:xfrm>
            <a:off x="6268831" y="5580304"/>
            <a:ext cx="5194300" cy="319087"/>
          </a:xfrm>
          <a:prstGeom prst="rect">
            <a:avLst/>
          </a:prstGeom>
        </p:spPr>
        <p:txBody>
          <a:bodyPr/>
          <a:lstStyle>
            <a:lvl1pPr marL="0" indent="0">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Click to add your text here</a:t>
            </a:r>
            <a:endParaRPr lang="en-US" dirty="0"/>
          </a:p>
        </p:txBody>
      </p:sp>
      <p:pic>
        <p:nvPicPr>
          <p:cNvPr id="2" name="Picture 1" descr="University of Cambridge logo">
            <a:extLst>
              <a:ext uri="{FF2B5EF4-FFF2-40B4-BE49-F238E27FC236}">
                <a16:creationId xmlns:a16="http://schemas.microsoft.com/office/drawing/2014/main" id="{08939B5A-30BB-A01C-2730-D6307CFC860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764557472"/>
      </p:ext>
    </p:extLst>
  </p:cSld>
  <p:clrMapOvr>
    <a:masterClrMapping/>
  </p:clrMapOvr>
  <p:transition spd="med"/>
  <p:hf sldNum="0" hdr="0" ftr="0" dt="0"/>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Multiple logo slide">
    <p:spTree>
      <p:nvGrpSpPr>
        <p:cNvPr id="1" name=""/>
        <p:cNvGrpSpPr/>
        <p:nvPr/>
      </p:nvGrpSpPr>
      <p:grpSpPr>
        <a:xfrm>
          <a:off x="0" y="0"/>
          <a:ext cx="0" cy="0"/>
          <a:chOff x="0" y="0"/>
          <a:chExt cx="0" cy="0"/>
        </a:xfrm>
      </p:grpSpPr>
      <p:sp>
        <p:nvSpPr>
          <p:cNvPr id="2" name="Прямоугольник 8">
            <a:extLst>
              <a:ext uri="{FF2B5EF4-FFF2-40B4-BE49-F238E27FC236}">
                <a16:creationId xmlns:a16="http://schemas.microsoft.com/office/drawing/2014/main" id="{15C5DC0F-2F5E-8AA2-EDFF-C0FD557AD6EE}"/>
              </a:ext>
              <a:ext uri="{C183D7F6-B498-43B3-948B-1728B52AA6E4}">
                <adec:decorative xmlns:adec="http://schemas.microsoft.com/office/drawing/2017/decorative" val="1"/>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8" name="Title 1">
            <a:extLst>
              <a:ext uri="{FF2B5EF4-FFF2-40B4-BE49-F238E27FC236}">
                <a16:creationId xmlns:a16="http://schemas.microsoft.com/office/drawing/2014/main" id="{2E2484D7-F300-634A-B0A7-F109B6FBA9A0}"/>
              </a:ext>
            </a:extLst>
          </p:cNvPr>
          <p:cNvSpPr>
            <a:spLocks noGrp="1"/>
          </p:cNvSpPr>
          <p:nvPr>
            <p:ph type="title" hasCustomPrompt="1"/>
          </p:nvPr>
        </p:nvSpPr>
        <p:spPr>
          <a:xfrm>
            <a:off x="464587" y="1262289"/>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6" name="Picture Placeholder 5">
            <a:extLst>
              <a:ext uri="{FF2B5EF4-FFF2-40B4-BE49-F238E27FC236}">
                <a16:creationId xmlns:a16="http://schemas.microsoft.com/office/drawing/2014/main" id="{0EEF8897-9544-214A-B7FB-4E1EE04BBE72}"/>
              </a:ext>
              <a:ext uri="{C183D7F6-B498-43B3-948B-1728B52AA6E4}">
                <adec:decorative xmlns:adec="http://schemas.microsoft.com/office/drawing/2017/decorative" val="1"/>
              </a:ext>
            </a:extLst>
          </p:cNvPr>
          <p:cNvSpPr>
            <a:spLocks noGrp="1"/>
          </p:cNvSpPr>
          <p:nvPr>
            <p:ph type="pic" sz="quarter" idx="10" hasCustomPrompt="1"/>
          </p:nvPr>
        </p:nvSpPr>
        <p:spPr>
          <a:xfrm>
            <a:off x="464588" y="2178054"/>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13" name="Picture Placeholder 5">
            <a:extLst>
              <a:ext uri="{FF2B5EF4-FFF2-40B4-BE49-F238E27FC236}">
                <a16:creationId xmlns:a16="http://schemas.microsoft.com/office/drawing/2014/main" id="{B25DECDE-8443-0A48-A7CF-9FAD953A6339}"/>
              </a:ext>
              <a:ext uri="{C183D7F6-B498-43B3-948B-1728B52AA6E4}">
                <adec:decorative xmlns:adec="http://schemas.microsoft.com/office/drawing/2017/decorative" val="1"/>
              </a:ext>
            </a:extLst>
          </p:cNvPr>
          <p:cNvSpPr>
            <a:spLocks noGrp="1"/>
          </p:cNvSpPr>
          <p:nvPr>
            <p:ph type="pic" sz="quarter" idx="12" hasCustomPrompt="1"/>
          </p:nvPr>
        </p:nvSpPr>
        <p:spPr>
          <a:xfrm>
            <a:off x="4200933" y="2180565"/>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10" name="Picture Placeholder 5">
            <a:extLst>
              <a:ext uri="{FF2B5EF4-FFF2-40B4-BE49-F238E27FC236}">
                <a16:creationId xmlns:a16="http://schemas.microsoft.com/office/drawing/2014/main" id="{853A464F-E67A-0844-9E99-00A2592B8233}"/>
              </a:ext>
              <a:ext uri="{C183D7F6-B498-43B3-948B-1728B52AA6E4}">
                <adec:decorative xmlns:adec="http://schemas.microsoft.com/office/drawing/2017/decorative" val="1"/>
              </a:ext>
            </a:extLst>
          </p:cNvPr>
          <p:cNvSpPr>
            <a:spLocks noGrp="1"/>
          </p:cNvSpPr>
          <p:nvPr>
            <p:ph type="pic" sz="quarter" idx="14" hasCustomPrompt="1"/>
          </p:nvPr>
        </p:nvSpPr>
        <p:spPr>
          <a:xfrm>
            <a:off x="6069105" y="2180565"/>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14" name="Picture Placeholder 5">
            <a:extLst>
              <a:ext uri="{FF2B5EF4-FFF2-40B4-BE49-F238E27FC236}">
                <a16:creationId xmlns:a16="http://schemas.microsoft.com/office/drawing/2014/main" id="{A1FBCC91-167F-174E-A8A6-1AEFAC8E3D90}"/>
              </a:ext>
              <a:ext uri="{C183D7F6-B498-43B3-948B-1728B52AA6E4}">
                <adec:decorative xmlns:adec="http://schemas.microsoft.com/office/drawing/2017/decorative" val="1"/>
              </a:ext>
            </a:extLst>
          </p:cNvPr>
          <p:cNvSpPr>
            <a:spLocks noGrp="1"/>
          </p:cNvSpPr>
          <p:nvPr>
            <p:ph type="pic" sz="quarter" idx="15" hasCustomPrompt="1"/>
          </p:nvPr>
        </p:nvSpPr>
        <p:spPr>
          <a:xfrm>
            <a:off x="7937280" y="2180565"/>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19" name="Picture Placeholder 5">
            <a:extLst>
              <a:ext uri="{FF2B5EF4-FFF2-40B4-BE49-F238E27FC236}">
                <a16:creationId xmlns:a16="http://schemas.microsoft.com/office/drawing/2014/main" id="{18B2014B-7BC8-0B40-865F-DE303BA6585C}"/>
              </a:ext>
              <a:ext uri="{C183D7F6-B498-43B3-948B-1728B52AA6E4}">
                <adec:decorative xmlns:adec="http://schemas.microsoft.com/office/drawing/2017/decorative" val="1"/>
              </a:ext>
            </a:extLst>
          </p:cNvPr>
          <p:cNvSpPr>
            <a:spLocks noGrp="1"/>
          </p:cNvSpPr>
          <p:nvPr>
            <p:ph type="pic" sz="quarter" idx="16" hasCustomPrompt="1"/>
          </p:nvPr>
        </p:nvSpPr>
        <p:spPr>
          <a:xfrm>
            <a:off x="9805452" y="2180565"/>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0" name="Picture Placeholder 5">
            <a:extLst>
              <a:ext uri="{FF2B5EF4-FFF2-40B4-BE49-F238E27FC236}">
                <a16:creationId xmlns:a16="http://schemas.microsoft.com/office/drawing/2014/main" id="{A42AE922-E20A-744C-84E2-518ECDE24198}"/>
              </a:ext>
              <a:ext uri="{C183D7F6-B498-43B3-948B-1728B52AA6E4}">
                <adec:decorative xmlns:adec="http://schemas.microsoft.com/office/drawing/2017/decorative" val="1"/>
              </a:ext>
            </a:extLst>
          </p:cNvPr>
          <p:cNvSpPr>
            <a:spLocks noGrp="1"/>
          </p:cNvSpPr>
          <p:nvPr>
            <p:ph type="pic" sz="quarter" idx="17" hasCustomPrompt="1"/>
          </p:nvPr>
        </p:nvSpPr>
        <p:spPr>
          <a:xfrm>
            <a:off x="464585" y="3947220"/>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1" name="Picture Placeholder 5">
            <a:extLst>
              <a:ext uri="{FF2B5EF4-FFF2-40B4-BE49-F238E27FC236}">
                <a16:creationId xmlns:a16="http://schemas.microsoft.com/office/drawing/2014/main" id="{CCEA9B6A-827F-2441-98C9-641038AE25E6}"/>
              </a:ext>
              <a:ext uri="{C183D7F6-B498-43B3-948B-1728B52AA6E4}">
                <adec:decorative xmlns:adec="http://schemas.microsoft.com/office/drawing/2017/decorative" val="1"/>
              </a:ext>
            </a:extLst>
          </p:cNvPr>
          <p:cNvSpPr>
            <a:spLocks noGrp="1"/>
          </p:cNvSpPr>
          <p:nvPr>
            <p:ph type="pic" sz="quarter" idx="18" hasCustomPrompt="1"/>
          </p:nvPr>
        </p:nvSpPr>
        <p:spPr>
          <a:xfrm>
            <a:off x="2332760" y="3941559"/>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2" name="Picture Placeholder 5">
            <a:extLst>
              <a:ext uri="{FF2B5EF4-FFF2-40B4-BE49-F238E27FC236}">
                <a16:creationId xmlns:a16="http://schemas.microsoft.com/office/drawing/2014/main" id="{B5D2A66B-93CD-0049-A7AF-6B6124A74D34}"/>
              </a:ext>
              <a:ext uri="{C183D7F6-B498-43B3-948B-1728B52AA6E4}">
                <adec:decorative xmlns:adec="http://schemas.microsoft.com/office/drawing/2017/decorative" val="1"/>
              </a:ext>
            </a:extLst>
          </p:cNvPr>
          <p:cNvSpPr>
            <a:spLocks noGrp="1"/>
          </p:cNvSpPr>
          <p:nvPr>
            <p:ph type="pic" sz="quarter" idx="19" hasCustomPrompt="1"/>
          </p:nvPr>
        </p:nvSpPr>
        <p:spPr>
          <a:xfrm>
            <a:off x="4200933" y="3949731"/>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3" name="Picture Placeholder 5">
            <a:extLst>
              <a:ext uri="{FF2B5EF4-FFF2-40B4-BE49-F238E27FC236}">
                <a16:creationId xmlns:a16="http://schemas.microsoft.com/office/drawing/2014/main" id="{B1149AC7-DA38-594B-9391-77A3DC88AF80}"/>
              </a:ext>
              <a:ext uri="{C183D7F6-B498-43B3-948B-1728B52AA6E4}">
                <adec:decorative xmlns:adec="http://schemas.microsoft.com/office/drawing/2017/decorative" val="1"/>
              </a:ext>
            </a:extLst>
          </p:cNvPr>
          <p:cNvSpPr>
            <a:spLocks noGrp="1"/>
          </p:cNvSpPr>
          <p:nvPr>
            <p:ph type="pic" sz="quarter" idx="20" hasCustomPrompt="1"/>
          </p:nvPr>
        </p:nvSpPr>
        <p:spPr>
          <a:xfrm>
            <a:off x="6069105" y="3949731"/>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4" name="Picture Placeholder 5">
            <a:extLst>
              <a:ext uri="{FF2B5EF4-FFF2-40B4-BE49-F238E27FC236}">
                <a16:creationId xmlns:a16="http://schemas.microsoft.com/office/drawing/2014/main" id="{3CE59067-057C-AB46-BE60-2EA853E323F1}"/>
              </a:ext>
              <a:ext uri="{C183D7F6-B498-43B3-948B-1728B52AA6E4}">
                <adec:decorative xmlns:adec="http://schemas.microsoft.com/office/drawing/2017/decorative" val="1"/>
              </a:ext>
            </a:extLst>
          </p:cNvPr>
          <p:cNvSpPr>
            <a:spLocks noGrp="1"/>
          </p:cNvSpPr>
          <p:nvPr>
            <p:ph type="pic" sz="quarter" idx="21" hasCustomPrompt="1"/>
          </p:nvPr>
        </p:nvSpPr>
        <p:spPr>
          <a:xfrm>
            <a:off x="7937277" y="3949731"/>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5" name="Picture Placeholder 5">
            <a:extLst>
              <a:ext uri="{FF2B5EF4-FFF2-40B4-BE49-F238E27FC236}">
                <a16:creationId xmlns:a16="http://schemas.microsoft.com/office/drawing/2014/main" id="{AA4C0EA4-6DE1-6142-835A-1288D6233FE2}"/>
              </a:ext>
              <a:ext uri="{C183D7F6-B498-43B3-948B-1728B52AA6E4}">
                <adec:decorative xmlns:adec="http://schemas.microsoft.com/office/drawing/2017/decorative" val="1"/>
              </a:ext>
            </a:extLst>
          </p:cNvPr>
          <p:cNvSpPr>
            <a:spLocks noGrp="1"/>
          </p:cNvSpPr>
          <p:nvPr>
            <p:ph type="pic" sz="quarter" idx="22" hasCustomPrompt="1"/>
          </p:nvPr>
        </p:nvSpPr>
        <p:spPr>
          <a:xfrm>
            <a:off x="9805452" y="3949731"/>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sp>
        <p:nvSpPr>
          <p:cNvPr id="26" name="Picture Placeholder 5">
            <a:extLst>
              <a:ext uri="{FF2B5EF4-FFF2-40B4-BE49-F238E27FC236}">
                <a16:creationId xmlns:a16="http://schemas.microsoft.com/office/drawing/2014/main" id="{83711FC0-E14E-D440-B2BE-78D39D340C41}"/>
              </a:ext>
              <a:ext uri="{C183D7F6-B498-43B3-948B-1728B52AA6E4}">
                <adec:decorative xmlns:adec="http://schemas.microsoft.com/office/drawing/2017/decorative" val="1"/>
              </a:ext>
            </a:extLst>
          </p:cNvPr>
          <p:cNvSpPr>
            <a:spLocks noGrp="1"/>
          </p:cNvSpPr>
          <p:nvPr>
            <p:ph type="pic" sz="quarter" idx="23" hasCustomPrompt="1"/>
          </p:nvPr>
        </p:nvSpPr>
        <p:spPr>
          <a:xfrm>
            <a:off x="2332760" y="2178054"/>
            <a:ext cx="1424987" cy="1424987"/>
          </a:xfrm>
          <a:prstGeom prst="rect">
            <a:avLst/>
          </a:prstGeom>
        </p:spPr>
        <p:txBody>
          <a:bodyPr/>
          <a:lstStyle>
            <a:lvl1pPr marL="0" indent="0">
              <a:buNone/>
              <a:defRPr>
                <a:latin typeface="Arial" panose="020B0604020202020204" pitchFamily="34" charset="0"/>
              </a:defRPr>
            </a:lvl1pPr>
          </a:lstStyle>
          <a:p>
            <a:r>
              <a:rPr lang="en-US" dirty="0"/>
              <a:t>Logo</a:t>
            </a:r>
          </a:p>
        </p:txBody>
      </p:sp>
      <p:pic>
        <p:nvPicPr>
          <p:cNvPr id="3" name="Picture 2" descr="University of Cambridge logo">
            <a:extLst>
              <a:ext uri="{FF2B5EF4-FFF2-40B4-BE49-F238E27FC236}">
                <a16:creationId xmlns:a16="http://schemas.microsoft.com/office/drawing/2014/main" id="{2206565F-19A9-F56A-E268-1A521186557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453535299"/>
      </p:ext>
    </p:extLst>
  </p:cSld>
  <p:clrMapOvr>
    <a:masterClrMapping/>
  </p:clrMapOvr>
  <p:transition spd="med"/>
  <p:hf sldNum="0"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Blank with UoC logo">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pic>
        <p:nvPicPr>
          <p:cNvPr id="2" name="Picture 1" descr="University of Cambridge logo">
            <a:extLst>
              <a:ext uri="{FF2B5EF4-FFF2-40B4-BE49-F238E27FC236}">
                <a16:creationId xmlns:a16="http://schemas.microsoft.com/office/drawing/2014/main" id="{FCD60810-8061-7E2E-9C5A-84F7D81FC8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947235509"/>
      </p:ext>
    </p:extLst>
  </p:cSld>
  <p:clrMapOvr>
    <a:masterClrMapping/>
  </p:clrMapOvr>
  <p:transition spd="med"/>
  <p:hf sldNum="0"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Five Icons on Circl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2" y="2565"/>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598058" y="4349840"/>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55287" y="433606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704007" y="433606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10085735" y="433606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301114" y="4359781"/>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713056" y="2443167"/>
            <a:ext cx="1350963" cy="1443037"/>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3069585" y="2443167"/>
            <a:ext cx="1350963" cy="1443037"/>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413741" y="2443167"/>
            <a:ext cx="1350963" cy="1443037"/>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761153" y="2455199"/>
            <a:ext cx="1350963" cy="1443037"/>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10113076" y="2455199"/>
            <a:ext cx="1350963" cy="1443037"/>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359EAA0C-2A65-529A-9816-B98A655B5EF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4232466667"/>
      </p:ext>
    </p:extLst>
  </p:cSld>
  <p:clrMapOvr>
    <a:masterClrMapping/>
  </p:clrMapOvr>
  <p:transition spd="med"/>
  <p:hf sldNum="0" hdr="0" ftr="0" dt="0"/>
  <p:extLst>
    <p:ext uri="{DCECCB84-F9BA-43D5-87BE-67443E8EF086}">
      <p15:sldGuideLst xmlns:p15="http://schemas.microsoft.com/office/powerpoint/2012/main">
        <p15:guide id="1" orient="horz" pos="2160" userDrawn="1">
          <p15:clr>
            <a:srgbClr val="FBAE40"/>
          </p15:clr>
        </p15:guide>
        <p15:guide id="2" pos="6827" userDrawn="1">
          <p15:clr>
            <a:srgbClr val="FBAE40"/>
          </p15:clr>
        </p15:guide>
      </p15:sldGuideLst>
    </p:ext>
  </p:extLs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pic>
        <p:nvPicPr>
          <p:cNvPr id="3" name="UoC_BrandTexture_SingleColour_RGB_UoC_SingleColour_LCB_Texture_CMYK.png">
            <a:extLst>
              <a:ext uri="{FF2B5EF4-FFF2-40B4-BE49-F238E27FC236}">
                <a16:creationId xmlns:a16="http://schemas.microsoft.com/office/drawing/2014/main" id="{4969E3D8-C1A4-3F24-6552-B3EABFB97DD7}"/>
              </a:ext>
              <a:ext uri="{C183D7F6-B498-43B3-948B-1728B52AA6E4}">
                <adec:decorative xmlns:adec="http://schemas.microsoft.com/office/drawing/2017/decorative" val="1"/>
              </a:ext>
            </a:extLst>
          </p:cNvPr>
          <p:cNvPicPr>
            <a:picLocks noChangeAspect="1"/>
          </p:cNvPicPr>
          <p:nvPr/>
        </p:nvPicPr>
        <p:blipFill>
          <a:blip r:embed="rId2"/>
          <a:srcRect l="28599" t="27112" r="59448" b="51648"/>
          <a:stretch>
            <a:fillRect/>
          </a:stretch>
        </p:blipFill>
        <p:spPr>
          <a:xfrm>
            <a:off x="9792762" y="2154887"/>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4" name="UoC_BrandTexture_SingleColour_RGB_UoC_SingleColour_CB_Texture_CMYK.png">
            <a:extLst>
              <a:ext uri="{FF2B5EF4-FFF2-40B4-BE49-F238E27FC236}">
                <a16:creationId xmlns:a16="http://schemas.microsoft.com/office/drawing/2014/main" id="{EAB626BC-4B96-A129-03AB-73175F876CBB}"/>
              </a:ext>
              <a:ext uri="{C183D7F6-B498-43B3-948B-1728B52AA6E4}">
                <adec:decorative xmlns:adec="http://schemas.microsoft.com/office/drawing/2017/decorative" val="1"/>
              </a:ext>
            </a:extLst>
          </p:cNvPr>
          <p:cNvPicPr>
            <a:picLocks noChangeAspect="1"/>
          </p:cNvPicPr>
          <p:nvPr/>
        </p:nvPicPr>
        <p:blipFill>
          <a:blip r:embed="rId3"/>
          <a:srcRect l="68485" t="40686" r="15253" b="30417"/>
          <a:stretch>
            <a:fillRect/>
          </a:stretch>
        </p:blipFill>
        <p:spPr>
          <a:xfrm>
            <a:off x="7461936" y="2180286"/>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5" name="UoC_BrandTexture_SingleColour_RGB_UoC_SingleColour_LCB_Texture_CMYK.png">
            <a:extLst>
              <a:ext uri="{FF2B5EF4-FFF2-40B4-BE49-F238E27FC236}">
                <a16:creationId xmlns:a16="http://schemas.microsoft.com/office/drawing/2014/main" id="{EC66AA2A-7A0A-2414-20A1-CD5C897D0971}"/>
              </a:ext>
              <a:ext uri="{C183D7F6-B498-43B3-948B-1728B52AA6E4}">
                <adec:decorative xmlns:adec="http://schemas.microsoft.com/office/drawing/2017/decorative" val="1"/>
              </a:ext>
            </a:extLst>
          </p:cNvPr>
          <p:cNvPicPr>
            <a:picLocks noChangeAspect="1"/>
          </p:cNvPicPr>
          <p:nvPr/>
        </p:nvPicPr>
        <p:blipFill>
          <a:blip r:embed="rId2"/>
          <a:srcRect l="23445" t="48894" r="56069" b="14702"/>
          <a:stretch>
            <a:fillRect/>
          </a:stretch>
        </p:blipFill>
        <p:spPr>
          <a:xfrm>
            <a:off x="5131105" y="2180286"/>
            <a:ext cx="1981739" cy="19689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6" name="UoC_BrandTexture_SingleColour_RGB_UoC_SingleColour_CB_Texture_CMYK.png">
            <a:extLst>
              <a:ext uri="{FF2B5EF4-FFF2-40B4-BE49-F238E27FC236}">
                <a16:creationId xmlns:a16="http://schemas.microsoft.com/office/drawing/2014/main" id="{EE71D3BB-EC73-E91E-A570-9567403E1E49}"/>
              </a:ext>
              <a:ext uri="{C183D7F6-B498-43B3-948B-1728B52AA6E4}">
                <adec:decorative xmlns:adec="http://schemas.microsoft.com/office/drawing/2017/decorative" val="1"/>
              </a:ext>
            </a:extLst>
          </p:cNvPr>
          <p:cNvPicPr>
            <a:picLocks noChangeAspect="1"/>
          </p:cNvPicPr>
          <p:nvPr/>
        </p:nvPicPr>
        <p:blipFill>
          <a:blip r:embed="rId3"/>
          <a:srcRect l="49862" t="50848" r="33876" b="20256"/>
          <a:stretch>
            <a:fillRect/>
          </a:stretch>
        </p:blipFill>
        <p:spPr>
          <a:xfrm>
            <a:off x="2800280" y="2167586"/>
            <a:ext cx="1981739"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pic>
        <p:nvPicPr>
          <p:cNvPr id="7" name="UoC_BrandTexture_SingleColour_RGB_UoC_SingleColour_LCB_Texture_CMYK.png">
            <a:extLst>
              <a:ext uri="{FF2B5EF4-FFF2-40B4-BE49-F238E27FC236}">
                <a16:creationId xmlns:a16="http://schemas.microsoft.com/office/drawing/2014/main" id="{BBC5C7FD-00CB-70AD-BDE4-3496B9BF342B}"/>
              </a:ext>
              <a:ext uri="{C183D7F6-B498-43B3-948B-1728B52AA6E4}">
                <adec:decorative xmlns:adec="http://schemas.microsoft.com/office/drawing/2017/decorative" val="1"/>
              </a:ext>
            </a:extLst>
          </p:cNvPr>
          <p:cNvPicPr>
            <a:picLocks noChangeAspect="1"/>
          </p:cNvPicPr>
          <p:nvPr/>
        </p:nvPicPr>
        <p:blipFill>
          <a:blip r:embed="rId2"/>
          <a:srcRect l="50836" t="60889" r="32259" b="9072"/>
          <a:stretch>
            <a:fillRect/>
          </a:stretch>
        </p:blipFill>
        <p:spPr>
          <a:xfrm>
            <a:off x="469456" y="2167586"/>
            <a:ext cx="1981737" cy="1981667"/>
          </a:xfrm>
          <a:custGeom>
            <a:avLst/>
            <a:gdLst/>
            <a:ahLst/>
            <a:cxnLst>
              <a:cxn ang="0">
                <a:pos x="wd2" y="hd2"/>
              </a:cxn>
              <a:cxn ang="5400000">
                <a:pos x="wd2" y="hd2"/>
              </a:cxn>
              <a:cxn ang="10800000">
                <a:pos x="wd2" y="hd2"/>
              </a:cxn>
              <a:cxn ang="16200000">
                <a:pos x="wd2" y="hd2"/>
              </a:cxn>
            </a:cxnLst>
            <a:rect l="0" t="0" r="r" b="b"/>
            <a:pathLst>
              <a:path w="19679" h="20595" extrusionOk="0">
                <a:moveTo>
                  <a:pt x="9837" y="0"/>
                </a:moveTo>
                <a:cubicBezTo>
                  <a:pt x="7319" y="0"/>
                  <a:pt x="4802" y="1005"/>
                  <a:pt x="2881" y="3015"/>
                </a:cubicBezTo>
                <a:cubicBezTo>
                  <a:pt x="-961" y="7036"/>
                  <a:pt x="-961" y="13558"/>
                  <a:pt x="2881" y="17579"/>
                </a:cubicBezTo>
                <a:cubicBezTo>
                  <a:pt x="6723" y="21600"/>
                  <a:pt x="12955" y="21600"/>
                  <a:pt x="16797" y="17579"/>
                </a:cubicBezTo>
                <a:cubicBezTo>
                  <a:pt x="20639" y="13558"/>
                  <a:pt x="20639" y="7036"/>
                  <a:pt x="16797" y="3015"/>
                </a:cubicBezTo>
                <a:cubicBezTo>
                  <a:pt x="14876" y="1005"/>
                  <a:pt x="12355" y="0"/>
                  <a:pt x="9837" y="0"/>
                </a:cubicBezTo>
                <a:close/>
              </a:path>
            </a:pathLst>
          </a:custGeom>
          <a:ln w="12700">
            <a:miter lim="400000"/>
          </a:ln>
        </p:spPr>
      </p:pic>
      <p:sp>
        <p:nvSpPr>
          <p:cNvPr id="8" name="Title 3">
            <a:extLst>
              <a:ext uri="{FF2B5EF4-FFF2-40B4-BE49-F238E27FC236}">
                <a16:creationId xmlns:a16="http://schemas.microsoft.com/office/drawing/2014/main" id="{2A502F89-64AD-288C-CFB7-9A503151AEEC}"/>
              </a:ext>
            </a:extLst>
          </p:cNvPr>
          <p:cNvSpPr>
            <a:spLocks noGrp="1"/>
          </p:cNvSpPr>
          <p:nvPr>
            <p:ph type="title"/>
          </p:nvPr>
        </p:nvSpPr>
        <p:spPr>
          <a:xfrm>
            <a:off x="417506" y="1212591"/>
            <a:ext cx="10936297" cy="459765"/>
          </a:xfrm>
          <a:prstGeom prst="rect">
            <a:avLst/>
          </a:prstGeom>
        </p:spPr>
        <p:txBody>
          <a:bodyPr>
            <a:noAutofit/>
          </a:bodyPr>
          <a:lstStyle>
            <a:lvl1pPr>
              <a:defRPr sz="1688">
                <a:latin typeface="Arial" panose="020B0604020202020204" pitchFamily="34" charset="0"/>
              </a:defRPr>
            </a:lvl1pPr>
          </a:lstStyle>
          <a:p>
            <a:r>
              <a:rPr lang="en-US"/>
              <a:t>Click to edit Master title style</a:t>
            </a:r>
            <a:endParaRPr lang="en-US" dirty="0"/>
          </a:p>
        </p:txBody>
      </p:sp>
      <p:sp>
        <p:nvSpPr>
          <p:cNvPr id="19" name="Text Placeholder 26">
            <a:extLst>
              <a:ext uri="{FF2B5EF4-FFF2-40B4-BE49-F238E27FC236}">
                <a16:creationId xmlns:a16="http://schemas.microsoft.com/office/drawing/2014/main" id="{A9C4E880-A176-6350-356D-6CAB3C4FD308}"/>
              </a:ext>
            </a:extLst>
          </p:cNvPr>
          <p:cNvSpPr>
            <a:spLocks noGrp="1"/>
          </p:cNvSpPr>
          <p:nvPr>
            <p:ph type="body" sz="quarter" idx="20" hasCustomPrompt="1"/>
          </p:nvPr>
        </p:nvSpPr>
        <p:spPr>
          <a:xfrm>
            <a:off x="660669"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0" name="Text Placeholder 26">
            <a:extLst>
              <a:ext uri="{FF2B5EF4-FFF2-40B4-BE49-F238E27FC236}">
                <a16:creationId xmlns:a16="http://schemas.microsoft.com/office/drawing/2014/main" id="{30777079-78F8-2D5A-C118-1FEE34CAF14B}"/>
              </a:ext>
            </a:extLst>
          </p:cNvPr>
          <p:cNvSpPr>
            <a:spLocks noGrp="1"/>
          </p:cNvSpPr>
          <p:nvPr>
            <p:ph type="body" sz="quarter" idx="21" hasCustomPrompt="1"/>
          </p:nvPr>
        </p:nvSpPr>
        <p:spPr>
          <a:xfrm>
            <a:off x="3044104"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1" name="Text Placeholder 26">
            <a:extLst>
              <a:ext uri="{FF2B5EF4-FFF2-40B4-BE49-F238E27FC236}">
                <a16:creationId xmlns:a16="http://schemas.microsoft.com/office/drawing/2014/main" id="{F83B522A-553D-0968-8799-C8AF4F0902FC}"/>
              </a:ext>
            </a:extLst>
          </p:cNvPr>
          <p:cNvSpPr>
            <a:spLocks noGrp="1"/>
          </p:cNvSpPr>
          <p:nvPr>
            <p:ph type="body" sz="quarter" idx="22" hasCustomPrompt="1"/>
          </p:nvPr>
        </p:nvSpPr>
        <p:spPr>
          <a:xfrm>
            <a:off x="5382571"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4" name="Picture Placeholder 2">
            <a:extLst>
              <a:ext uri="{FF2B5EF4-FFF2-40B4-BE49-F238E27FC236}">
                <a16:creationId xmlns:a16="http://schemas.microsoft.com/office/drawing/2014/main" id="{537954EC-353F-A343-F480-024744E90B4A}"/>
              </a:ext>
              <a:ext uri="{C183D7F6-B498-43B3-948B-1728B52AA6E4}">
                <adec:decorative xmlns:adec="http://schemas.microsoft.com/office/drawing/2017/decorative" val="1"/>
              </a:ext>
            </a:extLst>
          </p:cNvPr>
          <p:cNvSpPr>
            <a:spLocks noGrp="1"/>
          </p:cNvSpPr>
          <p:nvPr>
            <p:ph type="pic" sz="quarter" idx="10" hasCustomPrompt="1"/>
          </p:nvPr>
        </p:nvSpPr>
        <p:spPr>
          <a:xfrm>
            <a:off x="899596"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5" name="Picture Placeholder 2">
            <a:extLst>
              <a:ext uri="{FF2B5EF4-FFF2-40B4-BE49-F238E27FC236}">
                <a16:creationId xmlns:a16="http://schemas.microsoft.com/office/drawing/2014/main" id="{ADA2C89D-3F46-2399-FFFA-41825425367F}"/>
              </a:ext>
              <a:ext uri="{C183D7F6-B498-43B3-948B-1728B52AA6E4}">
                <adec:decorative xmlns:adec="http://schemas.microsoft.com/office/drawing/2017/decorative" val="1"/>
              </a:ext>
            </a:extLst>
          </p:cNvPr>
          <p:cNvSpPr>
            <a:spLocks noGrp="1"/>
          </p:cNvSpPr>
          <p:nvPr>
            <p:ph type="pic" sz="quarter" idx="23" hasCustomPrompt="1"/>
          </p:nvPr>
        </p:nvSpPr>
        <p:spPr>
          <a:xfrm>
            <a:off x="3268040"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6" name="Picture Placeholder 2">
            <a:extLst>
              <a:ext uri="{FF2B5EF4-FFF2-40B4-BE49-F238E27FC236}">
                <a16:creationId xmlns:a16="http://schemas.microsoft.com/office/drawing/2014/main" id="{2D0D73B7-8353-AABC-ABF6-02EFC22D4CDB}"/>
              </a:ext>
              <a:ext uri="{C183D7F6-B498-43B3-948B-1728B52AA6E4}">
                <adec:decorative xmlns:adec="http://schemas.microsoft.com/office/drawing/2017/decorative" val="1"/>
              </a:ext>
            </a:extLst>
          </p:cNvPr>
          <p:cNvSpPr>
            <a:spLocks noGrp="1"/>
          </p:cNvSpPr>
          <p:nvPr>
            <p:ph type="pic" sz="quarter" idx="24" hasCustomPrompt="1"/>
          </p:nvPr>
        </p:nvSpPr>
        <p:spPr>
          <a:xfrm>
            <a:off x="5561536"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7" name="Picture Placeholder 2">
            <a:extLst>
              <a:ext uri="{FF2B5EF4-FFF2-40B4-BE49-F238E27FC236}">
                <a16:creationId xmlns:a16="http://schemas.microsoft.com/office/drawing/2014/main" id="{0F807FD9-5B39-5BE9-5BD3-440A09814A9E}"/>
              </a:ext>
              <a:ext uri="{C183D7F6-B498-43B3-948B-1728B52AA6E4}">
                <adec:decorative xmlns:adec="http://schemas.microsoft.com/office/drawing/2017/decorative" val="1"/>
              </a:ext>
            </a:extLst>
          </p:cNvPr>
          <p:cNvSpPr>
            <a:spLocks noGrp="1"/>
          </p:cNvSpPr>
          <p:nvPr>
            <p:ph type="pic" sz="quarter" idx="25" hasCustomPrompt="1"/>
          </p:nvPr>
        </p:nvSpPr>
        <p:spPr>
          <a:xfrm>
            <a:off x="7929983"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8" name="Picture Placeholder 2">
            <a:extLst>
              <a:ext uri="{FF2B5EF4-FFF2-40B4-BE49-F238E27FC236}">
                <a16:creationId xmlns:a16="http://schemas.microsoft.com/office/drawing/2014/main" id="{44602F9C-8BBD-0C67-9D98-CF59E05D3378}"/>
              </a:ext>
              <a:ext uri="{C183D7F6-B498-43B3-948B-1728B52AA6E4}">
                <adec:decorative xmlns:adec="http://schemas.microsoft.com/office/drawing/2017/decorative" val="1"/>
              </a:ext>
            </a:extLst>
          </p:cNvPr>
          <p:cNvSpPr>
            <a:spLocks noGrp="1"/>
          </p:cNvSpPr>
          <p:nvPr>
            <p:ph type="pic" sz="quarter" idx="26" hasCustomPrompt="1"/>
          </p:nvPr>
        </p:nvSpPr>
        <p:spPr>
          <a:xfrm>
            <a:off x="10253456" y="2635254"/>
            <a:ext cx="1121453" cy="108231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9" name="Text Placeholder 26">
            <a:extLst>
              <a:ext uri="{FF2B5EF4-FFF2-40B4-BE49-F238E27FC236}">
                <a16:creationId xmlns:a16="http://schemas.microsoft.com/office/drawing/2014/main" id="{0A2E1199-5E35-A514-91CC-1C98A078B5F2}"/>
              </a:ext>
            </a:extLst>
          </p:cNvPr>
          <p:cNvSpPr>
            <a:spLocks noGrp="1"/>
          </p:cNvSpPr>
          <p:nvPr>
            <p:ph type="body" sz="quarter" idx="27" hasCustomPrompt="1"/>
          </p:nvPr>
        </p:nvSpPr>
        <p:spPr>
          <a:xfrm>
            <a:off x="7751017"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D2EEED63-7866-C843-A799-4CDCD9A95D9F}"/>
              </a:ext>
            </a:extLst>
          </p:cNvPr>
          <p:cNvSpPr>
            <a:spLocks noGrp="1"/>
          </p:cNvSpPr>
          <p:nvPr>
            <p:ph type="body" sz="quarter" idx="28" hasCustomPrompt="1"/>
          </p:nvPr>
        </p:nvSpPr>
        <p:spPr>
          <a:xfrm>
            <a:off x="10119462" y="426846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Tree>
    <p:extLst>
      <p:ext uri="{BB962C8B-B14F-4D97-AF65-F5344CB8AC3E}">
        <p14:creationId xmlns:p14="http://schemas.microsoft.com/office/powerpoint/2010/main" val="4183946095"/>
      </p:ext>
    </p:extLst>
  </p:cSld>
  <p:clrMapOvr>
    <a:masterClrMapping/>
  </p:clrMapOvr>
  <p:hf sldNum="0"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Five grey circles for icons ">
    <p:spTree>
      <p:nvGrpSpPr>
        <p:cNvPr id="1" name=""/>
        <p:cNvGrpSpPr/>
        <p:nvPr/>
      </p:nvGrpSpPr>
      <p:grpSpPr>
        <a:xfrm>
          <a:off x="0" y="0"/>
          <a:ext cx="0" cy="0"/>
          <a:chOff x="0" y="0"/>
          <a:chExt cx="0" cy="0"/>
        </a:xfrm>
      </p:grpSpPr>
      <p:sp>
        <p:nvSpPr>
          <p:cNvPr id="21" name="Прямоугольник 8">
            <a:extLst>
              <a:ext uri="{FF2B5EF4-FFF2-40B4-BE49-F238E27FC236}">
                <a16:creationId xmlns:a16="http://schemas.microsoft.com/office/drawing/2014/main" id="{209E3B24-08AA-D544-9763-7B9604F89650}"/>
              </a:ext>
            </a:extLst>
          </p:cNvPr>
          <p:cNvSpPr/>
          <p:nvPr/>
        </p:nvSpPr>
        <p:spPr>
          <a:xfrm>
            <a:off x="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507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5678C70A-86AB-A742-BF8C-6CA1574D99E9}"/>
              </a:ext>
              <a:ext uri="{C183D7F6-B498-43B3-948B-1728B52AA6E4}">
                <adec:decorative xmlns:adec="http://schemas.microsoft.com/office/drawing/2017/decorative" val="1"/>
              </a:ext>
            </a:extLst>
          </p:cNvPr>
          <p:cNvPicPr>
            <a:picLocks noChangeAspect="1"/>
          </p:cNvPicPr>
          <p:nvPr/>
        </p:nvPicPr>
        <p:blipFill>
          <a:blip r:embed="rId2">
            <a:alphaModFix amt="89894"/>
          </a:blip>
          <a:srcRect l="928" t="37802" r="15100" b="25943"/>
          <a:stretch>
            <a:fillRect/>
          </a:stretch>
        </p:blipFill>
        <p:spPr>
          <a:xfrm>
            <a:off x="595" y="1948461"/>
            <a:ext cx="12190816" cy="2960911"/>
          </a:xfrm>
          <a:prstGeom prst="rect">
            <a:avLst/>
          </a:prstGeom>
          <a:ln w="12700">
            <a:miter lim="400000"/>
          </a:ln>
        </p:spPr>
      </p:pic>
      <p:sp>
        <p:nvSpPr>
          <p:cNvPr id="16" name="Circle">
            <a:extLst>
              <a:ext uri="{FF2B5EF4-FFF2-40B4-BE49-F238E27FC236}">
                <a16:creationId xmlns:a16="http://schemas.microsoft.com/office/drawing/2014/main" id="{34B2F1D2-F567-DB40-BADC-6C414C45CD78}"/>
              </a:ext>
            </a:extLst>
          </p:cNvPr>
          <p:cNvSpPr/>
          <p:nvPr/>
        </p:nvSpPr>
        <p:spPr>
          <a:xfrm>
            <a:off x="530126" y="2388732"/>
            <a:ext cx="1403743" cy="1403742"/>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17" name="Circle">
            <a:extLst>
              <a:ext uri="{FF2B5EF4-FFF2-40B4-BE49-F238E27FC236}">
                <a16:creationId xmlns:a16="http://schemas.microsoft.com/office/drawing/2014/main" id="{07AB089A-1FA1-BF49-AB8C-7995B04A4028}"/>
              </a:ext>
            </a:extLst>
          </p:cNvPr>
          <p:cNvSpPr/>
          <p:nvPr/>
        </p:nvSpPr>
        <p:spPr>
          <a:xfrm>
            <a:off x="2766889" y="2388732"/>
            <a:ext cx="1403743" cy="1403742"/>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18" name="Circle">
            <a:extLst>
              <a:ext uri="{FF2B5EF4-FFF2-40B4-BE49-F238E27FC236}">
                <a16:creationId xmlns:a16="http://schemas.microsoft.com/office/drawing/2014/main" id="{7B9E3FE2-FEE8-1C4E-9F00-6F99765CC464}"/>
              </a:ext>
            </a:extLst>
          </p:cNvPr>
          <p:cNvSpPr/>
          <p:nvPr/>
        </p:nvSpPr>
        <p:spPr>
          <a:xfrm>
            <a:off x="5052545" y="2393690"/>
            <a:ext cx="1393827" cy="1393826"/>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19" name="Circle">
            <a:extLst>
              <a:ext uri="{FF2B5EF4-FFF2-40B4-BE49-F238E27FC236}">
                <a16:creationId xmlns:a16="http://schemas.microsoft.com/office/drawing/2014/main" id="{4A04ABC2-80E7-F143-9AC8-83AFA692422D}"/>
              </a:ext>
            </a:extLst>
          </p:cNvPr>
          <p:cNvSpPr/>
          <p:nvPr/>
        </p:nvSpPr>
        <p:spPr>
          <a:xfrm>
            <a:off x="7304344" y="2415789"/>
            <a:ext cx="1393827" cy="1393826"/>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20" name="Circle">
            <a:extLst>
              <a:ext uri="{FF2B5EF4-FFF2-40B4-BE49-F238E27FC236}">
                <a16:creationId xmlns:a16="http://schemas.microsoft.com/office/drawing/2014/main" id="{F7658BE0-AD56-2E49-992A-C0F85B7B96B8}"/>
              </a:ext>
            </a:extLst>
          </p:cNvPr>
          <p:cNvSpPr/>
          <p:nvPr/>
        </p:nvSpPr>
        <p:spPr>
          <a:xfrm>
            <a:off x="9547837" y="2398648"/>
            <a:ext cx="1393827" cy="1393826"/>
          </a:xfrm>
          <a:prstGeom prst="ellipse">
            <a:avLst/>
          </a:prstGeom>
          <a:solidFill>
            <a:srgbClr val="FFFFFF">
              <a:alpha val="80056"/>
            </a:srgbClr>
          </a:solidFill>
          <a:ln w="12700">
            <a:miter lim="400000"/>
          </a:ln>
        </p:spPr>
        <p:txBody>
          <a:bodyPr lIns="25717" tIns="25717" rIns="25717" bIns="25717" anchor="ctr"/>
          <a:lstStyle/>
          <a:p>
            <a:pPr>
              <a:defRPr>
                <a:latin typeface="Open Sans Regular"/>
                <a:ea typeface="Open Sans Regular"/>
                <a:cs typeface="Open Sans Regular"/>
                <a:sym typeface="Open Sans Regular"/>
              </a:defRPr>
            </a:pPr>
            <a:endParaRPr sz="1013"/>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63931" y="2635254"/>
            <a:ext cx="1121453" cy="877971"/>
          </a:xfrm>
          <a:prstGeom prst="rect">
            <a:avLst/>
          </a:prstGeom>
        </p:spPr>
        <p:txBody>
          <a:bodyPr/>
          <a:lstStyle>
            <a:lvl1pPr marL="0" indent="0">
              <a:buNone/>
              <a:defRPr>
                <a:latin typeface="Arial" panose="020B0604020202020204" pitchFamily="34" charset="0"/>
              </a:defRPr>
            </a:lvl1pPr>
          </a:lstStyle>
          <a:p>
            <a:r>
              <a:rPr lang="en-US" dirty="0"/>
              <a:t>Icon</a:t>
            </a:r>
          </a:p>
        </p:txBody>
      </p:sp>
      <p:sp>
        <p:nvSpPr>
          <p:cNvPr id="22" name="Picture Placeholder 2">
            <a:extLst>
              <a:ext uri="{FF2B5EF4-FFF2-40B4-BE49-F238E27FC236}">
                <a16:creationId xmlns:a16="http://schemas.microsoft.com/office/drawing/2014/main" id="{1BFC58C9-871F-4347-BEF0-13FB7F9434E9}"/>
              </a:ext>
              <a:ext uri="{C183D7F6-B498-43B3-948B-1728B52AA6E4}">
                <adec:decorative xmlns:adec="http://schemas.microsoft.com/office/drawing/2017/decorative" val="1"/>
              </a:ext>
            </a:extLst>
          </p:cNvPr>
          <p:cNvSpPr>
            <a:spLocks noGrp="1"/>
          </p:cNvSpPr>
          <p:nvPr>
            <p:ph type="pic" sz="quarter" idx="11" hasCustomPrompt="1"/>
          </p:nvPr>
        </p:nvSpPr>
        <p:spPr>
          <a:xfrm>
            <a:off x="2912992" y="2659317"/>
            <a:ext cx="1121453" cy="877971"/>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3" name="Picture Placeholder 2">
            <a:extLst>
              <a:ext uri="{FF2B5EF4-FFF2-40B4-BE49-F238E27FC236}">
                <a16:creationId xmlns:a16="http://schemas.microsoft.com/office/drawing/2014/main" id="{2EAD3FA7-7602-6A4F-BB80-156EE27FCFC8}"/>
              </a:ext>
              <a:ext uri="{C183D7F6-B498-43B3-948B-1728B52AA6E4}">
                <adec:decorative xmlns:adec="http://schemas.microsoft.com/office/drawing/2017/decorative" val="1"/>
              </a:ext>
            </a:extLst>
          </p:cNvPr>
          <p:cNvSpPr>
            <a:spLocks noGrp="1"/>
          </p:cNvSpPr>
          <p:nvPr>
            <p:ph type="pic" sz="quarter" idx="12" hasCustomPrompt="1"/>
          </p:nvPr>
        </p:nvSpPr>
        <p:spPr>
          <a:xfrm>
            <a:off x="5169683" y="2659317"/>
            <a:ext cx="1121453" cy="877971"/>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4" name="Picture Placeholder 2">
            <a:extLst>
              <a:ext uri="{FF2B5EF4-FFF2-40B4-BE49-F238E27FC236}">
                <a16:creationId xmlns:a16="http://schemas.microsoft.com/office/drawing/2014/main" id="{D3A1FEF2-1052-784F-B581-7866A5DE1981}"/>
              </a:ext>
              <a:ext uri="{C183D7F6-B498-43B3-948B-1728B52AA6E4}">
                <adec:decorative xmlns:adec="http://schemas.microsoft.com/office/drawing/2017/decorative" val="1"/>
              </a:ext>
            </a:extLst>
          </p:cNvPr>
          <p:cNvSpPr>
            <a:spLocks noGrp="1"/>
          </p:cNvSpPr>
          <p:nvPr>
            <p:ph type="pic" sz="quarter" idx="13" hasCustomPrompt="1"/>
          </p:nvPr>
        </p:nvSpPr>
        <p:spPr>
          <a:xfrm>
            <a:off x="7440531" y="2673720"/>
            <a:ext cx="1121453" cy="877971"/>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5" name="Picture Placeholder 2">
            <a:extLst>
              <a:ext uri="{FF2B5EF4-FFF2-40B4-BE49-F238E27FC236}">
                <a16:creationId xmlns:a16="http://schemas.microsoft.com/office/drawing/2014/main" id="{3F336894-E920-9945-B200-4F46ACB6F8FE}"/>
              </a:ext>
              <a:ext uri="{C183D7F6-B498-43B3-948B-1728B52AA6E4}">
                <adec:decorative xmlns:adec="http://schemas.microsoft.com/office/drawing/2017/decorative" val="1"/>
              </a:ext>
            </a:extLst>
          </p:cNvPr>
          <p:cNvSpPr>
            <a:spLocks noGrp="1"/>
          </p:cNvSpPr>
          <p:nvPr>
            <p:ph type="pic" sz="quarter" idx="14" hasCustomPrompt="1"/>
          </p:nvPr>
        </p:nvSpPr>
        <p:spPr>
          <a:xfrm>
            <a:off x="9681336" y="2659318"/>
            <a:ext cx="1121453" cy="877971"/>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522982" y="3979981"/>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2767280" y="3979981"/>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052547" y="3975022"/>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331999" y="3975022"/>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547838" y="3970555"/>
            <a:ext cx="1403351"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pic>
        <p:nvPicPr>
          <p:cNvPr id="2" name="Picture 1" descr="University of Cambridge logo">
            <a:extLst>
              <a:ext uri="{FF2B5EF4-FFF2-40B4-BE49-F238E27FC236}">
                <a16:creationId xmlns:a16="http://schemas.microsoft.com/office/drawing/2014/main" id="{A262BBFF-E1C7-BAF1-873B-4B593A045C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890408728"/>
      </p:ext>
    </p:extLst>
  </p:cSld>
  <p:clrMapOvr>
    <a:masterClrMapping/>
  </p:clrMapOvr>
  <p:hf sldNum="0"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p:cSld name="Five Icons on Squares with Text">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 uri="{C183D7F6-B498-43B3-948B-1728B52AA6E4}">
                <adec:decorative xmlns:adec="http://schemas.microsoft.com/office/drawing/2017/decorative" val="1"/>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pic>
        <p:nvPicPr>
          <p:cNvPr id="32" name="UoC_BrandTexture_SingleColour_RGB_UoC_SingleColour_CB_Texture_CMYK.png">
            <a:extLst>
              <a:ext uri="{FF2B5EF4-FFF2-40B4-BE49-F238E27FC236}">
                <a16:creationId xmlns:a16="http://schemas.microsoft.com/office/drawing/2014/main" id="{7D2A6EBE-AC87-3448-99AB-687BB8BC99D3}"/>
              </a:ext>
              <a:ext uri="{C183D7F6-B498-43B3-948B-1728B52AA6E4}">
                <adec:decorative xmlns:adec="http://schemas.microsoft.com/office/drawing/2017/decorative" val="1"/>
              </a:ext>
            </a:extLst>
          </p:cNvPr>
          <p:cNvPicPr>
            <a:picLocks noChangeAspect="1"/>
          </p:cNvPicPr>
          <p:nvPr/>
        </p:nvPicPr>
        <p:blipFill>
          <a:blip r:embed="rId2"/>
          <a:srcRect l="33966" t="1510" r="45226" b="65462"/>
          <a:stretch>
            <a:fillRect/>
          </a:stretch>
        </p:blipFill>
        <p:spPr>
          <a:xfrm>
            <a:off x="417503" y="2503077"/>
            <a:ext cx="1888744" cy="1687016"/>
          </a:xfrm>
          <a:prstGeom prst="rect">
            <a:avLst/>
          </a:prstGeom>
          <a:ln w="12700">
            <a:miter lim="400000"/>
          </a:ln>
        </p:spPr>
      </p:pic>
      <p:pic>
        <p:nvPicPr>
          <p:cNvPr id="33" name="UoC_BrandTexture_SingleColour_RGB_UoC_SingleColour_CB_Texture_CMYK.png">
            <a:extLst>
              <a:ext uri="{FF2B5EF4-FFF2-40B4-BE49-F238E27FC236}">
                <a16:creationId xmlns:a16="http://schemas.microsoft.com/office/drawing/2014/main" id="{8D248FAF-B4E0-9147-9C2B-6266D9548D8D}"/>
              </a:ext>
              <a:ext uri="{C183D7F6-B498-43B3-948B-1728B52AA6E4}">
                <adec:decorative xmlns:adec="http://schemas.microsoft.com/office/drawing/2017/decorative" val="1"/>
              </a:ext>
            </a:extLst>
          </p:cNvPr>
          <p:cNvPicPr>
            <a:picLocks noChangeAspect="1"/>
          </p:cNvPicPr>
          <p:nvPr/>
        </p:nvPicPr>
        <p:blipFill>
          <a:blip r:embed="rId2"/>
          <a:srcRect l="68310" t="45095" r="18417" b="33672"/>
          <a:stretch>
            <a:fillRect/>
          </a:stretch>
        </p:blipFill>
        <p:spPr>
          <a:xfrm>
            <a:off x="7375447" y="2503077"/>
            <a:ext cx="1874112" cy="1687016"/>
          </a:xfrm>
          <a:prstGeom prst="rect">
            <a:avLst/>
          </a:prstGeom>
          <a:ln w="12700">
            <a:miter lim="400000"/>
          </a:ln>
        </p:spPr>
      </p:pic>
      <p:pic>
        <p:nvPicPr>
          <p:cNvPr id="34" name="UoC_BrandTexture_SingleColour_RGB_UoC_SingleColour_CB_Texture_CMYK.png">
            <a:extLst>
              <a:ext uri="{FF2B5EF4-FFF2-40B4-BE49-F238E27FC236}">
                <a16:creationId xmlns:a16="http://schemas.microsoft.com/office/drawing/2014/main" id="{837F686A-D1E7-5A4B-904D-28C06328065C}"/>
              </a:ext>
              <a:ext uri="{C183D7F6-B498-43B3-948B-1728B52AA6E4}">
                <adec:decorative xmlns:adec="http://schemas.microsoft.com/office/drawing/2017/decorative" val="1"/>
              </a:ext>
            </a:extLst>
          </p:cNvPr>
          <p:cNvPicPr>
            <a:picLocks noChangeAspect="1"/>
          </p:cNvPicPr>
          <p:nvPr/>
        </p:nvPicPr>
        <p:blipFill>
          <a:blip r:embed="rId2"/>
          <a:srcRect l="50071" t="53938" r="34430" b="21462"/>
          <a:stretch>
            <a:fillRect/>
          </a:stretch>
        </p:blipFill>
        <p:spPr>
          <a:xfrm>
            <a:off x="2748903" y="2503077"/>
            <a:ext cx="1888744" cy="1687016"/>
          </a:xfrm>
          <a:prstGeom prst="rect">
            <a:avLst/>
          </a:prstGeom>
          <a:ln w="12700">
            <a:miter lim="400000"/>
          </a:ln>
        </p:spPr>
      </p:pic>
      <p:pic>
        <p:nvPicPr>
          <p:cNvPr id="35" name="UoC_BrandTexture_SingleColour_RGB_UoC_SingleColour_CB_Texture_CMYK.png">
            <a:extLst>
              <a:ext uri="{FF2B5EF4-FFF2-40B4-BE49-F238E27FC236}">
                <a16:creationId xmlns:a16="http://schemas.microsoft.com/office/drawing/2014/main" id="{22EC0DDB-14F5-A84D-83A2-2E6A33551CDF}"/>
              </a:ext>
              <a:ext uri="{C183D7F6-B498-43B3-948B-1728B52AA6E4}">
                <adec:decorative xmlns:adec="http://schemas.microsoft.com/office/drawing/2017/decorative" val="1"/>
              </a:ext>
            </a:extLst>
          </p:cNvPr>
          <p:cNvPicPr>
            <a:picLocks noChangeAspect="1"/>
          </p:cNvPicPr>
          <p:nvPr/>
        </p:nvPicPr>
        <p:blipFill>
          <a:blip r:embed="rId2"/>
          <a:srcRect l="46493" t="7156" r="38008" b="68244"/>
          <a:stretch>
            <a:fillRect/>
          </a:stretch>
        </p:blipFill>
        <p:spPr>
          <a:xfrm>
            <a:off x="5080303" y="2507169"/>
            <a:ext cx="1888744" cy="1687016"/>
          </a:xfrm>
          <a:prstGeom prst="rect">
            <a:avLst/>
          </a:prstGeom>
          <a:ln w="12700">
            <a:miter lim="400000"/>
          </a:ln>
        </p:spPr>
      </p:pic>
      <p:pic>
        <p:nvPicPr>
          <p:cNvPr id="36" name="UoC_BrandTexture_SingleColour_RGB_UoC_SingleColour_CB_Texture_CMYK.png">
            <a:extLst>
              <a:ext uri="{FF2B5EF4-FFF2-40B4-BE49-F238E27FC236}">
                <a16:creationId xmlns:a16="http://schemas.microsoft.com/office/drawing/2014/main" id="{9C095093-AAF9-514E-8EDB-6A55EABD4F3F}"/>
              </a:ext>
              <a:ext uri="{C183D7F6-B498-43B3-948B-1728B52AA6E4}">
                <adec:decorative xmlns:adec="http://schemas.microsoft.com/office/drawing/2017/decorative" val="1"/>
              </a:ext>
            </a:extLst>
          </p:cNvPr>
          <p:cNvPicPr>
            <a:picLocks noChangeAspect="1"/>
          </p:cNvPicPr>
          <p:nvPr/>
        </p:nvPicPr>
        <p:blipFill>
          <a:blip r:embed="rId2"/>
          <a:srcRect l="52918" t="2519" r="31795" b="73028"/>
          <a:stretch>
            <a:fillRect/>
          </a:stretch>
        </p:blipFill>
        <p:spPr>
          <a:xfrm>
            <a:off x="9655962" y="2508113"/>
            <a:ext cx="1862935" cy="1676955"/>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Text Placeholder 2">
            <a:extLst>
              <a:ext uri="{FF2B5EF4-FFF2-40B4-BE49-F238E27FC236}">
                <a16:creationId xmlns:a16="http://schemas.microsoft.com/office/drawing/2014/main" id="{55025930-FE87-8940-A521-80DA1CD11870}"/>
              </a:ext>
            </a:extLst>
          </p:cNvPr>
          <p:cNvSpPr>
            <a:spLocks noGrp="1"/>
          </p:cNvSpPr>
          <p:nvPr>
            <p:ph type="body" sz="quarter" idx="10" hasCustomPrompt="1"/>
          </p:nvPr>
        </p:nvSpPr>
        <p:spPr>
          <a:xfrm>
            <a:off x="638511" y="4472950"/>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20" name="Text Placeholder 2">
            <a:extLst>
              <a:ext uri="{FF2B5EF4-FFF2-40B4-BE49-F238E27FC236}">
                <a16:creationId xmlns:a16="http://schemas.microsoft.com/office/drawing/2014/main" id="{6D631F0D-8D57-FC49-A915-F7EBEACC62C6}"/>
              </a:ext>
            </a:extLst>
          </p:cNvPr>
          <p:cNvSpPr>
            <a:spLocks noGrp="1"/>
          </p:cNvSpPr>
          <p:nvPr>
            <p:ph type="body" sz="quarter" idx="11" hasCustomPrompt="1"/>
          </p:nvPr>
        </p:nvSpPr>
        <p:spPr>
          <a:xfrm>
            <a:off x="2972931" y="445917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1" name="Text Placeholder 2">
            <a:extLst>
              <a:ext uri="{FF2B5EF4-FFF2-40B4-BE49-F238E27FC236}">
                <a16:creationId xmlns:a16="http://schemas.microsoft.com/office/drawing/2014/main" id="{5418BF70-E45B-A345-B77B-63EF4C27817A}"/>
              </a:ext>
            </a:extLst>
          </p:cNvPr>
          <p:cNvSpPr>
            <a:spLocks noGrp="1"/>
          </p:cNvSpPr>
          <p:nvPr>
            <p:ph type="body" sz="quarter" idx="12" hasCustomPrompt="1"/>
          </p:nvPr>
        </p:nvSpPr>
        <p:spPr>
          <a:xfrm>
            <a:off x="7560423" y="445917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2" name="Text Placeholder 2">
            <a:extLst>
              <a:ext uri="{FF2B5EF4-FFF2-40B4-BE49-F238E27FC236}">
                <a16:creationId xmlns:a16="http://schemas.microsoft.com/office/drawing/2014/main" id="{8AD74AF9-7F7B-8646-8ED6-E70E7B65C1E1}"/>
              </a:ext>
            </a:extLst>
          </p:cNvPr>
          <p:cNvSpPr>
            <a:spLocks noGrp="1"/>
          </p:cNvSpPr>
          <p:nvPr>
            <p:ph type="body" sz="quarter" idx="13" hasCustomPrompt="1"/>
          </p:nvPr>
        </p:nvSpPr>
        <p:spPr>
          <a:xfrm>
            <a:off x="9831486" y="4459179"/>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27" name="Text Placeholder 2">
            <a:extLst>
              <a:ext uri="{FF2B5EF4-FFF2-40B4-BE49-F238E27FC236}">
                <a16:creationId xmlns:a16="http://schemas.microsoft.com/office/drawing/2014/main" id="{1CB57C4D-4D34-6849-A54F-C386D598FAEF}"/>
              </a:ext>
            </a:extLst>
          </p:cNvPr>
          <p:cNvSpPr>
            <a:spLocks noGrp="1"/>
          </p:cNvSpPr>
          <p:nvPr>
            <p:ph type="body" sz="quarter" idx="14" hasCustomPrompt="1"/>
          </p:nvPr>
        </p:nvSpPr>
        <p:spPr>
          <a:xfrm>
            <a:off x="5266678" y="4482891"/>
            <a:ext cx="1465263" cy="323850"/>
          </a:xfrm>
          <a:prstGeom prst="rect">
            <a:avLst/>
          </a:prstGeom>
        </p:spPr>
        <p:txBody>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marL="0" marR="0" lvl="0" indent="0" algn="ctr"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GB" dirty="0"/>
              <a:t>Your text here</a:t>
            </a:r>
            <a:endParaRPr lang="en-US" dirty="0"/>
          </a:p>
          <a:p>
            <a:pPr lvl="0"/>
            <a:endParaRPr lang="en-US" dirty="0"/>
          </a:p>
        </p:txBody>
      </p:sp>
      <p:sp>
        <p:nvSpPr>
          <p:cNvPr id="7" name="Picture Placeholder 6">
            <a:extLst>
              <a:ext uri="{FF2B5EF4-FFF2-40B4-BE49-F238E27FC236}">
                <a16:creationId xmlns:a16="http://schemas.microsoft.com/office/drawing/2014/main" id="{65C895C2-681E-E843-A259-0511E554B554}"/>
              </a:ext>
              <a:ext uri="{C183D7F6-B498-43B3-948B-1728B52AA6E4}">
                <adec:decorative xmlns:adec="http://schemas.microsoft.com/office/drawing/2017/decorative" val="1"/>
              </a:ext>
            </a:extLst>
          </p:cNvPr>
          <p:cNvSpPr>
            <a:spLocks noGrp="1"/>
          </p:cNvSpPr>
          <p:nvPr>
            <p:ph type="pic" sz="quarter" idx="15" hasCustomPrompt="1"/>
          </p:nvPr>
        </p:nvSpPr>
        <p:spPr>
          <a:xfrm>
            <a:off x="424437" y="2503079"/>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8" name="Picture Placeholder 6">
            <a:extLst>
              <a:ext uri="{FF2B5EF4-FFF2-40B4-BE49-F238E27FC236}">
                <a16:creationId xmlns:a16="http://schemas.microsoft.com/office/drawing/2014/main" id="{C47E7ECE-48AB-6E48-8A9C-C8A99CB3A43F}"/>
              </a:ext>
              <a:ext uri="{C183D7F6-B498-43B3-948B-1728B52AA6E4}">
                <adec:decorative xmlns:adec="http://schemas.microsoft.com/office/drawing/2017/decorative" val="1"/>
              </a:ext>
            </a:extLst>
          </p:cNvPr>
          <p:cNvSpPr>
            <a:spLocks noGrp="1"/>
          </p:cNvSpPr>
          <p:nvPr>
            <p:ph type="pic" sz="quarter" idx="16" hasCustomPrompt="1"/>
          </p:nvPr>
        </p:nvSpPr>
        <p:spPr>
          <a:xfrm>
            <a:off x="2766435" y="2513142"/>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9" name="Picture Placeholder 6">
            <a:extLst>
              <a:ext uri="{FF2B5EF4-FFF2-40B4-BE49-F238E27FC236}">
                <a16:creationId xmlns:a16="http://schemas.microsoft.com/office/drawing/2014/main" id="{CE9972EC-C9D6-8A48-835B-0E6B7875BCFE}"/>
              </a:ext>
              <a:ext uri="{C183D7F6-B498-43B3-948B-1728B52AA6E4}">
                <adec:decorative xmlns:adec="http://schemas.microsoft.com/office/drawing/2017/decorative" val="1"/>
              </a:ext>
            </a:extLst>
          </p:cNvPr>
          <p:cNvSpPr>
            <a:spLocks noGrp="1"/>
          </p:cNvSpPr>
          <p:nvPr>
            <p:ph type="pic" sz="quarter" idx="17" hasCustomPrompt="1"/>
          </p:nvPr>
        </p:nvSpPr>
        <p:spPr>
          <a:xfrm>
            <a:off x="5087499" y="2503079"/>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0" name="Picture Placeholder 6">
            <a:extLst>
              <a:ext uri="{FF2B5EF4-FFF2-40B4-BE49-F238E27FC236}">
                <a16:creationId xmlns:a16="http://schemas.microsoft.com/office/drawing/2014/main" id="{EDE8649F-2920-9445-9CB4-612AECFD0FC3}"/>
              </a:ext>
              <a:ext uri="{C183D7F6-B498-43B3-948B-1728B52AA6E4}">
                <adec:decorative xmlns:adec="http://schemas.microsoft.com/office/drawing/2017/decorative" val="1"/>
              </a:ext>
            </a:extLst>
          </p:cNvPr>
          <p:cNvSpPr>
            <a:spLocks noGrp="1"/>
          </p:cNvSpPr>
          <p:nvPr>
            <p:ph type="pic" sz="quarter" idx="18" hasCustomPrompt="1"/>
          </p:nvPr>
        </p:nvSpPr>
        <p:spPr>
          <a:xfrm>
            <a:off x="7384899" y="2503081"/>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1" name="Picture Placeholder 6">
            <a:extLst>
              <a:ext uri="{FF2B5EF4-FFF2-40B4-BE49-F238E27FC236}">
                <a16:creationId xmlns:a16="http://schemas.microsoft.com/office/drawing/2014/main" id="{677096CB-BEE8-E342-9743-F60CC1B37E2C}"/>
              </a:ext>
              <a:ext uri="{C183D7F6-B498-43B3-948B-1728B52AA6E4}">
                <adec:decorative xmlns:adec="http://schemas.microsoft.com/office/drawing/2017/decorative" val="1"/>
              </a:ext>
            </a:extLst>
          </p:cNvPr>
          <p:cNvSpPr>
            <a:spLocks noGrp="1"/>
          </p:cNvSpPr>
          <p:nvPr>
            <p:ph type="pic" sz="quarter" idx="19" hasCustomPrompt="1"/>
          </p:nvPr>
        </p:nvSpPr>
        <p:spPr>
          <a:xfrm>
            <a:off x="9655961" y="2503081"/>
            <a:ext cx="1862935" cy="167695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1930E008-EEFF-735A-9AFC-8AAE67C1BE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705089653"/>
      </p:ext>
    </p:extLst>
  </p:cSld>
  <p:clrMapOvr>
    <a:masterClrMapping/>
  </p:clrMapOvr>
  <p:transition spd="med"/>
  <p:hf sldNum="0"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Five icons on navy squares">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72"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pic>
        <p:nvPicPr>
          <p:cNvPr id="26" name="UoC_BrandTexture_SingleColour_RGB_UoC_SingleColour_LCB_CMYK.png">
            <a:extLst>
              <a:ext uri="{FF2B5EF4-FFF2-40B4-BE49-F238E27FC236}">
                <a16:creationId xmlns:a16="http://schemas.microsoft.com/office/drawing/2014/main" id="{BB1AAC86-2820-824B-9AEA-0FCBCA49C4D5}"/>
              </a:ext>
              <a:ext uri="{C183D7F6-B498-43B3-948B-1728B52AA6E4}">
                <adec:decorative xmlns:adec="http://schemas.microsoft.com/office/drawing/2017/decorative" val="1"/>
              </a:ext>
            </a:extLst>
          </p:cNvPr>
          <p:cNvPicPr>
            <a:picLocks noChangeAspect="1"/>
          </p:cNvPicPr>
          <p:nvPr/>
        </p:nvPicPr>
        <p:blipFill rotWithShape="1">
          <a:blip r:embed="rId2">
            <a:alphaModFix amt="89894"/>
          </a:blip>
          <a:srcRect l="37074" t="56438" r="754" b="14565"/>
          <a:stretch/>
        </p:blipFill>
        <p:spPr>
          <a:xfrm>
            <a:off x="-15668" y="2152626"/>
            <a:ext cx="12280555" cy="3198414"/>
          </a:xfrm>
          <a:prstGeom prst="rect">
            <a:avLst/>
          </a:prstGeom>
          <a:ln w="12700">
            <a:miter lim="400000"/>
          </a:ln>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3" name="Picture Placeholder 2">
            <a:extLst>
              <a:ext uri="{FF2B5EF4-FFF2-40B4-BE49-F238E27FC236}">
                <a16:creationId xmlns:a16="http://schemas.microsoft.com/office/drawing/2014/main" id="{5BDE6242-5706-9B4F-996F-C7C230D18703}"/>
              </a:ext>
              <a:ext uri="{C183D7F6-B498-43B3-948B-1728B52AA6E4}">
                <adec:decorative xmlns:adec="http://schemas.microsoft.com/office/drawing/2017/decorative" val="1"/>
              </a:ext>
            </a:extLst>
          </p:cNvPr>
          <p:cNvSpPr>
            <a:spLocks noGrp="1"/>
          </p:cNvSpPr>
          <p:nvPr>
            <p:ph type="pic" sz="quarter" idx="10" hasCustomPrompt="1"/>
          </p:nvPr>
        </p:nvSpPr>
        <p:spPr>
          <a:xfrm>
            <a:off x="649437" y="2666358"/>
            <a:ext cx="1888065" cy="1687016"/>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27" name="Text Placeholder 26">
            <a:extLst>
              <a:ext uri="{FF2B5EF4-FFF2-40B4-BE49-F238E27FC236}">
                <a16:creationId xmlns:a16="http://schemas.microsoft.com/office/drawing/2014/main" id="{8E5A792D-7881-DA47-B67B-6A9AED804F23}"/>
              </a:ext>
            </a:extLst>
          </p:cNvPr>
          <p:cNvSpPr>
            <a:spLocks noGrp="1"/>
          </p:cNvSpPr>
          <p:nvPr>
            <p:ph type="body" sz="quarter" idx="15" hasCustomPrompt="1"/>
          </p:nvPr>
        </p:nvSpPr>
        <p:spPr>
          <a:xfrm>
            <a:off x="782055" y="4574460"/>
            <a:ext cx="1624263"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8" name="Text Placeholder 26">
            <a:extLst>
              <a:ext uri="{FF2B5EF4-FFF2-40B4-BE49-F238E27FC236}">
                <a16:creationId xmlns:a16="http://schemas.microsoft.com/office/drawing/2014/main" id="{BA10E996-58AD-3D44-AA2E-2500D6C8CE64}"/>
              </a:ext>
            </a:extLst>
          </p:cNvPr>
          <p:cNvSpPr>
            <a:spLocks noGrp="1"/>
          </p:cNvSpPr>
          <p:nvPr>
            <p:ph type="body" sz="quarter" idx="16" hasCustomPrompt="1"/>
          </p:nvPr>
        </p:nvSpPr>
        <p:spPr>
          <a:xfrm>
            <a:off x="3031959" y="4574461"/>
            <a:ext cx="1624263"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29" name="Text Placeholder 26">
            <a:extLst>
              <a:ext uri="{FF2B5EF4-FFF2-40B4-BE49-F238E27FC236}">
                <a16:creationId xmlns:a16="http://schemas.microsoft.com/office/drawing/2014/main" id="{6630B48E-9A17-124B-B8F7-BFA13131E263}"/>
              </a:ext>
            </a:extLst>
          </p:cNvPr>
          <p:cNvSpPr>
            <a:spLocks noGrp="1"/>
          </p:cNvSpPr>
          <p:nvPr>
            <p:ph type="body" sz="quarter" idx="17" hasCustomPrompt="1"/>
          </p:nvPr>
        </p:nvSpPr>
        <p:spPr>
          <a:xfrm>
            <a:off x="5281861" y="4579652"/>
            <a:ext cx="1645419"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0" name="Text Placeholder 26">
            <a:extLst>
              <a:ext uri="{FF2B5EF4-FFF2-40B4-BE49-F238E27FC236}">
                <a16:creationId xmlns:a16="http://schemas.microsoft.com/office/drawing/2014/main" id="{47ACFCF4-33E3-014C-8A92-A7DEBB2F317C}"/>
              </a:ext>
            </a:extLst>
          </p:cNvPr>
          <p:cNvSpPr>
            <a:spLocks noGrp="1"/>
          </p:cNvSpPr>
          <p:nvPr>
            <p:ph type="body" sz="quarter" idx="18" hasCustomPrompt="1"/>
          </p:nvPr>
        </p:nvSpPr>
        <p:spPr>
          <a:xfrm>
            <a:off x="7552921" y="4590390"/>
            <a:ext cx="1645419"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1" name="Text Placeholder 26">
            <a:extLst>
              <a:ext uri="{FF2B5EF4-FFF2-40B4-BE49-F238E27FC236}">
                <a16:creationId xmlns:a16="http://schemas.microsoft.com/office/drawing/2014/main" id="{094FF055-4CDA-9746-A300-EF1D03AB9629}"/>
              </a:ext>
            </a:extLst>
          </p:cNvPr>
          <p:cNvSpPr>
            <a:spLocks noGrp="1"/>
          </p:cNvSpPr>
          <p:nvPr>
            <p:ph type="body" sz="quarter" idx="19" hasCustomPrompt="1"/>
          </p:nvPr>
        </p:nvSpPr>
        <p:spPr>
          <a:xfrm>
            <a:off x="9818586" y="4590390"/>
            <a:ext cx="1624263" cy="312737"/>
          </a:xfrm>
          <a:prstGeom prst="rect">
            <a:avLst/>
          </a:prstGeom>
        </p:spPr>
        <p:txBody>
          <a:bodyPr>
            <a:noAutofit/>
          </a:bodyPr>
          <a:lstStyle>
            <a:lvl1pPr marL="0" indent="0" algn="ctr">
              <a:buNone/>
              <a:defRPr sz="900">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675">
                <a:latin typeface="Arial" panose="020B0604020202020204" pitchFamily="34" charset="0"/>
                <a:cs typeface="Arial" panose="020B0604020202020204" pitchFamily="34" charset="0"/>
              </a:defRPr>
            </a:lvl2pPr>
            <a:lvl3pPr marL="514350" indent="0">
              <a:buNone/>
              <a:defRPr sz="675">
                <a:latin typeface="Arial" panose="020B0604020202020204" pitchFamily="34" charset="0"/>
                <a:cs typeface="Arial" panose="020B0604020202020204" pitchFamily="34" charset="0"/>
              </a:defRPr>
            </a:lvl3pPr>
            <a:lvl4pPr marL="771525" indent="0">
              <a:buNone/>
              <a:defRPr sz="675">
                <a:latin typeface="Arial" panose="020B0604020202020204" pitchFamily="34" charset="0"/>
                <a:cs typeface="Arial" panose="020B0604020202020204" pitchFamily="34" charset="0"/>
              </a:defRPr>
            </a:lvl4pPr>
            <a:lvl5pPr marL="1028700" indent="0">
              <a:buNone/>
              <a:defRPr sz="675">
                <a:latin typeface="Arial" panose="020B0604020202020204" pitchFamily="34" charset="0"/>
                <a:cs typeface="Arial" panose="020B0604020202020204" pitchFamily="34" charset="0"/>
              </a:defRPr>
            </a:lvl5pPr>
          </a:lstStyle>
          <a:p>
            <a:pPr lvl="0"/>
            <a:r>
              <a:rPr lang="en-GB" dirty="0"/>
              <a:t>Your text here</a:t>
            </a:r>
            <a:endParaRPr lang="en-US" dirty="0"/>
          </a:p>
        </p:txBody>
      </p:sp>
      <p:sp>
        <p:nvSpPr>
          <p:cNvPr id="37" name="Picture Placeholder 2">
            <a:extLst>
              <a:ext uri="{FF2B5EF4-FFF2-40B4-BE49-F238E27FC236}">
                <a16:creationId xmlns:a16="http://schemas.microsoft.com/office/drawing/2014/main" id="{FE9F528E-29CF-8D45-9F1F-2B7121CE92C8}"/>
              </a:ext>
              <a:ext uri="{C183D7F6-B498-43B3-948B-1728B52AA6E4}">
                <adec:decorative xmlns:adec="http://schemas.microsoft.com/office/drawing/2017/decorative" val="1"/>
              </a:ext>
            </a:extLst>
          </p:cNvPr>
          <p:cNvSpPr>
            <a:spLocks noGrp="1"/>
          </p:cNvSpPr>
          <p:nvPr>
            <p:ph type="pic" sz="quarter" idx="20" hasCustomPrompt="1"/>
          </p:nvPr>
        </p:nvSpPr>
        <p:spPr>
          <a:xfrm>
            <a:off x="2893943" y="2658041"/>
            <a:ext cx="1888064" cy="168701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8" name="Picture Placeholder 2">
            <a:extLst>
              <a:ext uri="{FF2B5EF4-FFF2-40B4-BE49-F238E27FC236}">
                <a16:creationId xmlns:a16="http://schemas.microsoft.com/office/drawing/2014/main" id="{9BF65DE6-74C0-0141-B6DA-EF0A9D2A22F4}"/>
              </a:ext>
              <a:ext uri="{C183D7F6-B498-43B3-948B-1728B52AA6E4}">
                <adec:decorative xmlns:adec="http://schemas.microsoft.com/office/drawing/2017/decorative" val="1"/>
              </a:ext>
            </a:extLst>
          </p:cNvPr>
          <p:cNvSpPr>
            <a:spLocks noGrp="1"/>
          </p:cNvSpPr>
          <p:nvPr>
            <p:ph type="pic" sz="quarter" idx="21" hasCustomPrompt="1"/>
          </p:nvPr>
        </p:nvSpPr>
        <p:spPr>
          <a:xfrm>
            <a:off x="5165001" y="2658041"/>
            <a:ext cx="1888064" cy="168701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39" name="Picture Placeholder 2">
            <a:extLst>
              <a:ext uri="{FF2B5EF4-FFF2-40B4-BE49-F238E27FC236}">
                <a16:creationId xmlns:a16="http://schemas.microsoft.com/office/drawing/2014/main" id="{734EF632-1E4F-7549-BBA6-31D1CD62501D}"/>
              </a:ext>
              <a:ext uri="{C183D7F6-B498-43B3-948B-1728B52AA6E4}">
                <adec:decorative xmlns:adec="http://schemas.microsoft.com/office/drawing/2017/decorative" val="1"/>
              </a:ext>
            </a:extLst>
          </p:cNvPr>
          <p:cNvSpPr>
            <a:spLocks noGrp="1"/>
          </p:cNvSpPr>
          <p:nvPr>
            <p:ph type="pic" sz="quarter" idx="22" hasCustomPrompt="1"/>
          </p:nvPr>
        </p:nvSpPr>
        <p:spPr>
          <a:xfrm>
            <a:off x="7440479" y="2657382"/>
            <a:ext cx="1888064" cy="168701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sp>
        <p:nvSpPr>
          <p:cNvPr id="40" name="Picture Placeholder 2">
            <a:extLst>
              <a:ext uri="{FF2B5EF4-FFF2-40B4-BE49-F238E27FC236}">
                <a16:creationId xmlns:a16="http://schemas.microsoft.com/office/drawing/2014/main" id="{DCABADAE-7657-1C49-9AC1-852AF59E6DEC}"/>
              </a:ext>
              <a:ext uri="{C183D7F6-B498-43B3-948B-1728B52AA6E4}">
                <adec:decorative xmlns:adec="http://schemas.microsoft.com/office/drawing/2017/decorative" val="1"/>
              </a:ext>
            </a:extLst>
          </p:cNvPr>
          <p:cNvSpPr>
            <a:spLocks noGrp="1"/>
          </p:cNvSpPr>
          <p:nvPr>
            <p:ph type="pic" sz="quarter" idx="23" hasCustomPrompt="1"/>
          </p:nvPr>
        </p:nvSpPr>
        <p:spPr>
          <a:xfrm>
            <a:off x="9680567" y="2668763"/>
            <a:ext cx="1888064" cy="1687015"/>
          </a:xfrm>
          <a:prstGeom prst="rect">
            <a:avLst/>
          </a:prstGeom>
        </p:spPr>
        <p:txBody>
          <a:bodyPr/>
          <a:lstStyle>
            <a:lvl1pPr marL="0" marR="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solidFill>
                  <a:schemeClr val="tx1"/>
                </a:solidFill>
                <a:latin typeface="Arial" panose="020B0604020202020204" pitchFamily="34" charset="0"/>
              </a:defRPr>
            </a:lvl1pPr>
          </a:lstStyle>
          <a:p>
            <a:pPr marL="0" marR="0" lvl="0" indent="0" algn="l" defTabSz="514350" rtl="0" eaLnBrk="1" fontAlgn="auto" latinLnBrk="0" hangingPunct="1">
              <a:lnSpc>
                <a:spcPct val="90000"/>
              </a:lnSpc>
              <a:spcBef>
                <a:spcPts val="563"/>
              </a:spcBef>
              <a:spcAft>
                <a:spcPts val="0"/>
              </a:spcAft>
              <a:buClrTx/>
              <a:buSzTx/>
              <a:buFont typeface="Arial" panose="020B0604020202020204" pitchFamily="34" charset="0"/>
              <a:buNone/>
              <a:tabLst/>
              <a:defRPr/>
            </a:pPr>
            <a:r>
              <a:rPr lang="en-US" dirty="0"/>
              <a:t>Icon</a:t>
            </a:r>
          </a:p>
          <a:p>
            <a:endParaRPr lang="en-US" dirty="0"/>
          </a:p>
        </p:txBody>
      </p:sp>
      <p:pic>
        <p:nvPicPr>
          <p:cNvPr id="2" name="Picture 1" descr="University of Cambridge logo">
            <a:extLst>
              <a:ext uri="{FF2B5EF4-FFF2-40B4-BE49-F238E27FC236}">
                <a16:creationId xmlns:a16="http://schemas.microsoft.com/office/drawing/2014/main" id="{73EE808D-22D2-828C-3DD3-3B439798DE0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116797446"/>
      </p:ext>
    </p:extLst>
  </p:cSld>
  <p:clrMapOvr>
    <a:masterClrMapping/>
  </p:clrMapOvr>
  <p:hf sldNum="0"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Text and media 2">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366504" y="-9012"/>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Lst>
          </p:cNvPr>
          <p:cNvSpPr>
            <a:spLocks noGrp="1"/>
          </p:cNvSpPr>
          <p:nvPr>
            <p:ph sz="half" idx="10" hasCustomPrompt="1"/>
          </p:nvPr>
        </p:nvSpPr>
        <p:spPr>
          <a:xfrm>
            <a:off x="6172200" y="2438931"/>
            <a:ext cx="5181600" cy="342260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8" name="Content Placeholder 3">
            <a:extLst>
              <a:ext uri="{FF2B5EF4-FFF2-40B4-BE49-F238E27FC236}">
                <a16:creationId xmlns:a16="http://schemas.microsoft.com/office/drawing/2014/main" id="{FBE56363-26EA-0E45-92A7-DC3D5187182E}"/>
              </a:ext>
            </a:extLst>
          </p:cNvPr>
          <p:cNvSpPr>
            <a:spLocks noGrp="1"/>
          </p:cNvSpPr>
          <p:nvPr>
            <p:ph sz="half" idx="11" hasCustomPrompt="1"/>
          </p:nvPr>
        </p:nvSpPr>
        <p:spPr>
          <a:xfrm>
            <a:off x="417503" y="2438931"/>
            <a:ext cx="5181600" cy="3422608"/>
          </a:xfrm>
          <a:prstGeom prst="rect">
            <a:avLst/>
          </a:prstGeom>
        </p:spPr>
        <p:txBody>
          <a:bodyPr>
            <a:normAutofit/>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900"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pic>
        <p:nvPicPr>
          <p:cNvPr id="11" name="UoC_BrandTexture_SingleColour_RGB_UoC_SingleColour_CB_Texture_CMYK.png">
            <a:extLst>
              <a:ext uri="{FF2B5EF4-FFF2-40B4-BE49-F238E27FC236}">
                <a16:creationId xmlns:a16="http://schemas.microsoft.com/office/drawing/2014/main" id="{29EF94AE-3313-FC4E-B5A9-4CAF3AD8CA9F}"/>
              </a:ext>
              <a:ext uri="{C183D7F6-B498-43B3-948B-1728B52AA6E4}">
                <adec:decorative xmlns:adec="http://schemas.microsoft.com/office/drawing/2017/decorative" val="1"/>
              </a:ext>
            </a:extLst>
          </p:cNvPr>
          <p:cNvPicPr>
            <a:picLocks noChangeAspect="1"/>
          </p:cNvPicPr>
          <p:nvPr/>
        </p:nvPicPr>
        <p:blipFill rotWithShape="1">
          <a:blip r:embed="rId2"/>
          <a:srcRect l="29669" t="7599" r="11393" b="85049"/>
          <a:stretch/>
        </p:blipFill>
        <p:spPr>
          <a:xfrm>
            <a:off x="0" y="-9013"/>
            <a:ext cx="12192000" cy="855679"/>
          </a:xfrm>
          <a:prstGeom prst="rect">
            <a:avLst/>
          </a:prstGeom>
          <a:ln w="12700">
            <a:miter lim="400000"/>
          </a:ln>
        </p:spPr>
      </p:pic>
      <p:pic>
        <p:nvPicPr>
          <p:cNvPr id="3" name="Picture 2" descr="University of Cambridge logo">
            <a:extLst>
              <a:ext uri="{FF2B5EF4-FFF2-40B4-BE49-F238E27FC236}">
                <a16:creationId xmlns:a16="http://schemas.microsoft.com/office/drawing/2014/main" id="{2654E59B-29D8-2C16-0AB7-7780EC993E8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41701"/>
            <a:ext cx="1361679" cy="285281"/>
          </a:xfrm>
          <a:prstGeom prst="rect">
            <a:avLst/>
          </a:prstGeom>
        </p:spPr>
      </p:pic>
    </p:spTree>
    <p:extLst>
      <p:ext uri="{BB962C8B-B14F-4D97-AF65-F5344CB8AC3E}">
        <p14:creationId xmlns:p14="http://schemas.microsoft.com/office/powerpoint/2010/main" val="1616798352"/>
      </p:ext>
    </p:extLst>
  </p:cSld>
  <p:clrMapOvr>
    <a:masterClrMapping/>
  </p:clrMapOvr>
  <p:transition spd="med"/>
  <p:hf sldNum="0"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Text and media on Cam blue abstrac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8"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553779"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172200" y="2438931"/>
            <a:ext cx="5181600" cy="3422608"/>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0" indent="0">
              <a:buFont typeface="Arial" panose="020B0604020202020204" pitchFamily="34" charset="0"/>
              <a:buNone/>
              <a:defRPr sz="1013"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553776" y="2432092"/>
            <a:ext cx="5181600" cy="3422608"/>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1013"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51DD2926-5C64-53A1-FB32-118A1612B1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51276687"/>
      </p:ext>
    </p:extLst>
  </p:cSld>
  <p:clrMapOvr>
    <a:masterClrMapping/>
  </p:clrMapOvr>
  <p:hf sldNum="0"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ext or media">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4477"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48427" y="1230927"/>
            <a:ext cx="5260871" cy="474253"/>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7" name="Content Placeholder 3">
            <a:extLst>
              <a:ext uri="{FF2B5EF4-FFF2-40B4-BE49-F238E27FC236}">
                <a16:creationId xmlns:a16="http://schemas.microsoft.com/office/drawing/2014/main" id="{45A38A35-98AD-244B-BC56-964CBC1CCACC}"/>
              </a:ext>
              <a:ext uri="{C183D7F6-B498-43B3-948B-1728B52AA6E4}">
                <adec:decorative xmlns:adec="http://schemas.microsoft.com/office/drawing/2017/decorative" val="1"/>
              </a:ext>
            </a:extLst>
          </p:cNvPr>
          <p:cNvSpPr>
            <a:spLocks noGrp="1"/>
          </p:cNvSpPr>
          <p:nvPr>
            <p:ph sz="half" idx="10" hasCustomPrompt="1"/>
          </p:nvPr>
        </p:nvSpPr>
        <p:spPr>
          <a:xfrm>
            <a:off x="6172200" y="1230923"/>
            <a:ext cx="5181600" cy="4630616"/>
          </a:xfrm>
          <a:prstGeom prst="rect">
            <a:avLst/>
          </a:prstGeom>
        </p:spPr>
        <p:txBody>
          <a:bodyPr/>
          <a:lstStyle>
            <a:lvl1pPr marL="0" indent="0">
              <a:lnSpc>
                <a:spcPct val="150000"/>
              </a:lnSpc>
              <a:buNone/>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a:defRPr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pic>
        <p:nvPicPr>
          <p:cNvPr id="8" name="UoC_BrandTexture_SingleColour_RGB_UoC_SingleColour_LCB_Texture_CMYK.png">
            <a:extLst>
              <a:ext uri="{FF2B5EF4-FFF2-40B4-BE49-F238E27FC236}">
                <a16:creationId xmlns:a16="http://schemas.microsoft.com/office/drawing/2014/main" id="{8A5DD817-C57A-5A4B-94D0-CB17A35E139C}"/>
              </a:ext>
              <a:ext uri="{C183D7F6-B498-43B3-948B-1728B52AA6E4}">
                <adec:decorative xmlns:adec="http://schemas.microsoft.com/office/drawing/2017/decorative" val="1"/>
              </a:ext>
            </a:extLst>
          </p:cNvPr>
          <p:cNvPicPr>
            <a:picLocks noChangeAspect="1"/>
          </p:cNvPicPr>
          <p:nvPr/>
        </p:nvPicPr>
        <p:blipFill>
          <a:blip r:embed="rId2"/>
          <a:srcRect l="53031" t="32840" r="10963" b="9040"/>
          <a:stretch>
            <a:fillRect/>
          </a:stretch>
        </p:blipFill>
        <p:spPr>
          <a:xfrm>
            <a:off x="223" y="3491896"/>
            <a:ext cx="2592239" cy="2354674"/>
          </a:xfrm>
          <a:prstGeom prst="rect">
            <a:avLst/>
          </a:prstGeom>
          <a:ln w="12700">
            <a:miter lim="400000"/>
          </a:ln>
        </p:spPr>
      </p:pic>
      <p:pic>
        <p:nvPicPr>
          <p:cNvPr id="2" name="Picture 1" descr="University of Cambridge logo">
            <a:extLst>
              <a:ext uri="{FF2B5EF4-FFF2-40B4-BE49-F238E27FC236}">
                <a16:creationId xmlns:a16="http://schemas.microsoft.com/office/drawing/2014/main" id="{ADD5DC0B-2A71-283C-1DBD-02BBA228274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238449479"/>
      </p:ext>
    </p:extLst>
  </p:cSld>
  <p:clrMapOvr>
    <a:masterClrMapping/>
  </p:clrMapOvr>
  <p:transition spd="med"/>
  <p:hf sldNum="0"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ext and media on Cam Blue">
    <p:spTree>
      <p:nvGrpSpPr>
        <p:cNvPr id="1" name=""/>
        <p:cNvGrpSpPr/>
        <p:nvPr/>
      </p:nvGrpSpPr>
      <p:grpSpPr>
        <a:xfrm>
          <a:off x="0" y="0"/>
          <a:ext cx="0" cy="0"/>
          <a:chOff x="0" y="0"/>
          <a:chExt cx="0" cy="0"/>
        </a:xfrm>
      </p:grpSpPr>
      <p:sp>
        <p:nvSpPr>
          <p:cNvPr id="5" name="Прямоугольник 8">
            <a:extLst>
              <a:ext uri="{FF2B5EF4-FFF2-40B4-BE49-F238E27FC236}">
                <a16:creationId xmlns:a16="http://schemas.microsoft.com/office/drawing/2014/main" id="{B4B0D22C-051D-4147-AAAA-FD7CE0AE94C2}"/>
              </a:ext>
            </a:extLst>
          </p:cNvPr>
          <p:cNvSpPr/>
          <p:nvPr/>
        </p:nvSpPr>
        <p:spPr>
          <a:xfrm>
            <a:off x="-15069" y="0"/>
            <a:ext cx="12206479" cy="6858000"/>
          </a:xfrm>
          <a:prstGeom prst="rect">
            <a:avLst/>
          </a:prstGeom>
          <a:solidFill>
            <a:srgbClr val="F2F2F2">
              <a:alpha val="29851"/>
            </a:srgbClr>
          </a:solidFill>
          <a:ln w="12700">
            <a:miter lim="400000"/>
          </a:ln>
        </p:spPr>
        <p:txBody>
          <a:bodyPr lIns="25717" tIns="25717" rIns="25717" bIns="25717" anchor="ctr"/>
          <a:lstStyle/>
          <a:p>
            <a:pPr algn="ctr" defTabSz="514350">
              <a:defRPr>
                <a:solidFill>
                  <a:srgbClr val="FFFFFF"/>
                </a:solidFill>
                <a:latin typeface="King"/>
                <a:ea typeface="King"/>
                <a:cs typeface="King"/>
                <a:sym typeface="King"/>
              </a:defRPr>
            </a:pPr>
            <a:endParaRPr sz="1013" dirty="0"/>
          </a:p>
        </p:txBody>
      </p:sp>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Title 1">
            <a:extLst>
              <a:ext uri="{FF2B5EF4-FFF2-40B4-BE49-F238E27FC236}">
                <a16:creationId xmlns:a16="http://schemas.microsoft.com/office/drawing/2014/main" id="{A3190112-CEED-9340-B787-75A4C7E333FF}"/>
              </a:ext>
            </a:extLst>
          </p:cNvPr>
          <p:cNvSpPr>
            <a:spLocks noGrp="1"/>
          </p:cNvSpPr>
          <p:nvPr>
            <p:ph type="title" hasCustomPrompt="1"/>
          </p:nvPr>
        </p:nvSpPr>
        <p:spPr>
          <a:xfrm>
            <a:off x="417506" y="1212591"/>
            <a:ext cx="10936297"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pic>
        <p:nvPicPr>
          <p:cNvPr id="10" name="UoC_BrandTexture_SingleColour_RGB_UoC_SingleColour_LCB_CMYK.png">
            <a:extLst>
              <a:ext uri="{FF2B5EF4-FFF2-40B4-BE49-F238E27FC236}">
                <a16:creationId xmlns:a16="http://schemas.microsoft.com/office/drawing/2014/main" id="{0E6FA3B9-3A88-614A-9916-3E96C814E94C}"/>
              </a:ext>
              <a:ext uri="{C183D7F6-B498-43B3-948B-1728B52AA6E4}">
                <adec:decorative xmlns:adec="http://schemas.microsoft.com/office/drawing/2017/decorative" val="1"/>
              </a:ext>
            </a:extLst>
          </p:cNvPr>
          <p:cNvPicPr>
            <a:picLocks noChangeAspect="1"/>
          </p:cNvPicPr>
          <p:nvPr/>
        </p:nvPicPr>
        <p:blipFill rotWithShape="1">
          <a:blip r:embed="rId2">
            <a:alphaModFix amt="69850"/>
          </a:blip>
          <a:srcRect l="927" t="40727" r="15100" b="16379"/>
          <a:stretch/>
        </p:blipFill>
        <p:spPr>
          <a:xfrm>
            <a:off x="592" y="2375994"/>
            <a:ext cx="12190816" cy="3503059"/>
          </a:xfrm>
          <a:prstGeom prst="rect">
            <a:avLst/>
          </a:prstGeom>
          <a:ln w="12700">
            <a:miter lim="400000"/>
          </a:ln>
        </p:spPr>
      </p:pic>
      <p:sp>
        <p:nvSpPr>
          <p:cNvPr id="3" name="Picture Placeholder 2">
            <a:extLst>
              <a:ext uri="{FF2B5EF4-FFF2-40B4-BE49-F238E27FC236}">
                <a16:creationId xmlns:a16="http://schemas.microsoft.com/office/drawing/2014/main" id="{608E7BF0-16CB-CD4C-995F-A9EF04925741}"/>
              </a:ext>
              <a:ext uri="{C183D7F6-B498-43B3-948B-1728B52AA6E4}">
                <adec:decorative xmlns:adec="http://schemas.microsoft.com/office/drawing/2017/decorative" val="1"/>
              </a:ext>
            </a:extLst>
          </p:cNvPr>
          <p:cNvSpPr>
            <a:spLocks noGrp="1"/>
          </p:cNvSpPr>
          <p:nvPr>
            <p:ph type="pic" sz="quarter" idx="10"/>
          </p:nvPr>
        </p:nvSpPr>
        <p:spPr>
          <a:xfrm>
            <a:off x="417513" y="1925638"/>
            <a:ext cx="3955107" cy="3953414"/>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2" name="Picture Placeholder 11">
            <a:extLst>
              <a:ext uri="{FF2B5EF4-FFF2-40B4-BE49-F238E27FC236}">
                <a16:creationId xmlns:a16="http://schemas.microsoft.com/office/drawing/2014/main" id="{5F755ED9-66A0-D84C-BA10-A535056CF094}"/>
              </a:ext>
              <a:ext uri="{C183D7F6-B498-43B3-948B-1728B52AA6E4}">
                <adec:decorative xmlns:adec="http://schemas.microsoft.com/office/drawing/2017/decorative" val="1"/>
              </a:ext>
            </a:extLst>
          </p:cNvPr>
          <p:cNvSpPr>
            <a:spLocks noGrp="1"/>
          </p:cNvSpPr>
          <p:nvPr>
            <p:ph type="pic" sz="quarter" idx="11"/>
          </p:nvPr>
        </p:nvSpPr>
        <p:spPr>
          <a:xfrm>
            <a:off x="4740275" y="1925638"/>
            <a:ext cx="1816936" cy="1816936"/>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11">
            <a:extLst>
              <a:ext uri="{FF2B5EF4-FFF2-40B4-BE49-F238E27FC236}">
                <a16:creationId xmlns:a16="http://schemas.microsoft.com/office/drawing/2014/main" id="{6CAAB61F-343A-CF4A-9F6D-CBF4E158C3E7}"/>
              </a:ext>
              <a:ext uri="{C183D7F6-B498-43B3-948B-1728B52AA6E4}">
                <adec:decorative xmlns:adec="http://schemas.microsoft.com/office/drawing/2017/decorative" val="1"/>
              </a:ext>
            </a:extLst>
          </p:cNvPr>
          <p:cNvSpPr>
            <a:spLocks noGrp="1"/>
          </p:cNvSpPr>
          <p:nvPr>
            <p:ph type="pic" sz="quarter" idx="12"/>
          </p:nvPr>
        </p:nvSpPr>
        <p:spPr>
          <a:xfrm>
            <a:off x="4740275" y="4062115"/>
            <a:ext cx="1816936" cy="1816936"/>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4" name="Content Placeholder 3">
            <a:extLst>
              <a:ext uri="{FF2B5EF4-FFF2-40B4-BE49-F238E27FC236}">
                <a16:creationId xmlns:a16="http://schemas.microsoft.com/office/drawing/2014/main" id="{4958071C-6A8E-0641-8C58-D7ED809CA279}"/>
              </a:ext>
            </a:extLst>
          </p:cNvPr>
          <p:cNvSpPr>
            <a:spLocks noGrp="1"/>
          </p:cNvSpPr>
          <p:nvPr>
            <p:ph sz="half" idx="13" hasCustomPrompt="1"/>
          </p:nvPr>
        </p:nvSpPr>
        <p:spPr>
          <a:xfrm>
            <a:off x="6924865" y="3188368"/>
            <a:ext cx="4577323" cy="2673170"/>
          </a:xfrm>
          <a:prstGeom prst="rect">
            <a:avLst/>
          </a:prstGeom>
        </p:spPr>
        <p:txBody>
          <a:bodyPr>
            <a:normAutofit/>
          </a:bodyPr>
          <a:lstStyle>
            <a:lvl1pPr marL="0" indent="0">
              <a:lnSpc>
                <a:spcPct val="150000"/>
              </a:lnSpc>
              <a:buNone/>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a:defRPr sz="900" b="0" i="0">
                <a:solidFill>
                  <a:schemeClr val="tx1">
                    <a:lumMod val="50000"/>
                  </a:schemeClr>
                </a:solidFill>
                <a:latin typeface="Arial" panose="020B0604020202020204" pitchFamily="34" charset="0"/>
                <a:cs typeface="Arial" panose="020B0604020202020204" pitchFamily="34" charset="0"/>
              </a:defRPr>
            </a:lvl2pPr>
          </a:lstStyle>
          <a:p>
            <a:pPr lvl="0"/>
            <a:r>
              <a:rPr lang="en-GB" dirty="0"/>
              <a:t>Click to add your text here</a:t>
            </a:r>
          </a:p>
        </p:txBody>
      </p:sp>
      <p:sp>
        <p:nvSpPr>
          <p:cNvPr id="15" name="Title 1">
            <a:extLst>
              <a:ext uri="{FF2B5EF4-FFF2-40B4-BE49-F238E27FC236}">
                <a16:creationId xmlns:a16="http://schemas.microsoft.com/office/drawing/2014/main" id="{637F0056-4B73-F848-9F60-904A61DD18D6}"/>
              </a:ext>
            </a:extLst>
          </p:cNvPr>
          <p:cNvSpPr txBox="1">
            <a:spLocks/>
          </p:cNvSpPr>
          <p:nvPr/>
        </p:nvSpPr>
        <p:spPr>
          <a:xfrm>
            <a:off x="6924865" y="2568504"/>
            <a:ext cx="4577323" cy="420666"/>
          </a:xfrm>
          <a:prstGeom prst="rect">
            <a:avLst/>
          </a:prstGeom>
        </p:spPr>
        <p:txBody>
          <a:bodyPr vert="horz" lIns="51435" tIns="25718" rIns="51435" bIns="25718" rtlCol="0" anchor="ctr">
            <a:normAutofit/>
          </a:bodyPr>
          <a:lstStyle>
            <a:lvl1pPr algn="l" defTabSz="914400" rtl="0" eaLnBrk="1" latinLnBrk="0" hangingPunct="1">
              <a:lnSpc>
                <a:spcPct val="90000"/>
              </a:lnSpc>
              <a:spcBef>
                <a:spcPct val="0"/>
              </a:spcBef>
              <a:buNone/>
              <a:defRPr sz="3000" b="0" i="0" kern="1200">
                <a:solidFill>
                  <a:schemeClr val="tx1">
                    <a:lumMod val="50000"/>
                  </a:schemeClr>
                </a:solidFill>
                <a:latin typeface="Arial" panose="020B0604020202020204" pitchFamily="34" charset="0"/>
                <a:ea typeface="+mj-ea"/>
                <a:cs typeface="Arial" panose="020B0604020202020204" pitchFamily="34" charset="0"/>
              </a:defRPr>
            </a:lvl1pPr>
          </a:lstStyle>
          <a:p>
            <a:r>
              <a:rPr lang="en-GB" sz="1238" b="0" i="0" dirty="0">
                <a:latin typeface="Arial" panose="020B0604020202020204" pitchFamily="34" charset="0"/>
              </a:rPr>
              <a:t>Click to add your subheading here</a:t>
            </a:r>
            <a:endParaRPr lang="en-US" sz="1238" b="0" i="0" dirty="0">
              <a:latin typeface="Arial" panose="020B0604020202020204" pitchFamily="34" charset="0"/>
            </a:endParaRPr>
          </a:p>
        </p:txBody>
      </p:sp>
      <p:pic>
        <p:nvPicPr>
          <p:cNvPr id="7" name="Picture 6" descr="University of Cambridge logo">
            <a:extLst>
              <a:ext uri="{FF2B5EF4-FFF2-40B4-BE49-F238E27FC236}">
                <a16:creationId xmlns:a16="http://schemas.microsoft.com/office/drawing/2014/main" id="{5A3C816A-93A1-A4E6-D800-397FB68E2E4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4276365763"/>
      </p:ext>
    </p:extLst>
  </p:cSld>
  <p:clrMapOvr>
    <a:masterClrMapping/>
  </p:clrMapOvr>
  <p:hf sldNum="0"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Quot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extLst>
              <a:ext uri="{28A0092B-C50C-407E-A947-70E740481C1C}">
                <a14:useLocalDpi xmlns:a14="http://schemas.microsoft.com/office/drawing/2010/main" val="0"/>
              </a:ext>
            </a:extLst>
          </a:blip>
          <a:srcRect l="1620" t="1868" r="1868" b="1620"/>
          <a:stretch/>
        </p:blipFill>
        <p:spPr>
          <a:xfrm>
            <a:off x="3" y="1"/>
            <a:ext cx="12191999" cy="6860776"/>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1301507" y="2077279"/>
            <a:ext cx="9588988" cy="3010537"/>
          </a:xfrm>
          <a:prstGeom prst="rect">
            <a:avLst/>
          </a:prstGeom>
        </p:spPr>
        <p:txBody>
          <a:bodyPr>
            <a:normAutofit/>
          </a:bodyPr>
          <a:lstStyle>
            <a:lvl1pPr marL="0" indent="0" algn="ctr">
              <a:buNone/>
              <a:defRPr sz="1688" b="0" i="1">
                <a:solidFill>
                  <a:schemeClr val="tx1">
                    <a:lumMod val="75000"/>
                    <a:lumOff val="25000"/>
                  </a:schemeClr>
                </a:solidFill>
                <a:latin typeface="Arial" panose="020B0604020202020204" pitchFamily="34" charset="0"/>
                <a:ea typeface="Open Sans Extrabold" panose="020B0606030504020204" pitchFamily="34" charset="0"/>
                <a:cs typeface="Open Sans Extrabold" panose="020B0606030504020204" pitchFamily="34" charset="0"/>
              </a:defRPr>
            </a:lvl1pPr>
          </a:lstStyle>
          <a:p>
            <a:pPr lvl="0"/>
            <a:r>
              <a:rPr lang="en-GB" dirty="0"/>
              <a:t>“Click to add a quote here”</a:t>
            </a:r>
          </a:p>
        </p:txBody>
      </p:sp>
      <p:pic>
        <p:nvPicPr>
          <p:cNvPr id="2" name="Picture 1" descr="University of Cambridge logo">
            <a:extLst>
              <a:ext uri="{FF2B5EF4-FFF2-40B4-BE49-F238E27FC236}">
                <a16:creationId xmlns:a16="http://schemas.microsoft.com/office/drawing/2014/main" id="{F9B93B99-738E-D1B1-A511-97665A1BC8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805943628"/>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6827" userDrawn="1">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Two column Text/Image on Cam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alphaModFix/>
            <a:extLst>
              <a:ext uri="{28A0092B-C50C-407E-A947-70E740481C1C}">
                <a14:useLocalDpi xmlns:a14="http://schemas.microsoft.com/office/drawing/2010/main" val="0"/>
              </a:ext>
            </a:extLst>
          </a:blip>
          <a:stretch>
            <a:fillRect/>
          </a:stretch>
        </p:blipFill>
        <p:spPr>
          <a:xfrm>
            <a:off x="2468" y="0"/>
            <a:ext cx="12189533" cy="6858000"/>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30759"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11" name="Content Placeholder 3">
            <a:extLst>
              <a:ext uri="{FF2B5EF4-FFF2-40B4-BE49-F238E27FC236}">
                <a16:creationId xmlns:a16="http://schemas.microsoft.com/office/drawing/2014/main" id="{71E6E109-7A1F-AC4E-A20C-F477A87B6AEF}"/>
              </a:ext>
            </a:extLst>
          </p:cNvPr>
          <p:cNvSpPr>
            <a:spLocks noGrp="1"/>
          </p:cNvSpPr>
          <p:nvPr>
            <p:ph sz="half" idx="10" hasCustomPrompt="1"/>
          </p:nvPr>
        </p:nvSpPr>
        <p:spPr>
          <a:xfrm>
            <a:off x="6311377" y="2438931"/>
            <a:ext cx="5181600" cy="3422608"/>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160735" indent="-160735">
              <a:buFont typeface="Arial" panose="020B0604020202020204" pitchFamily="34" charset="0"/>
              <a:buChar char="•"/>
              <a:defRPr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vl3pPr marL="514350" indent="0">
              <a:buNone/>
              <a:defRPr sz="1013">
                <a:latin typeface="Arial" panose="020B0604020202020204" pitchFamily="34" charset="0"/>
                <a:ea typeface="Feijoa Medium-Cambridge" panose="020F0505000000020003" pitchFamily="34" charset="2"/>
                <a:cs typeface="Arial" panose="020B0604020202020204" pitchFamily="34" charset="0"/>
              </a:defRPr>
            </a:lvl3pPr>
          </a:lstStyle>
          <a:p>
            <a:pPr lvl="0"/>
            <a:r>
              <a:rPr lang="en-GB" dirty="0"/>
              <a:t>Click to add your text here</a:t>
            </a:r>
          </a:p>
          <a:p>
            <a:pPr lvl="2"/>
            <a:endParaRPr lang="en-GB" dirty="0"/>
          </a:p>
        </p:txBody>
      </p:sp>
      <p:sp>
        <p:nvSpPr>
          <p:cNvPr id="12" name="Content Placeholder 3">
            <a:extLst>
              <a:ext uri="{FF2B5EF4-FFF2-40B4-BE49-F238E27FC236}">
                <a16:creationId xmlns:a16="http://schemas.microsoft.com/office/drawing/2014/main" id="{6D015750-7669-E749-AF70-F9497CC72862}"/>
              </a:ext>
            </a:extLst>
          </p:cNvPr>
          <p:cNvSpPr>
            <a:spLocks noGrp="1"/>
          </p:cNvSpPr>
          <p:nvPr>
            <p:ph sz="half" idx="11" hasCustomPrompt="1"/>
          </p:nvPr>
        </p:nvSpPr>
        <p:spPr>
          <a:xfrm>
            <a:off x="430756" y="2438931"/>
            <a:ext cx="5181600" cy="3422608"/>
          </a:xfrm>
          <a:prstGeom prst="rect">
            <a:avLst/>
          </a:prstGeom>
        </p:spPr>
        <p:txBody>
          <a:bodyPr/>
          <a:lstStyle>
            <a:lvl1pPr>
              <a:lnSpc>
                <a:spcPct val="150000"/>
              </a:lnSpc>
              <a:defRPr sz="1013" b="0" i="0">
                <a:solidFill>
                  <a:schemeClr val="tx1">
                    <a:lumMod val="50000"/>
                  </a:schemeClr>
                </a:solidFill>
                <a:latin typeface="Arial" panose="020B0604020202020204" pitchFamily="34" charset="0"/>
                <a:ea typeface="Feijoa Medium-Cambridge" panose="020F0505000000020003" pitchFamily="34" charset="2"/>
                <a:cs typeface="Arial" panose="020B0604020202020204" pitchFamily="34" charset="0"/>
              </a:defRPr>
            </a:lvl1pPr>
            <a:lvl2pPr marL="257175" indent="0">
              <a:buNone/>
              <a:defRPr sz="1013" b="0" i="0">
                <a:solidFill>
                  <a:schemeClr val="tx1">
                    <a:lumMod val="50000"/>
                  </a:schemeClr>
                </a:solidFill>
                <a:latin typeface="Open Sans Light" panose="020B0606030504020204" pitchFamily="34" charset="0"/>
                <a:ea typeface="Open Sans Light" panose="020B0606030504020204" pitchFamily="34" charset="0"/>
                <a:cs typeface="Open Sans Light" panose="020B0606030504020204" pitchFamily="34" charset="0"/>
              </a:defRPr>
            </a:lvl2pPr>
          </a:lstStyle>
          <a:p>
            <a:pPr lvl="0"/>
            <a:r>
              <a:rPr lang="en-GB" dirty="0"/>
              <a:t>Click to add your text here</a:t>
            </a:r>
          </a:p>
          <a:p>
            <a:pPr lvl="0"/>
            <a:endParaRPr lang="en-GB" dirty="0"/>
          </a:p>
        </p:txBody>
      </p:sp>
      <p:pic>
        <p:nvPicPr>
          <p:cNvPr id="2" name="Picture 1" descr="University of Cambridge logo">
            <a:extLst>
              <a:ext uri="{FF2B5EF4-FFF2-40B4-BE49-F238E27FC236}">
                <a16:creationId xmlns:a16="http://schemas.microsoft.com/office/drawing/2014/main" id="{B8E127C1-269A-E754-0D5E-2B6C17B127B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341121589"/>
      </p:ext>
    </p:extLst>
  </p:cSld>
  <p:clrMapOvr>
    <a:masterClrMapping/>
  </p:clrMapOvr>
  <p:hf sldNum="0" hdr="0" ftr="0" dt="0"/>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Four Images with Text on Camb Blu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rotWithShape="1">
          <a:blip r:embed="rId2">
            <a:alphaModFix/>
            <a:extLst>
              <a:ext uri="{28A0092B-C50C-407E-A947-70E740481C1C}">
                <a14:useLocalDpi xmlns:a14="http://schemas.microsoft.com/office/drawing/2010/main" val="0"/>
              </a:ext>
            </a:extLst>
          </a:blip>
          <a:srcRect l="2447" t="5601" r="20" b="10207"/>
          <a:stretch/>
        </p:blipFill>
        <p:spPr>
          <a:xfrm>
            <a:off x="0" y="935669"/>
            <a:ext cx="12192000" cy="5922335"/>
          </a:xfrm>
          <a:prstGeom prst="rect">
            <a:avLst/>
          </a:prstGeom>
        </p:spPr>
      </p:pic>
      <p:sp>
        <p:nvSpPr>
          <p:cNvPr id="4" name="Slide Number">
            <a:extLst>
              <a:ext uri="{FF2B5EF4-FFF2-40B4-BE49-F238E27FC236}">
                <a16:creationId xmlns:a16="http://schemas.microsoft.com/office/drawing/2014/main" id="{F1FDF40F-AA30-C342-848B-716B6756B991}"/>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bg1"/>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10" name="Title 1">
            <a:extLst>
              <a:ext uri="{FF2B5EF4-FFF2-40B4-BE49-F238E27FC236}">
                <a16:creationId xmlns:a16="http://schemas.microsoft.com/office/drawing/2014/main" id="{298E04A8-0CD1-A648-8A2F-B1EA42B62E4F}"/>
              </a:ext>
            </a:extLst>
          </p:cNvPr>
          <p:cNvSpPr>
            <a:spLocks noGrp="1"/>
          </p:cNvSpPr>
          <p:nvPr>
            <p:ph type="title" hasCustomPrompt="1"/>
          </p:nvPr>
        </p:nvSpPr>
        <p:spPr>
          <a:xfrm>
            <a:off x="417507" y="1230927"/>
            <a:ext cx="10800023" cy="459765"/>
          </a:xfrm>
          <a:prstGeom prst="rect">
            <a:avLst/>
          </a:prstGeom>
        </p:spPr>
        <p:txBody>
          <a:bodyPr>
            <a:normAutofit/>
          </a:bodyPr>
          <a:lstStyle>
            <a:lvl1pPr>
              <a:defRPr sz="1688" b="0" i="0">
                <a:solidFill>
                  <a:schemeClr val="tx1">
                    <a:lumMod val="50000"/>
                  </a:schemeClr>
                </a:solidFill>
                <a:latin typeface="Arial" panose="020B0604020202020204" pitchFamily="34" charset="0"/>
                <a:cs typeface="Arial" panose="020B0604020202020204" pitchFamily="34" charset="0"/>
              </a:defRPr>
            </a:lvl1pPr>
          </a:lstStyle>
          <a:p>
            <a:r>
              <a:rPr lang="en-GB" dirty="0"/>
              <a:t>Your heading here</a:t>
            </a:r>
            <a:endParaRPr lang="en-US" dirty="0"/>
          </a:p>
        </p:txBody>
      </p:sp>
      <p:sp>
        <p:nvSpPr>
          <p:cNvPr id="5" name="Picture Placeholder 4">
            <a:extLst>
              <a:ext uri="{FF2B5EF4-FFF2-40B4-BE49-F238E27FC236}">
                <a16:creationId xmlns:a16="http://schemas.microsoft.com/office/drawing/2014/main" id="{A9A1A990-E648-6644-8210-3CB267904B07}"/>
              </a:ext>
              <a:ext uri="{C183D7F6-B498-43B3-948B-1728B52AA6E4}">
                <adec:decorative xmlns:adec="http://schemas.microsoft.com/office/drawing/2017/decorative" val="1"/>
              </a:ext>
            </a:extLst>
          </p:cNvPr>
          <p:cNvSpPr>
            <a:spLocks noGrp="1"/>
          </p:cNvSpPr>
          <p:nvPr>
            <p:ph type="pic" sz="quarter" idx="10"/>
          </p:nvPr>
        </p:nvSpPr>
        <p:spPr>
          <a:xfrm>
            <a:off x="726466" y="2192830"/>
            <a:ext cx="2315676" cy="231333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3" name="Picture Placeholder 4">
            <a:extLst>
              <a:ext uri="{FF2B5EF4-FFF2-40B4-BE49-F238E27FC236}">
                <a16:creationId xmlns:a16="http://schemas.microsoft.com/office/drawing/2014/main" id="{CDA3BCBD-3049-8B47-9BC1-BD9638711744}"/>
              </a:ext>
              <a:ext uri="{C183D7F6-B498-43B3-948B-1728B52AA6E4}">
                <adec:decorative xmlns:adec="http://schemas.microsoft.com/office/drawing/2017/decorative" val="1"/>
              </a:ext>
            </a:extLst>
          </p:cNvPr>
          <p:cNvSpPr>
            <a:spLocks noGrp="1"/>
          </p:cNvSpPr>
          <p:nvPr>
            <p:ph type="pic" sz="quarter" idx="11"/>
          </p:nvPr>
        </p:nvSpPr>
        <p:spPr>
          <a:xfrm>
            <a:off x="3534143" y="2192830"/>
            <a:ext cx="2315676" cy="231333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4" name="Picture Placeholder 4">
            <a:extLst>
              <a:ext uri="{FF2B5EF4-FFF2-40B4-BE49-F238E27FC236}">
                <a16:creationId xmlns:a16="http://schemas.microsoft.com/office/drawing/2014/main" id="{13CFA92E-DF5E-1E43-A711-07A2338E9E1B}"/>
              </a:ext>
              <a:ext uri="{C183D7F6-B498-43B3-948B-1728B52AA6E4}">
                <adec:decorative xmlns:adec="http://schemas.microsoft.com/office/drawing/2017/decorative" val="1"/>
              </a:ext>
            </a:extLst>
          </p:cNvPr>
          <p:cNvSpPr>
            <a:spLocks noGrp="1"/>
          </p:cNvSpPr>
          <p:nvPr>
            <p:ph type="pic" sz="quarter" idx="12"/>
          </p:nvPr>
        </p:nvSpPr>
        <p:spPr>
          <a:xfrm>
            <a:off x="6341819" y="2192830"/>
            <a:ext cx="2315676" cy="2313337"/>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15" name="Picture Placeholder 4">
            <a:extLst>
              <a:ext uri="{FF2B5EF4-FFF2-40B4-BE49-F238E27FC236}">
                <a16:creationId xmlns:a16="http://schemas.microsoft.com/office/drawing/2014/main" id="{2DB84F2D-5DE7-944C-A3A4-FD59D875083B}"/>
              </a:ext>
              <a:ext uri="{C183D7F6-B498-43B3-948B-1728B52AA6E4}">
                <adec:decorative xmlns:adec="http://schemas.microsoft.com/office/drawing/2017/decorative" val="1"/>
              </a:ext>
            </a:extLst>
          </p:cNvPr>
          <p:cNvSpPr>
            <a:spLocks noGrp="1"/>
          </p:cNvSpPr>
          <p:nvPr>
            <p:ph type="pic" sz="quarter" idx="13"/>
          </p:nvPr>
        </p:nvSpPr>
        <p:spPr>
          <a:xfrm>
            <a:off x="9149497" y="2192827"/>
            <a:ext cx="2315675" cy="2313336"/>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sp>
        <p:nvSpPr>
          <p:cNvPr id="7" name="Text Placeholder 6">
            <a:extLst>
              <a:ext uri="{FF2B5EF4-FFF2-40B4-BE49-F238E27FC236}">
                <a16:creationId xmlns:a16="http://schemas.microsoft.com/office/drawing/2014/main" id="{AB86BC3A-6D0F-DB48-879E-4217AAEA94B2}"/>
              </a:ext>
            </a:extLst>
          </p:cNvPr>
          <p:cNvSpPr>
            <a:spLocks noGrp="1"/>
          </p:cNvSpPr>
          <p:nvPr>
            <p:ph type="body" sz="quarter" idx="14" hasCustomPrompt="1"/>
          </p:nvPr>
        </p:nvSpPr>
        <p:spPr>
          <a:xfrm>
            <a:off x="727078" y="4900617"/>
            <a:ext cx="2314575" cy="280987"/>
          </a:xfrm>
          <a:prstGeom prst="rect">
            <a:avLst/>
          </a:prstGeom>
        </p:spPr>
        <p:txBody>
          <a:bodyPr/>
          <a:lstStyle>
            <a:lvl1pPr marL="0" indent="0" algn="ctr">
              <a:buNone/>
              <a:defRPr sz="1013">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17" name="Text Placeholder 6">
            <a:extLst>
              <a:ext uri="{FF2B5EF4-FFF2-40B4-BE49-F238E27FC236}">
                <a16:creationId xmlns:a16="http://schemas.microsoft.com/office/drawing/2014/main" id="{26F95699-F037-BF43-BC3C-EDFF6D2E62FE}"/>
              </a:ext>
            </a:extLst>
          </p:cNvPr>
          <p:cNvSpPr>
            <a:spLocks noGrp="1"/>
          </p:cNvSpPr>
          <p:nvPr>
            <p:ph type="body" sz="quarter" idx="15" hasCustomPrompt="1"/>
          </p:nvPr>
        </p:nvSpPr>
        <p:spPr>
          <a:xfrm>
            <a:off x="3535245" y="4900616"/>
            <a:ext cx="2314575" cy="280987"/>
          </a:xfrm>
          <a:prstGeom prst="rect">
            <a:avLst/>
          </a:prstGeom>
        </p:spPr>
        <p:txBody>
          <a:bodyPr/>
          <a:lstStyle>
            <a:lvl1pPr marL="0" indent="0" algn="ctr">
              <a:buNone/>
              <a:defRPr sz="1013">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18" name="Text Placeholder 6">
            <a:extLst>
              <a:ext uri="{FF2B5EF4-FFF2-40B4-BE49-F238E27FC236}">
                <a16:creationId xmlns:a16="http://schemas.microsoft.com/office/drawing/2014/main" id="{F2BFE6A6-8704-8A49-AEB3-AF6F432BB990}"/>
              </a:ext>
            </a:extLst>
          </p:cNvPr>
          <p:cNvSpPr>
            <a:spLocks noGrp="1"/>
          </p:cNvSpPr>
          <p:nvPr>
            <p:ph type="body" sz="quarter" idx="16" hasCustomPrompt="1"/>
          </p:nvPr>
        </p:nvSpPr>
        <p:spPr>
          <a:xfrm>
            <a:off x="6342922" y="4900615"/>
            <a:ext cx="2314575" cy="280987"/>
          </a:xfrm>
          <a:prstGeom prst="rect">
            <a:avLst/>
          </a:prstGeom>
        </p:spPr>
        <p:txBody>
          <a:bodyPr/>
          <a:lstStyle>
            <a:lvl1pPr marL="0" indent="0" algn="ctr">
              <a:buNone/>
              <a:defRPr sz="1013">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sp>
        <p:nvSpPr>
          <p:cNvPr id="19" name="Text Placeholder 6">
            <a:extLst>
              <a:ext uri="{FF2B5EF4-FFF2-40B4-BE49-F238E27FC236}">
                <a16:creationId xmlns:a16="http://schemas.microsoft.com/office/drawing/2014/main" id="{DE761D8F-5630-434F-8E12-0132C9C89BD0}"/>
              </a:ext>
            </a:extLst>
          </p:cNvPr>
          <p:cNvSpPr>
            <a:spLocks noGrp="1"/>
          </p:cNvSpPr>
          <p:nvPr>
            <p:ph type="body" sz="quarter" idx="17" hasCustomPrompt="1"/>
          </p:nvPr>
        </p:nvSpPr>
        <p:spPr>
          <a:xfrm>
            <a:off x="9149498" y="4861836"/>
            <a:ext cx="2314575" cy="280987"/>
          </a:xfrm>
          <a:prstGeom prst="rect">
            <a:avLst/>
          </a:prstGeom>
        </p:spPr>
        <p:txBody>
          <a:bodyPr/>
          <a:lstStyle>
            <a:lvl1pPr marL="0" indent="0" algn="ctr">
              <a:buNone/>
              <a:defRPr sz="1013">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text here</a:t>
            </a:r>
            <a:endParaRPr lang="en-US" dirty="0"/>
          </a:p>
        </p:txBody>
      </p:sp>
      <p:pic>
        <p:nvPicPr>
          <p:cNvPr id="2" name="Picture 1" descr="University of Cambridge logo">
            <a:extLst>
              <a:ext uri="{FF2B5EF4-FFF2-40B4-BE49-F238E27FC236}">
                <a16:creationId xmlns:a16="http://schemas.microsoft.com/office/drawing/2014/main" id="{495143D8-FF2E-C78D-85AF-2103EC51EF0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736239871"/>
      </p:ext>
    </p:extLst>
  </p:cSld>
  <p:clrMapOvr>
    <a:masterClrMapping/>
  </p:clrMapOvr>
  <p:hf sldNum="0" hdr="0" ftr="0" dt="0"/>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p:cSld name="Media/Video Full Page">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6" name="Media Placeholder 5">
            <a:extLst>
              <a:ext uri="{FF2B5EF4-FFF2-40B4-BE49-F238E27FC236}">
                <a16:creationId xmlns:a16="http://schemas.microsoft.com/office/drawing/2014/main" id="{7989CFA1-8021-B744-954C-FB3ABD0E176D}"/>
              </a:ext>
              <a:ext uri="{C183D7F6-B498-43B3-948B-1728B52AA6E4}">
                <adec:decorative xmlns:adec="http://schemas.microsoft.com/office/drawing/2017/decorative" val="1"/>
              </a:ext>
            </a:extLst>
          </p:cNvPr>
          <p:cNvSpPr>
            <a:spLocks noGrp="1"/>
          </p:cNvSpPr>
          <p:nvPr>
            <p:ph type="media" sz="quarter" idx="10"/>
          </p:nvPr>
        </p:nvSpPr>
        <p:spPr>
          <a:xfrm>
            <a:off x="0" y="0"/>
            <a:ext cx="12192000" cy="6858000"/>
          </a:xfrm>
          <a:prstGeom prst="rect">
            <a:avLst/>
          </a:prstGeom>
        </p:spPr>
        <p:txBody>
          <a:bodyPr/>
          <a:lstStyle>
            <a:lvl1pPr>
              <a:defRPr>
                <a:latin typeface="Arial" panose="020B0604020202020204" pitchFamily="34" charset="0"/>
              </a:defRPr>
            </a:lvl1pPr>
          </a:lstStyle>
          <a:p>
            <a:r>
              <a:rPr lang="en-US"/>
              <a:t>Click icon to add media</a:t>
            </a:r>
            <a:endParaRPr lang="en-US" dirty="0"/>
          </a:p>
        </p:txBody>
      </p:sp>
      <p:pic>
        <p:nvPicPr>
          <p:cNvPr id="2" name="Picture 1" descr="University of Cambridge logo">
            <a:extLst>
              <a:ext uri="{FF2B5EF4-FFF2-40B4-BE49-F238E27FC236}">
                <a16:creationId xmlns:a16="http://schemas.microsoft.com/office/drawing/2014/main" id="{D4071F8D-07B6-617D-4F26-17BA5B9134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2361633279"/>
      </p:ext>
    </p:extLst>
  </p:cSld>
  <p:clrMapOvr>
    <a:masterClrMapping/>
  </p:clrMapOvr>
  <p:transition spd="med"/>
  <p:hf sldNum="0"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p:cSld name="Image Full Page ">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7E2533D0-B51D-0741-961B-9226EF2017AA}"/>
              </a:ext>
            </a:extLst>
          </p:cNvPr>
          <p:cNvSpPr txBox="1">
            <a:spLocks noGrp="1"/>
          </p:cNvSpPr>
          <p:nvPr>
            <p:ph type="sldNum" sz="quarter" idx="2"/>
          </p:nvPr>
        </p:nvSpPr>
        <p:spPr>
          <a:xfrm>
            <a:off x="11590554" y="6356354"/>
            <a:ext cx="249423" cy="246217"/>
          </a:xfrm>
          <a:prstGeom prst="rect">
            <a:avLst/>
          </a:prstGeom>
        </p:spPr>
        <p:txBody>
          <a:bodyPr lIns="45718" tIns="45718" rIns="45718" bIns="45718" anchor="t"/>
          <a:lstStyle>
            <a:lvl1pPr algn="ctr" defTabSz="514311">
              <a:lnSpc>
                <a:spcPct val="100000"/>
              </a:lnSpc>
              <a:spcBef>
                <a:spcPts val="0"/>
              </a:spcBef>
              <a:defRPr sz="563" b="0" i="0">
                <a:solidFill>
                  <a:schemeClr val="tx1">
                    <a:lumMod val="50000"/>
                  </a:schemeClr>
                </a:solidFill>
                <a:latin typeface="Arial" panose="020B0604020202020204" pitchFamily="34" charset="0"/>
                <a:ea typeface="Open Sans Regular"/>
                <a:cs typeface="Arial" panose="020B0604020202020204" pitchFamily="34" charset="0"/>
                <a:sym typeface="Open Sans Regular"/>
              </a:defRPr>
            </a:lvl1pPr>
          </a:lstStyle>
          <a:p>
            <a:fld id="{366E562D-3326-463E-8790-5FAF1FD4B86C}" type="slidenum">
              <a:rPr lang="en-GB" smtClean="0"/>
              <a:pPr/>
              <a:t>‹#›</a:t>
            </a:fld>
            <a:endParaRPr lang="en-GB" dirty="0"/>
          </a:p>
        </p:txBody>
      </p:sp>
      <p:sp>
        <p:nvSpPr>
          <p:cNvPr id="3" name="Picture Placeholder 2">
            <a:extLst>
              <a:ext uri="{FF2B5EF4-FFF2-40B4-BE49-F238E27FC236}">
                <a16:creationId xmlns:a16="http://schemas.microsoft.com/office/drawing/2014/main" id="{965CBCB9-8D5D-934D-99FD-571515827B8B}"/>
              </a:ext>
              <a:ext uri="{C183D7F6-B498-43B3-948B-1728B52AA6E4}">
                <adec:decorative xmlns:adec="http://schemas.microsoft.com/office/drawing/2017/decorative" val="1"/>
              </a:ext>
            </a:extLst>
          </p:cNvPr>
          <p:cNvSpPr>
            <a:spLocks noGrp="1"/>
          </p:cNvSpPr>
          <p:nvPr>
            <p:ph type="pic" sz="quarter" idx="10"/>
          </p:nvPr>
        </p:nvSpPr>
        <p:spPr>
          <a:xfrm>
            <a:off x="0" y="0"/>
            <a:ext cx="12192000" cy="6858000"/>
          </a:xfrm>
          <a:prstGeom prst="rect">
            <a:avLst/>
          </a:prstGeom>
        </p:spPr>
        <p:txBody>
          <a:bodyPr/>
          <a:lstStyle>
            <a:lvl1pPr>
              <a:defRPr>
                <a:latin typeface="Arial" panose="020B0604020202020204" pitchFamily="34" charset="0"/>
              </a:defRPr>
            </a:lvl1pPr>
          </a:lstStyle>
          <a:p>
            <a:r>
              <a:rPr lang="en-US"/>
              <a:t>Click icon to add picture</a:t>
            </a:r>
            <a:endParaRPr lang="en-US" dirty="0"/>
          </a:p>
        </p:txBody>
      </p:sp>
      <p:pic>
        <p:nvPicPr>
          <p:cNvPr id="2" name="Picture 1" descr="University of Cambridge logo">
            <a:extLst>
              <a:ext uri="{FF2B5EF4-FFF2-40B4-BE49-F238E27FC236}">
                <a16:creationId xmlns:a16="http://schemas.microsoft.com/office/drawing/2014/main" id="{7423100E-0D36-6E10-7770-917D9CA919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83884056"/>
      </p:ext>
    </p:extLst>
  </p:cSld>
  <p:clrMapOvr>
    <a:masterClrMapping/>
  </p:clrMapOvr>
  <p:transition spd="med"/>
  <p:hf sldNum="0" hdr="0" ftr="0" dt="0"/>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End/Message (e.g. Thank you)">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4" name="Text Placeholder 3">
            <a:extLst>
              <a:ext uri="{FF2B5EF4-FFF2-40B4-BE49-F238E27FC236}">
                <a16:creationId xmlns:a16="http://schemas.microsoft.com/office/drawing/2014/main" id="{C46A81F1-D250-724F-B664-C80561BA566E}"/>
              </a:ext>
            </a:extLst>
          </p:cNvPr>
          <p:cNvSpPr>
            <a:spLocks noGrp="1"/>
          </p:cNvSpPr>
          <p:nvPr>
            <p:ph type="body" sz="quarter" idx="10" hasCustomPrompt="1"/>
          </p:nvPr>
        </p:nvSpPr>
        <p:spPr>
          <a:xfrm>
            <a:off x="1992981" y="2423868"/>
            <a:ext cx="8206041" cy="1331913"/>
          </a:xfrm>
          <a:prstGeom prst="rect">
            <a:avLst/>
          </a:prstGeom>
        </p:spPr>
        <p:txBody>
          <a:bodyPr/>
          <a:lstStyle>
            <a:lvl1pPr marL="0" indent="0" algn="ctr">
              <a:buNone/>
              <a:defRPr sz="2025" b="0" i="0">
                <a:latin typeface="Arial" panose="020B0604020202020204" pitchFamily="34" charset="0"/>
                <a:cs typeface="Arial" panose="020B0604020202020204" pitchFamily="34" charset="0"/>
              </a:defRPr>
            </a:lvl1pPr>
            <a:lvl2pPr marL="257175" indent="0">
              <a:buNone/>
              <a:defRPr/>
            </a:lvl2pPr>
          </a:lstStyle>
          <a:p>
            <a:pPr lvl="0"/>
            <a:r>
              <a:rPr lang="en-GB" dirty="0"/>
              <a:t>Your end slide copy here</a:t>
            </a:r>
          </a:p>
        </p:txBody>
      </p:sp>
      <p:pic>
        <p:nvPicPr>
          <p:cNvPr id="2" name="Picture 1" descr="University of Cambridge logo">
            <a:extLst>
              <a:ext uri="{FF2B5EF4-FFF2-40B4-BE49-F238E27FC236}">
                <a16:creationId xmlns:a16="http://schemas.microsoft.com/office/drawing/2014/main" id="{F8A95D13-54FD-A61D-D57B-5B347A456D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550440002"/>
      </p:ext>
    </p:extLst>
  </p:cSld>
  <p:clrMapOvr>
    <a:masterClrMapping/>
  </p:clrMapOvr>
  <p:hf sldNum="0" hdr="0" ftr="0" dt="0"/>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End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56EF71B-F60E-7B48-83E4-55A1FCF584D9}"/>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81" y="-18259"/>
            <a:ext cx="12251961" cy="6894518"/>
          </a:xfrm>
          <a:prstGeom prst="rect">
            <a:avLst/>
          </a:prstGeom>
        </p:spPr>
      </p:pic>
      <p:sp>
        <p:nvSpPr>
          <p:cNvPr id="9" name="Text Placeholder 8">
            <a:extLst>
              <a:ext uri="{FF2B5EF4-FFF2-40B4-BE49-F238E27FC236}">
                <a16:creationId xmlns:a16="http://schemas.microsoft.com/office/drawing/2014/main" id="{F38C8141-5A82-894D-AA12-C382770E5E82}"/>
              </a:ext>
            </a:extLst>
          </p:cNvPr>
          <p:cNvSpPr>
            <a:spLocks noGrp="1"/>
          </p:cNvSpPr>
          <p:nvPr>
            <p:ph type="body" sz="quarter" idx="10" hasCustomPrompt="1"/>
          </p:nvPr>
        </p:nvSpPr>
        <p:spPr>
          <a:xfrm>
            <a:off x="417837" y="5574385"/>
            <a:ext cx="4710755" cy="969873"/>
          </a:xfrm>
          <a:prstGeom prst="rect">
            <a:avLst/>
          </a:prstGeom>
        </p:spPr>
        <p:txBody>
          <a:bodyPr>
            <a:normAutofit/>
          </a:bodyPr>
          <a:lstStyle>
            <a:lvl1pPr marL="0" indent="0">
              <a:lnSpc>
                <a:spcPct val="100000"/>
              </a:lnSpc>
              <a:spcBef>
                <a:spcPts val="0"/>
              </a:spcBef>
              <a:buNone/>
              <a:defRPr sz="1125" b="0" i="0">
                <a:solidFill>
                  <a:schemeClr val="tx1">
                    <a:lumMod val="85000"/>
                    <a:lumOff val="15000"/>
                  </a:schemeClr>
                </a:solidFill>
                <a:latin typeface="Arial" panose="020B0604020202020204" pitchFamily="34" charset="0"/>
                <a:ea typeface="Feijoa Medium-Cambridge" panose="020F0505000000020003" pitchFamily="34" charset="2"/>
                <a:cs typeface="Arial" panose="020B0604020202020204" pitchFamily="34" charset="0"/>
              </a:defRPr>
            </a:lvl1pPr>
          </a:lstStyle>
          <a:p>
            <a:pPr lvl="0"/>
            <a:r>
              <a:rPr lang="en-GB" dirty="0"/>
              <a:t>Your contact</a:t>
            </a:r>
          </a:p>
          <a:p>
            <a:pPr lvl="0"/>
            <a:r>
              <a:rPr lang="en-GB" dirty="0"/>
              <a:t>information here</a:t>
            </a:r>
          </a:p>
        </p:txBody>
      </p:sp>
      <p:sp>
        <p:nvSpPr>
          <p:cNvPr id="5" name="Text Placeholder 4">
            <a:extLst>
              <a:ext uri="{FF2B5EF4-FFF2-40B4-BE49-F238E27FC236}">
                <a16:creationId xmlns:a16="http://schemas.microsoft.com/office/drawing/2014/main" id="{BB17610E-5F7E-F24F-8D28-5222CA514621}"/>
              </a:ext>
            </a:extLst>
          </p:cNvPr>
          <p:cNvSpPr>
            <a:spLocks noGrp="1"/>
          </p:cNvSpPr>
          <p:nvPr>
            <p:ph type="body" sz="quarter" idx="11" hasCustomPrompt="1"/>
          </p:nvPr>
        </p:nvSpPr>
        <p:spPr>
          <a:xfrm>
            <a:off x="8499476" y="6318354"/>
            <a:ext cx="3244851" cy="225900"/>
          </a:xfrm>
          <a:prstGeom prst="rect">
            <a:avLst/>
          </a:prstGeom>
        </p:spPr>
        <p:txBody>
          <a:bodyPr/>
          <a:lstStyle>
            <a:lvl1pPr marL="0" indent="0" algn="r">
              <a:buNone/>
              <a:defRPr sz="900">
                <a:latin typeface="Arial" panose="020B0604020202020204" pitchFamily="34" charset="0"/>
                <a:ea typeface="Feijoa Medium-Cambridge" panose="020F0505000000020003" pitchFamily="34" charset="2"/>
                <a:cs typeface="Arial" panose="020B0604020202020204" pitchFamily="34" charset="0"/>
              </a:defRPr>
            </a:lvl1pPr>
          </a:lstStyle>
          <a:p>
            <a:pPr lvl="0"/>
            <a:r>
              <a:rPr lang="en-US" dirty="0"/>
              <a:t>Date</a:t>
            </a:r>
          </a:p>
        </p:txBody>
      </p:sp>
      <p:pic>
        <p:nvPicPr>
          <p:cNvPr id="2" name="Picture 1" descr="University of Cambridge logo">
            <a:extLst>
              <a:ext uri="{FF2B5EF4-FFF2-40B4-BE49-F238E27FC236}">
                <a16:creationId xmlns:a16="http://schemas.microsoft.com/office/drawing/2014/main" id="{99D77C5B-A440-03E4-D747-A45158F13E6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1148607386"/>
      </p:ext>
    </p:extLst>
  </p:cSld>
  <p:clrMapOvr>
    <a:masterClrMapping/>
  </p:clrMapOvr>
  <p:hf sldNum="0" hdr="0" ftr="0" dt="0"/>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D1772-4E17-4868-8C2B-1F2387D78CC5}"/>
              </a:ext>
            </a:extLst>
          </p:cNvPr>
          <p:cNvSpPr>
            <a:spLocks noGrp="1"/>
          </p:cNvSpPr>
          <p:nvPr>
            <p:ph type="ctrTitle"/>
          </p:nvPr>
        </p:nvSpPr>
        <p:spPr>
          <a:xfrm>
            <a:off x="1524000" y="1122363"/>
            <a:ext cx="9144000" cy="2387600"/>
          </a:xfrm>
        </p:spPr>
        <p:txBody>
          <a:bodyPr anchor="b"/>
          <a:lstStyle>
            <a:lvl1pPr algn="ctr">
              <a:defRPr sz="3375">
                <a:latin typeface="Arial" panose="020B0604020202020204" pitchFamily="34" charset="0"/>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B3ABD3A6-F31C-DA91-EAEA-48EC7159DEF3}"/>
              </a:ext>
            </a:extLst>
          </p:cNvPr>
          <p:cNvSpPr>
            <a:spLocks noGrp="1"/>
          </p:cNvSpPr>
          <p:nvPr>
            <p:ph type="subTitle" idx="1"/>
          </p:nvPr>
        </p:nvSpPr>
        <p:spPr>
          <a:xfrm>
            <a:off x="1524000" y="3602038"/>
            <a:ext cx="9144000" cy="1655762"/>
          </a:xfrm>
        </p:spPr>
        <p:txBody>
          <a:bodyPr/>
          <a:lstStyle>
            <a:lvl1pPr marL="0" indent="0" algn="ctr">
              <a:buNone/>
              <a:defRPr sz="1350">
                <a:latin typeface="Arial" panose="020B0604020202020204" pitchFamily="34" charset="0"/>
              </a:defRPr>
            </a:lvl1pPr>
            <a:lvl2pPr marL="257175" indent="0" algn="ctr">
              <a:buNone/>
              <a:defRPr sz="1125"/>
            </a:lvl2pPr>
            <a:lvl3pPr marL="514350" indent="0" algn="ctr">
              <a:buNone/>
              <a:defRPr sz="1013"/>
            </a:lvl3pPr>
            <a:lvl4pPr marL="771525" indent="0" algn="ctr">
              <a:buNone/>
              <a:defRPr sz="900"/>
            </a:lvl4pPr>
            <a:lvl5pPr marL="1028700" indent="0" algn="ctr">
              <a:buNone/>
              <a:defRPr sz="900"/>
            </a:lvl5pPr>
            <a:lvl6pPr marL="1285875" indent="0" algn="ctr">
              <a:buNone/>
              <a:defRPr sz="900"/>
            </a:lvl6pPr>
            <a:lvl7pPr marL="1543050" indent="0" algn="ctr">
              <a:buNone/>
              <a:defRPr sz="900"/>
            </a:lvl7pPr>
            <a:lvl8pPr marL="1800225" indent="0" algn="ctr">
              <a:buNone/>
              <a:defRPr sz="900"/>
            </a:lvl8pPr>
            <a:lvl9pPr marL="2057400" indent="0" algn="ctr">
              <a:buNone/>
              <a:defRPr sz="900"/>
            </a:lvl9pPr>
          </a:lstStyle>
          <a:p>
            <a:r>
              <a:rPr lang="en-US"/>
              <a:t>Click to edit Master subtitle style</a:t>
            </a:r>
            <a:endParaRPr lang="en-GB" dirty="0"/>
          </a:p>
        </p:txBody>
      </p:sp>
      <p:sp>
        <p:nvSpPr>
          <p:cNvPr id="4" name="Date Placeholder 3">
            <a:extLst>
              <a:ext uri="{FF2B5EF4-FFF2-40B4-BE49-F238E27FC236}">
                <a16:creationId xmlns:a16="http://schemas.microsoft.com/office/drawing/2014/main" id="{85EDF6F3-09CF-B7B7-8786-E304C0B97509}"/>
              </a:ext>
            </a:extLst>
          </p:cNvPr>
          <p:cNvSpPr>
            <a:spLocks noGrp="1"/>
          </p:cNvSpPr>
          <p:nvPr>
            <p:ph type="dt" sz="half" idx="10"/>
          </p:nvPr>
        </p:nvSpPr>
        <p:spPr/>
        <p:txBody>
          <a:bodyPr/>
          <a:lstStyle>
            <a:lvl1pPr>
              <a:defRPr>
                <a:latin typeface="Arial" panose="020B0604020202020204" pitchFamily="34" charset="0"/>
              </a:defRPr>
            </a:lvl1pPr>
          </a:lstStyle>
          <a:p>
            <a:fld id="{9A7DEE17-D172-474E-AE9B-04C5DBAB0B67}" type="datetimeFigureOut">
              <a:rPr lang="en-GB" smtClean="0"/>
              <a:pPr/>
              <a:t>29/12/2025</a:t>
            </a:fld>
            <a:endParaRPr lang="en-GB" dirty="0"/>
          </a:p>
        </p:txBody>
      </p:sp>
      <p:sp>
        <p:nvSpPr>
          <p:cNvPr id="5" name="Footer Placeholder 4">
            <a:extLst>
              <a:ext uri="{FF2B5EF4-FFF2-40B4-BE49-F238E27FC236}">
                <a16:creationId xmlns:a16="http://schemas.microsoft.com/office/drawing/2014/main" id="{4464D951-3676-FBAC-4D7B-853E4A93D146}"/>
              </a:ext>
            </a:extLst>
          </p:cNvPr>
          <p:cNvSpPr>
            <a:spLocks noGrp="1"/>
          </p:cNvSpPr>
          <p:nvPr>
            <p:ph type="ftr" sz="quarter" idx="11"/>
          </p:nvPr>
        </p:nvSpPr>
        <p:spPr/>
        <p:txBody>
          <a:bodyPr/>
          <a:lstStyle>
            <a:lvl1pPr>
              <a:defRPr>
                <a:latin typeface="Arial" panose="020B0604020202020204" pitchFamily="34" charset="0"/>
              </a:defRPr>
            </a:lvl1pPr>
          </a:lstStyle>
          <a:p>
            <a:endParaRPr lang="en-GB" dirty="0"/>
          </a:p>
        </p:txBody>
      </p:sp>
      <p:sp>
        <p:nvSpPr>
          <p:cNvPr id="6" name="Slide Number Placeholder 5">
            <a:extLst>
              <a:ext uri="{FF2B5EF4-FFF2-40B4-BE49-F238E27FC236}">
                <a16:creationId xmlns:a16="http://schemas.microsoft.com/office/drawing/2014/main" id="{378073B8-A15B-AECD-7D5D-8655E93112D5}"/>
              </a:ext>
            </a:extLst>
          </p:cNvPr>
          <p:cNvSpPr>
            <a:spLocks noGrp="1"/>
          </p:cNvSpPr>
          <p:nvPr>
            <p:ph type="sldNum" sz="quarter" idx="12"/>
          </p:nvPr>
        </p:nvSpPr>
        <p:spPr/>
        <p:txBody>
          <a:bodyPr/>
          <a:lstStyle>
            <a:lvl1pPr>
              <a:defRPr>
                <a:latin typeface="Arial" panose="020B0604020202020204" pitchFamily="34" charset="0"/>
              </a:defRPr>
            </a:lvl1pPr>
          </a:lstStyle>
          <a:p>
            <a:fld id="{366E562D-3326-463E-8790-5FAF1FD4B86C}" type="slidenum">
              <a:rPr lang="en-GB" smtClean="0"/>
              <a:pPr/>
              <a:t>‹#›</a:t>
            </a:fld>
            <a:endParaRPr lang="en-GB" dirty="0"/>
          </a:p>
        </p:txBody>
      </p:sp>
      <p:pic>
        <p:nvPicPr>
          <p:cNvPr id="7" name="Picture 6">
            <a:extLst>
              <a:ext uri="{FF2B5EF4-FFF2-40B4-BE49-F238E27FC236}">
                <a16:creationId xmlns:a16="http://schemas.microsoft.com/office/drawing/2014/main" id="{17BCC760-B4E5-F7D1-D4B8-4CB2254EFB8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63245" y="421821"/>
            <a:ext cx="3503827" cy="885068"/>
          </a:xfrm>
          <a:prstGeom prst="rect">
            <a:avLst/>
          </a:prstGeom>
        </p:spPr>
      </p:pic>
    </p:spTree>
    <p:extLst>
      <p:ext uri="{BB962C8B-B14F-4D97-AF65-F5344CB8AC3E}">
        <p14:creationId xmlns:p14="http://schemas.microsoft.com/office/powerpoint/2010/main" val="2833466609"/>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vl4pPr>
              <a:defRPr>
                <a:latin typeface="Arial" panose="020B0604020202020204" pitchFamily="34" charset="0"/>
              </a:defRPr>
            </a:lvl4pPr>
            <a:lvl5pPr>
              <a:defRPr>
                <a:latin typeface="Arial"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Rectangle 6"/>
          <p:cNvSpPr>
            <a:spLocks noGrp="1" noChangeArrowheads="1"/>
          </p:cNvSpPr>
          <p:nvPr>
            <p:ph type="sldNum" sz="quarter" idx="10"/>
          </p:nvPr>
        </p:nvSpPr>
        <p:spPr>
          <a:xfrm>
            <a:off x="10203935" y="6285472"/>
            <a:ext cx="1724455" cy="461319"/>
          </a:xfrm>
          <a:ln/>
        </p:spPr>
        <p:txBody>
          <a:bodyPr/>
          <a:lstStyle>
            <a:lvl1pPr>
              <a:defRPr>
                <a:latin typeface="Arial" panose="020B0604020202020204" pitchFamily="34" charset="0"/>
              </a:defRPr>
            </a:lvl1pPr>
          </a:lstStyle>
          <a:p>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181970" y="6306941"/>
            <a:ext cx="1746420" cy="418379"/>
          </a:xfrm>
          <a:prstGeom prst="rect">
            <a:avLst/>
          </a:prstGeom>
        </p:spPr>
      </p:pic>
    </p:spTree>
    <p:extLst>
      <p:ext uri="{BB962C8B-B14F-4D97-AF65-F5344CB8AC3E}">
        <p14:creationId xmlns:p14="http://schemas.microsoft.com/office/powerpoint/2010/main" val="3215434183"/>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defRPr>
            </a:lvl1pPr>
          </a:lstStyle>
          <a:p>
            <a:r>
              <a:rPr lang="en-US"/>
              <a:t>Click to edit Master title style</a:t>
            </a:r>
            <a:endParaRPr lang="en-GB" dirty="0"/>
          </a:p>
        </p:txBody>
      </p:sp>
      <p:sp>
        <p:nvSpPr>
          <p:cNvPr id="3" name="Content Placeholder 2"/>
          <p:cNvSpPr>
            <a:spLocks noGrp="1"/>
          </p:cNvSpPr>
          <p:nvPr>
            <p:ph sz="half" idx="1"/>
          </p:nvPr>
        </p:nvSpPr>
        <p:spPr>
          <a:xfrm>
            <a:off x="512233" y="1708152"/>
            <a:ext cx="5480051" cy="4067175"/>
          </a:xfrm>
        </p:spPr>
        <p:txBody>
          <a:bodyPr/>
          <a:lstStyle>
            <a:lvl1pPr>
              <a:defRPr sz="2100">
                <a:latin typeface="Arial" panose="020B0604020202020204" pitchFamily="34" charset="0"/>
              </a:defRPr>
            </a:lvl1pPr>
            <a:lvl2pPr>
              <a:defRPr sz="1800">
                <a:latin typeface="Arial" panose="020B0604020202020204" pitchFamily="34" charset="0"/>
              </a:defRPr>
            </a:lvl2pPr>
            <a:lvl3pPr>
              <a:defRPr sz="1500">
                <a:latin typeface="Arial" panose="020B0604020202020204" pitchFamily="34" charset="0"/>
              </a:defRPr>
            </a:lvl3pPr>
            <a:lvl4pPr>
              <a:defRPr sz="1350">
                <a:latin typeface="Arial" panose="020B0604020202020204" pitchFamily="34" charset="0"/>
              </a:defRPr>
            </a:lvl4pPr>
            <a:lvl5pPr>
              <a:defRPr sz="1350">
                <a:latin typeface="Arial" panose="020B0604020202020204" pitchFamily="34" charset="0"/>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6195489" y="1708152"/>
            <a:ext cx="5482167" cy="4067175"/>
          </a:xfrm>
        </p:spPr>
        <p:txBody>
          <a:bodyPr/>
          <a:lstStyle>
            <a:lvl1pPr>
              <a:defRPr sz="2100">
                <a:latin typeface="Arial" panose="020B0604020202020204" pitchFamily="34" charset="0"/>
              </a:defRPr>
            </a:lvl1pPr>
            <a:lvl2pPr>
              <a:defRPr sz="1800">
                <a:latin typeface="Arial" panose="020B0604020202020204" pitchFamily="34" charset="0"/>
              </a:defRPr>
            </a:lvl2pPr>
            <a:lvl3pPr>
              <a:defRPr sz="1500">
                <a:latin typeface="Arial" panose="020B0604020202020204" pitchFamily="34" charset="0"/>
              </a:defRPr>
            </a:lvl3pPr>
            <a:lvl4pPr>
              <a:defRPr sz="1350">
                <a:latin typeface="Arial" panose="020B0604020202020204" pitchFamily="34" charset="0"/>
              </a:defRPr>
            </a:lvl4pPr>
            <a:lvl5pPr>
              <a:defRPr sz="1350">
                <a:latin typeface="Arial" panose="020B0604020202020204" pitchFamily="34" charset="0"/>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Rectangle 6"/>
          <p:cNvSpPr>
            <a:spLocks noGrp="1" noChangeArrowheads="1"/>
          </p:cNvSpPr>
          <p:nvPr>
            <p:ph type="sldNum" sz="quarter" idx="10"/>
          </p:nvPr>
        </p:nvSpPr>
        <p:spPr>
          <a:ln/>
        </p:spPr>
        <p:txBody>
          <a:bodyPr/>
          <a:lstStyle>
            <a:lvl1pPr>
              <a:defRPr>
                <a:latin typeface="Arial" panose="020B0604020202020204" pitchFamily="34" charset="0"/>
              </a:defRPr>
            </a:lvl1pPr>
          </a:lstStyle>
          <a:p>
            <a:fld id="{366E562D-3326-463E-8790-5FAF1FD4B86C}" type="slidenum">
              <a:rPr lang="en-GB" smtClean="0"/>
              <a:pPr/>
              <a:t>‹#›</a:t>
            </a:fld>
            <a:endParaRPr lang="en-GB"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37027" y="6332798"/>
            <a:ext cx="1740628" cy="416992"/>
          </a:xfrm>
          <a:prstGeom prst="rect">
            <a:avLst/>
          </a:prstGeom>
        </p:spPr>
      </p:pic>
    </p:spTree>
    <p:extLst>
      <p:ext uri="{BB962C8B-B14F-4D97-AF65-F5344CB8AC3E}">
        <p14:creationId xmlns:p14="http://schemas.microsoft.com/office/powerpoint/2010/main" val="230355293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0.xml"/><Relationship Id="rId18" Type="http://schemas.openxmlformats.org/officeDocument/2006/relationships/slideLayout" Target="../slideLayouts/slideLayout55.xml"/><Relationship Id="rId26" Type="http://schemas.openxmlformats.org/officeDocument/2006/relationships/slideLayout" Target="../slideLayouts/slideLayout63.xml"/><Relationship Id="rId3" Type="http://schemas.openxmlformats.org/officeDocument/2006/relationships/slideLayout" Target="../slideLayouts/slideLayout40.xml"/><Relationship Id="rId21" Type="http://schemas.openxmlformats.org/officeDocument/2006/relationships/slideLayout" Target="../slideLayouts/slideLayout58.xml"/><Relationship Id="rId34" Type="http://schemas.openxmlformats.org/officeDocument/2006/relationships/slideLayout" Target="../slideLayouts/slideLayout71.xml"/><Relationship Id="rId7" Type="http://schemas.openxmlformats.org/officeDocument/2006/relationships/slideLayout" Target="../slideLayouts/slideLayout44.xml"/><Relationship Id="rId12" Type="http://schemas.openxmlformats.org/officeDocument/2006/relationships/slideLayout" Target="../slideLayouts/slideLayout49.xml"/><Relationship Id="rId17" Type="http://schemas.openxmlformats.org/officeDocument/2006/relationships/slideLayout" Target="../slideLayouts/slideLayout54.xml"/><Relationship Id="rId25" Type="http://schemas.openxmlformats.org/officeDocument/2006/relationships/slideLayout" Target="../slideLayouts/slideLayout62.xml"/><Relationship Id="rId33" Type="http://schemas.openxmlformats.org/officeDocument/2006/relationships/slideLayout" Target="../slideLayouts/slideLayout70.xml"/><Relationship Id="rId2" Type="http://schemas.openxmlformats.org/officeDocument/2006/relationships/slideLayout" Target="../slideLayouts/slideLayout39.xml"/><Relationship Id="rId16" Type="http://schemas.openxmlformats.org/officeDocument/2006/relationships/slideLayout" Target="../slideLayouts/slideLayout53.xml"/><Relationship Id="rId20" Type="http://schemas.openxmlformats.org/officeDocument/2006/relationships/slideLayout" Target="../slideLayouts/slideLayout57.xml"/><Relationship Id="rId29" Type="http://schemas.openxmlformats.org/officeDocument/2006/relationships/slideLayout" Target="../slideLayouts/slideLayout66.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24" Type="http://schemas.openxmlformats.org/officeDocument/2006/relationships/slideLayout" Target="../slideLayouts/slideLayout61.xml"/><Relationship Id="rId32" Type="http://schemas.openxmlformats.org/officeDocument/2006/relationships/slideLayout" Target="../slideLayouts/slideLayout69.xml"/><Relationship Id="rId5" Type="http://schemas.openxmlformats.org/officeDocument/2006/relationships/slideLayout" Target="../slideLayouts/slideLayout42.xml"/><Relationship Id="rId15" Type="http://schemas.openxmlformats.org/officeDocument/2006/relationships/slideLayout" Target="../slideLayouts/slideLayout52.xml"/><Relationship Id="rId23" Type="http://schemas.openxmlformats.org/officeDocument/2006/relationships/slideLayout" Target="../slideLayouts/slideLayout60.xml"/><Relationship Id="rId28" Type="http://schemas.openxmlformats.org/officeDocument/2006/relationships/slideLayout" Target="../slideLayouts/slideLayout65.xml"/><Relationship Id="rId10" Type="http://schemas.openxmlformats.org/officeDocument/2006/relationships/slideLayout" Target="../slideLayouts/slideLayout47.xml"/><Relationship Id="rId19" Type="http://schemas.openxmlformats.org/officeDocument/2006/relationships/slideLayout" Target="../slideLayouts/slideLayout56.xml"/><Relationship Id="rId31" Type="http://schemas.openxmlformats.org/officeDocument/2006/relationships/slideLayout" Target="../slideLayouts/slideLayout68.xml"/><Relationship Id="rId4" Type="http://schemas.openxmlformats.org/officeDocument/2006/relationships/slideLayout" Target="../slideLayouts/slideLayout41.xml"/><Relationship Id="rId9" Type="http://schemas.openxmlformats.org/officeDocument/2006/relationships/slideLayout" Target="../slideLayouts/slideLayout46.xml"/><Relationship Id="rId14" Type="http://schemas.openxmlformats.org/officeDocument/2006/relationships/slideLayout" Target="../slideLayouts/slideLayout51.xml"/><Relationship Id="rId22" Type="http://schemas.openxmlformats.org/officeDocument/2006/relationships/slideLayout" Target="../slideLayouts/slideLayout59.xml"/><Relationship Id="rId27" Type="http://schemas.openxmlformats.org/officeDocument/2006/relationships/slideLayout" Target="../slideLayouts/slideLayout64.xml"/><Relationship Id="rId30" Type="http://schemas.openxmlformats.org/officeDocument/2006/relationships/slideLayout" Target="../slideLayouts/slideLayout67.xml"/><Relationship Id="rId35" Type="http://schemas.openxmlformats.org/officeDocument/2006/relationships/theme" Target="../theme/theme2.xml"/><Relationship Id="rId8" Type="http://schemas.openxmlformats.org/officeDocument/2006/relationships/slideLayout" Target="../slideLayouts/slideLayout45.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4.xml"/><Relationship Id="rId18" Type="http://schemas.openxmlformats.org/officeDocument/2006/relationships/slideLayout" Target="../slideLayouts/slideLayout89.xml"/><Relationship Id="rId26" Type="http://schemas.openxmlformats.org/officeDocument/2006/relationships/slideLayout" Target="../slideLayouts/slideLayout97.xml"/><Relationship Id="rId21" Type="http://schemas.openxmlformats.org/officeDocument/2006/relationships/slideLayout" Target="../slideLayouts/slideLayout92.xml"/><Relationship Id="rId34" Type="http://schemas.openxmlformats.org/officeDocument/2006/relationships/slideLayout" Target="../slideLayouts/slideLayout105.xml"/><Relationship Id="rId7" Type="http://schemas.openxmlformats.org/officeDocument/2006/relationships/slideLayout" Target="../slideLayouts/slideLayout78.xml"/><Relationship Id="rId12" Type="http://schemas.openxmlformats.org/officeDocument/2006/relationships/slideLayout" Target="../slideLayouts/slideLayout83.xml"/><Relationship Id="rId17" Type="http://schemas.openxmlformats.org/officeDocument/2006/relationships/slideLayout" Target="../slideLayouts/slideLayout88.xml"/><Relationship Id="rId25" Type="http://schemas.openxmlformats.org/officeDocument/2006/relationships/slideLayout" Target="../slideLayouts/slideLayout96.xml"/><Relationship Id="rId33" Type="http://schemas.openxmlformats.org/officeDocument/2006/relationships/slideLayout" Target="../slideLayouts/slideLayout104.xml"/><Relationship Id="rId38" Type="http://schemas.openxmlformats.org/officeDocument/2006/relationships/image" Target="../media/image9.png"/><Relationship Id="rId2" Type="http://schemas.openxmlformats.org/officeDocument/2006/relationships/slideLayout" Target="../slideLayouts/slideLayout73.xml"/><Relationship Id="rId16" Type="http://schemas.openxmlformats.org/officeDocument/2006/relationships/slideLayout" Target="../slideLayouts/slideLayout87.xml"/><Relationship Id="rId20" Type="http://schemas.openxmlformats.org/officeDocument/2006/relationships/slideLayout" Target="../slideLayouts/slideLayout91.xml"/><Relationship Id="rId29" Type="http://schemas.openxmlformats.org/officeDocument/2006/relationships/slideLayout" Target="../slideLayouts/slideLayout100.xml"/><Relationship Id="rId1" Type="http://schemas.openxmlformats.org/officeDocument/2006/relationships/slideLayout" Target="../slideLayouts/slideLayout72.xml"/><Relationship Id="rId6" Type="http://schemas.openxmlformats.org/officeDocument/2006/relationships/slideLayout" Target="../slideLayouts/slideLayout77.xml"/><Relationship Id="rId11" Type="http://schemas.openxmlformats.org/officeDocument/2006/relationships/slideLayout" Target="../slideLayouts/slideLayout82.xml"/><Relationship Id="rId24" Type="http://schemas.openxmlformats.org/officeDocument/2006/relationships/slideLayout" Target="../slideLayouts/slideLayout95.xml"/><Relationship Id="rId32" Type="http://schemas.openxmlformats.org/officeDocument/2006/relationships/slideLayout" Target="../slideLayouts/slideLayout103.xml"/><Relationship Id="rId37" Type="http://schemas.openxmlformats.org/officeDocument/2006/relationships/theme" Target="../theme/theme3.xml"/><Relationship Id="rId5" Type="http://schemas.openxmlformats.org/officeDocument/2006/relationships/slideLayout" Target="../slideLayouts/slideLayout76.xml"/><Relationship Id="rId15" Type="http://schemas.openxmlformats.org/officeDocument/2006/relationships/slideLayout" Target="../slideLayouts/slideLayout86.xml"/><Relationship Id="rId23" Type="http://schemas.openxmlformats.org/officeDocument/2006/relationships/slideLayout" Target="../slideLayouts/slideLayout94.xml"/><Relationship Id="rId28" Type="http://schemas.openxmlformats.org/officeDocument/2006/relationships/slideLayout" Target="../slideLayouts/slideLayout99.xml"/><Relationship Id="rId36" Type="http://schemas.openxmlformats.org/officeDocument/2006/relationships/slideLayout" Target="../slideLayouts/slideLayout107.xml"/><Relationship Id="rId10" Type="http://schemas.openxmlformats.org/officeDocument/2006/relationships/slideLayout" Target="../slideLayouts/slideLayout81.xml"/><Relationship Id="rId19" Type="http://schemas.openxmlformats.org/officeDocument/2006/relationships/slideLayout" Target="../slideLayouts/slideLayout90.xml"/><Relationship Id="rId31" Type="http://schemas.openxmlformats.org/officeDocument/2006/relationships/slideLayout" Target="../slideLayouts/slideLayout102.xml"/><Relationship Id="rId4" Type="http://schemas.openxmlformats.org/officeDocument/2006/relationships/slideLayout" Target="../slideLayouts/slideLayout75.xml"/><Relationship Id="rId9" Type="http://schemas.openxmlformats.org/officeDocument/2006/relationships/slideLayout" Target="../slideLayouts/slideLayout80.xml"/><Relationship Id="rId14" Type="http://schemas.openxmlformats.org/officeDocument/2006/relationships/slideLayout" Target="../slideLayouts/slideLayout85.xml"/><Relationship Id="rId22" Type="http://schemas.openxmlformats.org/officeDocument/2006/relationships/slideLayout" Target="../slideLayouts/slideLayout93.xml"/><Relationship Id="rId27" Type="http://schemas.openxmlformats.org/officeDocument/2006/relationships/slideLayout" Target="../slideLayouts/slideLayout98.xml"/><Relationship Id="rId30" Type="http://schemas.openxmlformats.org/officeDocument/2006/relationships/slideLayout" Target="../slideLayouts/slideLayout101.xml"/><Relationship Id="rId35" Type="http://schemas.openxmlformats.org/officeDocument/2006/relationships/slideLayout" Target="../slideLayouts/slideLayout106.xml"/><Relationship Id="rId8" Type="http://schemas.openxmlformats.org/officeDocument/2006/relationships/slideLayout" Target="../slideLayouts/slideLayout79.xml"/><Relationship Id="rId3" Type="http://schemas.openxmlformats.org/officeDocument/2006/relationships/slideLayout" Target="../slideLayouts/slideLayout74.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0.xml"/><Relationship Id="rId18" Type="http://schemas.openxmlformats.org/officeDocument/2006/relationships/slideLayout" Target="../slideLayouts/slideLayout125.xml"/><Relationship Id="rId26" Type="http://schemas.openxmlformats.org/officeDocument/2006/relationships/slideLayout" Target="../slideLayouts/slideLayout133.xml"/><Relationship Id="rId3" Type="http://schemas.openxmlformats.org/officeDocument/2006/relationships/slideLayout" Target="../slideLayouts/slideLayout110.xml"/><Relationship Id="rId21" Type="http://schemas.openxmlformats.org/officeDocument/2006/relationships/slideLayout" Target="../slideLayouts/slideLayout128.xml"/><Relationship Id="rId34" Type="http://schemas.openxmlformats.org/officeDocument/2006/relationships/image" Target="../media/image9.png"/><Relationship Id="rId7" Type="http://schemas.openxmlformats.org/officeDocument/2006/relationships/slideLayout" Target="../slideLayouts/slideLayout114.xml"/><Relationship Id="rId12" Type="http://schemas.openxmlformats.org/officeDocument/2006/relationships/slideLayout" Target="../slideLayouts/slideLayout119.xml"/><Relationship Id="rId17" Type="http://schemas.openxmlformats.org/officeDocument/2006/relationships/slideLayout" Target="../slideLayouts/slideLayout124.xml"/><Relationship Id="rId25" Type="http://schemas.openxmlformats.org/officeDocument/2006/relationships/slideLayout" Target="../slideLayouts/slideLayout132.xml"/><Relationship Id="rId33" Type="http://schemas.openxmlformats.org/officeDocument/2006/relationships/theme" Target="../theme/theme4.xml"/><Relationship Id="rId2" Type="http://schemas.openxmlformats.org/officeDocument/2006/relationships/slideLayout" Target="../slideLayouts/slideLayout109.xml"/><Relationship Id="rId16" Type="http://schemas.openxmlformats.org/officeDocument/2006/relationships/slideLayout" Target="../slideLayouts/slideLayout123.xml"/><Relationship Id="rId20" Type="http://schemas.openxmlformats.org/officeDocument/2006/relationships/slideLayout" Target="../slideLayouts/slideLayout127.xml"/><Relationship Id="rId29" Type="http://schemas.openxmlformats.org/officeDocument/2006/relationships/slideLayout" Target="../slideLayouts/slideLayout136.xml"/><Relationship Id="rId1" Type="http://schemas.openxmlformats.org/officeDocument/2006/relationships/slideLayout" Target="../slideLayouts/slideLayout108.xml"/><Relationship Id="rId6" Type="http://schemas.openxmlformats.org/officeDocument/2006/relationships/slideLayout" Target="../slideLayouts/slideLayout113.xml"/><Relationship Id="rId11" Type="http://schemas.openxmlformats.org/officeDocument/2006/relationships/slideLayout" Target="../slideLayouts/slideLayout118.xml"/><Relationship Id="rId24" Type="http://schemas.openxmlformats.org/officeDocument/2006/relationships/slideLayout" Target="../slideLayouts/slideLayout131.xml"/><Relationship Id="rId32" Type="http://schemas.openxmlformats.org/officeDocument/2006/relationships/slideLayout" Target="../slideLayouts/slideLayout139.xml"/><Relationship Id="rId5" Type="http://schemas.openxmlformats.org/officeDocument/2006/relationships/slideLayout" Target="../slideLayouts/slideLayout112.xml"/><Relationship Id="rId15" Type="http://schemas.openxmlformats.org/officeDocument/2006/relationships/slideLayout" Target="../slideLayouts/slideLayout122.xml"/><Relationship Id="rId23" Type="http://schemas.openxmlformats.org/officeDocument/2006/relationships/slideLayout" Target="../slideLayouts/slideLayout130.xml"/><Relationship Id="rId28" Type="http://schemas.openxmlformats.org/officeDocument/2006/relationships/slideLayout" Target="../slideLayouts/slideLayout135.xml"/><Relationship Id="rId10" Type="http://schemas.openxmlformats.org/officeDocument/2006/relationships/slideLayout" Target="../slideLayouts/slideLayout117.xml"/><Relationship Id="rId19" Type="http://schemas.openxmlformats.org/officeDocument/2006/relationships/slideLayout" Target="../slideLayouts/slideLayout126.xml"/><Relationship Id="rId31" Type="http://schemas.openxmlformats.org/officeDocument/2006/relationships/slideLayout" Target="../slideLayouts/slideLayout138.xml"/><Relationship Id="rId4" Type="http://schemas.openxmlformats.org/officeDocument/2006/relationships/slideLayout" Target="../slideLayouts/slideLayout111.xml"/><Relationship Id="rId9" Type="http://schemas.openxmlformats.org/officeDocument/2006/relationships/slideLayout" Target="../slideLayouts/slideLayout116.xml"/><Relationship Id="rId14" Type="http://schemas.openxmlformats.org/officeDocument/2006/relationships/slideLayout" Target="../slideLayouts/slideLayout121.xml"/><Relationship Id="rId22" Type="http://schemas.openxmlformats.org/officeDocument/2006/relationships/slideLayout" Target="../slideLayouts/slideLayout129.xml"/><Relationship Id="rId27" Type="http://schemas.openxmlformats.org/officeDocument/2006/relationships/slideLayout" Target="../slideLayouts/slideLayout134.xml"/><Relationship Id="rId30" Type="http://schemas.openxmlformats.org/officeDocument/2006/relationships/slideLayout" Target="../slideLayouts/slideLayout137.xml"/><Relationship Id="rId8" Type="http://schemas.openxmlformats.org/officeDocument/2006/relationships/slideLayout" Target="../slideLayouts/slideLayout1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81718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 id="2147483688" r:id="rId16"/>
    <p:sldLayoutId id="2147483689" r:id="rId17"/>
    <p:sldLayoutId id="2147483690" r:id="rId18"/>
    <p:sldLayoutId id="2147483691" r:id="rId19"/>
    <p:sldLayoutId id="2147483692" r:id="rId20"/>
    <p:sldLayoutId id="2147483693" r:id="rId21"/>
    <p:sldLayoutId id="2147483694" r:id="rId22"/>
    <p:sldLayoutId id="2147483695" r:id="rId23"/>
    <p:sldLayoutId id="2147483696" r:id="rId24"/>
    <p:sldLayoutId id="2147483697" r:id="rId25"/>
    <p:sldLayoutId id="2147483698" r:id="rId26"/>
    <p:sldLayoutId id="2147483699" r:id="rId27"/>
    <p:sldLayoutId id="2147483700" r:id="rId28"/>
    <p:sldLayoutId id="2147483701" r:id="rId29"/>
    <p:sldLayoutId id="2147483702" r:id="rId30"/>
    <p:sldLayoutId id="2147483703" r:id="rId31"/>
    <p:sldLayoutId id="2147483704" r:id="rId32"/>
    <p:sldLayoutId id="2147483705" r:id="rId33"/>
    <p:sldLayoutId id="2147483706" r:id="rId34"/>
    <p:sldLayoutId id="2147483707" r:id="rId35"/>
    <p:sldLayoutId id="2147483708" r:id="rId36"/>
    <p:sldLayoutId id="2147483709" r:id="rId37"/>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0467501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 id="2147483726" r:id="rId16"/>
    <p:sldLayoutId id="2147483727" r:id="rId17"/>
    <p:sldLayoutId id="2147483728" r:id="rId18"/>
    <p:sldLayoutId id="2147483729" r:id="rId19"/>
    <p:sldLayoutId id="2147483730" r:id="rId20"/>
    <p:sldLayoutId id="2147483731" r:id="rId21"/>
    <p:sldLayoutId id="2147483732" r:id="rId22"/>
    <p:sldLayoutId id="2147483733" r:id="rId23"/>
    <p:sldLayoutId id="2147483734" r:id="rId24"/>
    <p:sldLayoutId id="2147483735" r:id="rId25"/>
    <p:sldLayoutId id="2147483736" r:id="rId26"/>
    <p:sldLayoutId id="2147483737" r:id="rId27"/>
    <p:sldLayoutId id="2147483738" r:id="rId28"/>
    <p:sldLayoutId id="2147483739" r:id="rId29"/>
    <p:sldLayoutId id="2147483740" r:id="rId30"/>
    <p:sldLayoutId id="2147483741" r:id="rId31"/>
    <p:sldLayoutId id="2147483742" r:id="rId32"/>
    <p:sldLayoutId id="2147483743" r:id="rId33"/>
    <p:sldLayoutId id="2147483744" r:id="rId3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University of Cambridge logo">
            <a:extLst>
              <a:ext uri="{FF2B5EF4-FFF2-40B4-BE49-F238E27FC236}">
                <a16:creationId xmlns:a16="http://schemas.microsoft.com/office/drawing/2014/main" id="{3A6DBB6B-8AA8-9FD8-9901-95E270F5B72E}"/>
              </a:ext>
            </a:extLst>
          </p:cNvPr>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1193377372"/>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 id="2147483774" r:id="rId29"/>
    <p:sldLayoutId id="2147483775" r:id="rId30"/>
    <p:sldLayoutId id="2147483776" r:id="rId31"/>
    <p:sldLayoutId id="2147483777" r:id="rId32"/>
    <p:sldLayoutId id="2147483778" r:id="rId33"/>
    <p:sldLayoutId id="2147483779" r:id="rId34"/>
    <p:sldLayoutId id="2147483780" r:id="rId35"/>
    <p:sldLayoutId id="2147483781" r:id="rId36"/>
  </p:sldLayoutIdLst>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4" descr="University of Cambridge logo">
            <a:extLst>
              <a:ext uri="{FF2B5EF4-FFF2-40B4-BE49-F238E27FC236}">
                <a16:creationId xmlns:a16="http://schemas.microsoft.com/office/drawing/2014/main" id="{3A6DBB6B-8AA8-9FD8-9901-95E270F5B72E}"/>
              </a:ext>
            </a:extLst>
          </p:cNvPr>
          <p:cNvPicPr>
            <a:picLocks noChangeAspect="1"/>
          </p:cNvPicPr>
          <p:nvPr/>
        </p:nvPicPr>
        <p:blipFill>
          <a:blip r:embed="rId34" cstate="print">
            <a:extLst>
              <a:ext uri="{28A0092B-C50C-407E-A947-70E740481C1C}">
                <a14:useLocalDpi xmlns:a14="http://schemas.microsoft.com/office/drawing/2010/main" val="0"/>
              </a:ext>
            </a:extLst>
          </a:blip>
          <a:stretch>
            <a:fillRect/>
          </a:stretch>
        </p:blipFill>
        <p:spPr>
          <a:xfrm>
            <a:off x="377751" y="438060"/>
            <a:ext cx="1361679" cy="285281"/>
          </a:xfrm>
          <a:prstGeom prst="rect">
            <a:avLst/>
          </a:prstGeom>
        </p:spPr>
      </p:pic>
    </p:spTree>
    <p:extLst>
      <p:ext uri="{BB962C8B-B14F-4D97-AF65-F5344CB8AC3E}">
        <p14:creationId xmlns:p14="http://schemas.microsoft.com/office/powerpoint/2010/main" val="3421582554"/>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 id="2147483794" r:id="rId12"/>
    <p:sldLayoutId id="2147483795" r:id="rId13"/>
    <p:sldLayoutId id="2147483796" r:id="rId14"/>
    <p:sldLayoutId id="2147483797" r:id="rId15"/>
    <p:sldLayoutId id="2147483798" r:id="rId16"/>
    <p:sldLayoutId id="2147483799" r:id="rId17"/>
    <p:sldLayoutId id="2147483800" r:id="rId18"/>
    <p:sldLayoutId id="2147483801" r:id="rId19"/>
    <p:sldLayoutId id="2147483802" r:id="rId20"/>
    <p:sldLayoutId id="2147483803" r:id="rId21"/>
    <p:sldLayoutId id="2147483804" r:id="rId22"/>
    <p:sldLayoutId id="2147483805" r:id="rId23"/>
    <p:sldLayoutId id="2147483806" r:id="rId24"/>
    <p:sldLayoutId id="2147483807" r:id="rId25"/>
    <p:sldLayoutId id="2147483808" r:id="rId26"/>
    <p:sldLayoutId id="2147483809" r:id="rId27"/>
    <p:sldLayoutId id="2147483810" r:id="rId28"/>
    <p:sldLayoutId id="2147483811" r:id="rId29"/>
    <p:sldLayoutId id="2147483812" r:id="rId30"/>
    <p:sldLayoutId id="2147483813" r:id="rId31"/>
    <p:sldLayoutId id="2147483814" r:id="rId32"/>
  </p:sldLayoutIdLst>
  <p:hf sldNum="0" hdr="0" ftr="0" dt="0"/>
  <p:txStyles>
    <p:titleStyle>
      <a:lvl1pPr algn="l" defTabSz="514350" rtl="0" eaLnBrk="1" latinLnBrk="0" hangingPunct="1">
        <a:lnSpc>
          <a:spcPct val="90000"/>
        </a:lnSpc>
        <a:spcBef>
          <a:spcPct val="0"/>
        </a:spcBef>
        <a:buNone/>
        <a:defRPr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Arial" panose="020B0604020202020204" pitchFamily="34" charset="0"/>
        <a:buChar char="•"/>
        <a:defRPr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Arial" panose="020B0604020202020204" pitchFamily="34" charset="0"/>
        <a:buChar char="•"/>
        <a:defRPr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Arial" panose="020B0604020202020204" pitchFamily="34" charset="0"/>
        <a:buChar char="•"/>
        <a:defRPr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5pPr>
      <a:lvl6pPr marL="141446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6pPr>
      <a:lvl7pPr marL="167163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7pPr>
      <a:lvl8pPr marL="1928813"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8pPr>
      <a:lvl9pPr marL="2185988" indent="-128588" algn="l" defTabSz="514350" rtl="0" eaLnBrk="1" latinLnBrk="0" hangingPunct="1">
        <a:lnSpc>
          <a:spcPct val="90000"/>
        </a:lnSpc>
        <a:spcBef>
          <a:spcPts val="281"/>
        </a:spcBef>
        <a:buFont typeface="Arial" panose="020B0604020202020204" pitchFamily="34" charset="0"/>
        <a:buChar char="•"/>
        <a:defRPr sz="1013" kern="1200">
          <a:solidFill>
            <a:schemeClr val="tx1"/>
          </a:solidFill>
          <a:latin typeface="+mn-lt"/>
          <a:ea typeface="+mn-ea"/>
          <a:cs typeface="+mn-cs"/>
        </a:defRPr>
      </a:lvl9pPr>
    </p:bodyStyle>
    <p:otherStyle>
      <a:defPPr>
        <a:defRPr lang="en-US"/>
      </a:defPPr>
      <a:lvl1pPr marL="0" algn="l" defTabSz="514350" rtl="0" eaLnBrk="1" latinLnBrk="0" hangingPunct="1">
        <a:defRPr sz="1013" kern="1200">
          <a:solidFill>
            <a:schemeClr val="tx1"/>
          </a:solidFill>
          <a:latin typeface="+mn-lt"/>
          <a:ea typeface="+mn-ea"/>
          <a:cs typeface="+mn-cs"/>
        </a:defRPr>
      </a:lvl1pPr>
      <a:lvl2pPr marL="257175" algn="l" defTabSz="514350" rtl="0" eaLnBrk="1" latinLnBrk="0" hangingPunct="1">
        <a:defRPr sz="1013" kern="1200">
          <a:solidFill>
            <a:schemeClr val="tx1"/>
          </a:solidFill>
          <a:latin typeface="+mn-lt"/>
          <a:ea typeface="+mn-ea"/>
          <a:cs typeface="+mn-cs"/>
        </a:defRPr>
      </a:lvl2pPr>
      <a:lvl3pPr marL="514350" algn="l" defTabSz="514350" rtl="0" eaLnBrk="1" latinLnBrk="0" hangingPunct="1">
        <a:defRPr sz="1013" kern="1200">
          <a:solidFill>
            <a:schemeClr val="tx1"/>
          </a:solidFill>
          <a:latin typeface="+mn-lt"/>
          <a:ea typeface="+mn-ea"/>
          <a:cs typeface="+mn-cs"/>
        </a:defRPr>
      </a:lvl3pPr>
      <a:lvl4pPr marL="771525" algn="l" defTabSz="514350" rtl="0" eaLnBrk="1" latinLnBrk="0" hangingPunct="1">
        <a:defRPr sz="1013" kern="1200">
          <a:solidFill>
            <a:schemeClr val="tx1"/>
          </a:solidFill>
          <a:latin typeface="+mn-lt"/>
          <a:ea typeface="+mn-ea"/>
          <a:cs typeface="+mn-cs"/>
        </a:defRPr>
      </a:lvl4pPr>
      <a:lvl5pPr marL="1028700" algn="l" defTabSz="514350" rtl="0" eaLnBrk="1" latinLnBrk="0" hangingPunct="1">
        <a:defRPr sz="1013" kern="1200">
          <a:solidFill>
            <a:schemeClr val="tx1"/>
          </a:solidFill>
          <a:latin typeface="+mn-lt"/>
          <a:ea typeface="+mn-ea"/>
          <a:cs typeface="+mn-cs"/>
        </a:defRPr>
      </a:lvl5pPr>
      <a:lvl6pPr marL="1285875" algn="l" defTabSz="514350" rtl="0" eaLnBrk="1" latinLnBrk="0" hangingPunct="1">
        <a:defRPr sz="1013" kern="1200">
          <a:solidFill>
            <a:schemeClr val="tx1"/>
          </a:solidFill>
          <a:latin typeface="+mn-lt"/>
          <a:ea typeface="+mn-ea"/>
          <a:cs typeface="+mn-cs"/>
        </a:defRPr>
      </a:lvl6pPr>
      <a:lvl7pPr marL="1543050" algn="l" defTabSz="514350" rtl="0" eaLnBrk="1" latinLnBrk="0" hangingPunct="1">
        <a:defRPr sz="1013" kern="1200">
          <a:solidFill>
            <a:schemeClr val="tx1"/>
          </a:solidFill>
          <a:latin typeface="+mn-lt"/>
          <a:ea typeface="+mn-ea"/>
          <a:cs typeface="+mn-cs"/>
        </a:defRPr>
      </a:lvl7pPr>
      <a:lvl8pPr marL="1800225" algn="l" defTabSz="514350" rtl="0" eaLnBrk="1" latinLnBrk="0" hangingPunct="1">
        <a:defRPr sz="1013" kern="1200">
          <a:solidFill>
            <a:schemeClr val="tx1"/>
          </a:solidFill>
          <a:latin typeface="+mn-lt"/>
          <a:ea typeface="+mn-ea"/>
          <a:cs typeface="+mn-cs"/>
        </a:defRPr>
      </a:lvl8pPr>
      <a:lvl9pPr marL="2057400" algn="l" defTabSz="514350" rtl="0" eaLnBrk="1" latinLnBrk="0" hangingPunct="1">
        <a:defRPr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8.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9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91.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8.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9.jpg"/><Relationship Id="rId2" Type="http://schemas.openxmlformats.org/officeDocument/2006/relationships/diagramData" Target="../diagrams/data2.xml"/><Relationship Id="rId1" Type="http://schemas.openxmlformats.org/officeDocument/2006/relationships/slideLayout" Target="../slideLayouts/slideLayout7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9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7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8.xml"/></Relationships>
</file>

<file path=ppt/slides/_rels/slide16.xml.rels><?xml version="1.0" encoding="UTF-8" standalone="yes"?>
<Relationships xmlns="http://schemas.openxmlformats.org/package/2006/relationships"><Relationship Id="rId8" Type="http://schemas.openxmlformats.org/officeDocument/2006/relationships/diagramLayout" Target="../diagrams/layout6.xml"/><Relationship Id="rId3" Type="http://schemas.openxmlformats.org/officeDocument/2006/relationships/diagramLayout" Target="../diagrams/layout5.xml"/><Relationship Id="rId7" Type="http://schemas.openxmlformats.org/officeDocument/2006/relationships/diagramData" Target="../diagrams/data6.xml"/><Relationship Id="rId2" Type="http://schemas.openxmlformats.org/officeDocument/2006/relationships/diagramData" Target="../diagrams/data5.xml"/><Relationship Id="rId1" Type="http://schemas.openxmlformats.org/officeDocument/2006/relationships/slideLayout" Target="../slideLayouts/slideLayout91.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1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91.xml"/></Relationships>
</file>

<file path=ppt/slides/_rels/slide18.xml.rels><?xml version="1.0" encoding="UTF-8" standalone="yes"?>
<Relationships xmlns="http://schemas.openxmlformats.org/package/2006/relationships"><Relationship Id="rId3" Type="http://schemas.openxmlformats.org/officeDocument/2006/relationships/hyperlink" Target="https://www.ubs.admin.cam.ac.uk/training-centre/resources" TargetMode="External"/><Relationship Id="rId7" Type="http://schemas.openxmlformats.org/officeDocument/2006/relationships/hyperlink" Target="mailto:ubsholicencing@admin.cam.ac.uk" TargetMode="External"/><Relationship Id="rId2" Type="http://schemas.openxmlformats.org/officeDocument/2006/relationships/hyperlink" Target="mailto:ubstraining@admin.cam.ac.uk" TargetMode="External"/><Relationship Id="rId1" Type="http://schemas.openxmlformats.org/officeDocument/2006/relationships/slideLayout" Target="../slideLayouts/slideLayout100.xml"/><Relationship Id="rId6" Type="http://schemas.openxmlformats.org/officeDocument/2006/relationships/hyperlink" Target="mailto:ubsntco@admin.cam.ac.uk" TargetMode="External"/><Relationship Id="rId5" Type="http://schemas.openxmlformats.org/officeDocument/2006/relationships/hyperlink" Target="https://www.vle.cam.ac.uk/course/view.php?id=140221" TargetMode="External"/><Relationship Id="rId4" Type="http://schemas.openxmlformats.org/officeDocument/2006/relationships/hyperlink" Target="mailto:maryann.haskings@admin.cam.ac.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AC5377A-ABBD-4D98-B434-A58C8F2AEBF2}"/>
              </a:ext>
            </a:extLst>
          </p:cNvPr>
          <p:cNvSpPr>
            <a:spLocks noGrp="1"/>
          </p:cNvSpPr>
          <p:nvPr>
            <p:ph type="body" sz="quarter" idx="10"/>
          </p:nvPr>
        </p:nvSpPr>
        <p:spPr>
          <a:xfrm>
            <a:off x="217782" y="3521640"/>
            <a:ext cx="4328338" cy="1028794"/>
          </a:xfrm>
        </p:spPr>
        <p:txBody>
          <a:bodyPr/>
          <a:lstStyle/>
          <a:p>
            <a:r>
              <a:rPr lang="en-GB" sz="2400" b="1" dirty="0"/>
              <a:t>Training and Assessment within UBS </a:t>
            </a:r>
            <a:r>
              <a:rPr lang="en-GB" sz="2400" b="1" dirty="0" err="1"/>
              <a:t>Biofacilities</a:t>
            </a:r>
            <a:endParaRPr lang="en-GB" sz="2400" b="1" dirty="0"/>
          </a:p>
        </p:txBody>
      </p:sp>
    </p:spTree>
    <p:extLst>
      <p:ext uri="{BB962C8B-B14F-4D97-AF65-F5344CB8AC3E}">
        <p14:creationId xmlns:p14="http://schemas.microsoft.com/office/powerpoint/2010/main" val="364242635"/>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Multi-colored sticky notes on a whiteboard">
            <a:extLst>
              <a:ext uri="{FF2B5EF4-FFF2-40B4-BE49-F238E27FC236}">
                <a16:creationId xmlns:a16="http://schemas.microsoft.com/office/drawing/2014/main" id="{51EE47E2-0834-A5F0-FB83-7DE8AC00143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9012" r="19012"/>
          <a:stretch>
            <a:fillRect/>
          </a:stretch>
        </p:blipFill>
        <p:spPr/>
      </p:pic>
      <p:sp>
        <p:nvSpPr>
          <p:cNvPr id="10" name="Content Placeholder 9">
            <a:extLst>
              <a:ext uri="{FF2B5EF4-FFF2-40B4-BE49-F238E27FC236}">
                <a16:creationId xmlns:a16="http://schemas.microsoft.com/office/drawing/2014/main" id="{0E289E87-0501-4473-1B37-545334BD9A99}"/>
              </a:ext>
            </a:extLst>
          </p:cNvPr>
          <p:cNvSpPr>
            <a:spLocks noGrp="1"/>
          </p:cNvSpPr>
          <p:nvPr>
            <p:ph type="body" sz="quarter" idx="12"/>
          </p:nvPr>
        </p:nvSpPr>
        <p:spPr>
          <a:xfrm>
            <a:off x="6634480" y="1912914"/>
            <a:ext cx="5205493" cy="4681849"/>
          </a:xfrm>
          <a:prstGeom prst="rect">
            <a:avLst/>
          </a:prstGeom>
        </p:spPr>
        <p:txBody>
          <a:bodyPr>
            <a:normAutofit lnSpcReduction="10000"/>
          </a:bodyPr>
          <a:lstStyle/>
          <a:p>
            <a:r>
              <a:rPr lang="en-GB" sz="2200" dirty="0"/>
              <a:t>Terminology</a:t>
            </a:r>
          </a:p>
          <a:p>
            <a:r>
              <a:rPr lang="en-GB" sz="2200" dirty="0"/>
              <a:t>Legal requirements</a:t>
            </a:r>
          </a:p>
          <a:p>
            <a:r>
              <a:rPr lang="en-GB" sz="2200" dirty="0"/>
              <a:t>Who can train?</a:t>
            </a:r>
          </a:p>
          <a:p>
            <a:r>
              <a:rPr lang="en-GB" sz="2200" dirty="0"/>
              <a:t>Who can assess?</a:t>
            </a:r>
          </a:p>
          <a:p>
            <a:r>
              <a:rPr lang="en-GB" sz="2200" dirty="0"/>
              <a:t>Process overview</a:t>
            </a:r>
          </a:p>
          <a:p>
            <a:r>
              <a:rPr lang="en-GB" sz="2200" dirty="0">
                <a:latin typeface="Arial" panose="020B0604020202020204" pitchFamily="34" charset="0"/>
                <a:cs typeface="Arial" panose="020B0604020202020204" pitchFamily="34" charset="0"/>
              </a:rPr>
              <a:t>New and experienced individuals</a:t>
            </a:r>
          </a:p>
          <a:p>
            <a:r>
              <a:rPr lang="en-GB" sz="2200" dirty="0">
                <a:latin typeface="Arial" panose="020B0604020202020204" pitchFamily="34" charset="0"/>
                <a:cs typeface="Arial" panose="020B0604020202020204" pitchFamily="34" charset="0"/>
              </a:rPr>
              <a:t>Maintaining competency</a:t>
            </a:r>
          </a:p>
          <a:p>
            <a:r>
              <a:rPr lang="en-GB" sz="2200" dirty="0">
                <a:latin typeface="Arial" panose="020B0604020202020204" pitchFamily="34" charset="0"/>
                <a:cs typeface="Arial" panose="020B0604020202020204" pitchFamily="34" charset="0"/>
              </a:rPr>
              <a:t>Adding training records</a:t>
            </a:r>
          </a:p>
          <a:p>
            <a:r>
              <a:rPr lang="en-GB" sz="2200" dirty="0">
                <a:latin typeface="Arial" panose="020B0604020202020204" pitchFamily="34" charset="0"/>
                <a:cs typeface="Arial" panose="020B0604020202020204" pitchFamily="34" charset="0"/>
              </a:rPr>
              <a:t>Q&amp;A</a:t>
            </a:r>
          </a:p>
          <a:p>
            <a:pPr marL="0" indent="0">
              <a:buNone/>
            </a:pPr>
            <a:endParaRPr lang="en-GB" dirty="0"/>
          </a:p>
        </p:txBody>
      </p:sp>
      <p:sp>
        <p:nvSpPr>
          <p:cNvPr id="2" name="Title 1">
            <a:extLst>
              <a:ext uri="{FF2B5EF4-FFF2-40B4-BE49-F238E27FC236}">
                <a16:creationId xmlns:a16="http://schemas.microsoft.com/office/drawing/2014/main" id="{9B6567D9-A25C-2696-11C5-EF26B79088F1}"/>
              </a:ext>
            </a:extLst>
          </p:cNvPr>
          <p:cNvSpPr>
            <a:spLocks noGrp="1"/>
          </p:cNvSpPr>
          <p:nvPr>
            <p:ph type="title"/>
          </p:nvPr>
        </p:nvSpPr>
        <p:spPr/>
        <p:txBody>
          <a:bodyPr>
            <a:normAutofit/>
          </a:bodyPr>
          <a:lstStyle/>
          <a:p>
            <a:r>
              <a:rPr lang="en-GB" sz="2400" b="1" dirty="0"/>
              <a:t>Overview</a:t>
            </a:r>
          </a:p>
        </p:txBody>
      </p:sp>
    </p:spTree>
    <p:extLst>
      <p:ext uri="{BB962C8B-B14F-4D97-AF65-F5344CB8AC3E}">
        <p14:creationId xmlns:p14="http://schemas.microsoft.com/office/powerpoint/2010/main" val="1537454692"/>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09F54F8-7E41-C8C5-A840-64D2C7D76F2B}"/>
              </a:ext>
            </a:extLst>
          </p:cNvPr>
          <p:cNvSpPr>
            <a:spLocks noGrp="1"/>
          </p:cNvSpPr>
          <p:nvPr>
            <p:ph type="title"/>
          </p:nvPr>
        </p:nvSpPr>
        <p:spPr/>
        <p:txBody>
          <a:bodyPr>
            <a:normAutofit/>
          </a:bodyPr>
          <a:lstStyle/>
          <a:p>
            <a:r>
              <a:rPr lang="en-GB" sz="2400" b="1" dirty="0"/>
              <a:t>Terminology</a:t>
            </a:r>
          </a:p>
        </p:txBody>
      </p:sp>
      <p:graphicFrame>
        <p:nvGraphicFramePr>
          <p:cNvPr id="6" name="Content Placeholder 2">
            <a:extLst>
              <a:ext uri="{FF2B5EF4-FFF2-40B4-BE49-F238E27FC236}">
                <a16:creationId xmlns:a16="http://schemas.microsoft.com/office/drawing/2014/main" id="{ABF22AEE-B99C-73A3-FA60-C68F1C4AD90C}"/>
              </a:ext>
            </a:extLst>
          </p:cNvPr>
          <p:cNvGraphicFramePr>
            <a:graphicFrameLocks noGrp="1"/>
          </p:cNvGraphicFramePr>
          <p:nvPr>
            <p:ph sz="half" idx="10"/>
            <p:extLst>
              <p:ext uri="{D42A27DB-BD31-4B8C-83A1-F6EECF244321}">
                <p14:modId xmlns:p14="http://schemas.microsoft.com/office/powerpoint/2010/main" val="3762413035"/>
              </p:ext>
            </p:extLst>
          </p:nvPr>
        </p:nvGraphicFramePr>
        <p:xfrm>
          <a:off x="3545756" y="1104182"/>
          <a:ext cx="7676426" cy="493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553824043"/>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Scales of justice on blue background">
            <a:extLst>
              <a:ext uri="{FF2B5EF4-FFF2-40B4-BE49-F238E27FC236}">
                <a16:creationId xmlns:a16="http://schemas.microsoft.com/office/drawing/2014/main" id="{0E5A8A8A-D017-E11F-ACA1-2A836BE4B4C7}"/>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8966" r="18966"/>
          <a:stretch/>
        </p:blipFill>
        <p:spPr>
          <a:xfrm>
            <a:off x="16" y="0"/>
            <a:ext cx="6376960" cy="6858000"/>
          </a:xfrm>
          <a:prstGeom prst="rect">
            <a:avLst/>
          </a:prstGeom>
          <a:noFill/>
        </p:spPr>
      </p:pic>
      <p:sp>
        <p:nvSpPr>
          <p:cNvPr id="3" name="Content Placeholder 2">
            <a:extLst>
              <a:ext uri="{FF2B5EF4-FFF2-40B4-BE49-F238E27FC236}">
                <a16:creationId xmlns:a16="http://schemas.microsoft.com/office/drawing/2014/main" id="{62842615-7F2A-A47C-3388-512852D8AB06}"/>
              </a:ext>
            </a:extLst>
          </p:cNvPr>
          <p:cNvSpPr>
            <a:spLocks noGrp="1"/>
          </p:cNvSpPr>
          <p:nvPr>
            <p:ph type="body" sz="quarter" idx="12"/>
          </p:nvPr>
        </p:nvSpPr>
        <p:spPr>
          <a:xfrm>
            <a:off x="6541592" y="1535105"/>
            <a:ext cx="5391266" cy="5188969"/>
          </a:xfrm>
        </p:spPr>
        <p:txBody>
          <a:bodyPr>
            <a:normAutofit lnSpcReduction="10000"/>
          </a:bodyPr>
          <a:lstStyle/>
          <a:p>
            <a:pPr marL="0" indent="0">
              <a:buNone/>
            </a:pPr>
            <a:r>
              <a:rPr lang="en-GB" sz="2000" b="1" dirty="0">
                <a:solidFill>
                  <a:schemeClr val="accent1"/>
                </a:solidFill>
              </a:rPr>
              <a:t>PEL</a:t>
            </a:r>
            <a:r>
              <a:rPr lang="en-GB" sz="1800" b="1" dirty="0">
                <a:solidFill>
                  <a:schemeClr val="accent1"/>
                </a:solidFill>
              </a:rPr>
              <a:t>: </a:t>
            </a:r>
            <a:r>
              <a:rPr lang="en-GB" sz="1800" dirty="0">
                <a:solidFill>
                  <a:schemeClr val="accent1"/>
                </a:solidFill>
              </a:rPr>
              <a:t>‘</a:t>
            </a:r>
            <a:r>
              <a:rPr lang="en-GB" sz="1800" i="1" dirty="0">
                <a:solidFill>
                  <a:schemeClr val="accent1"/>
                </a:solidFill>
              </a:rPr>
              <a:t>Staff shall be adequately educated and trained before they perform any function relating to the care of the protected animals and shall be supervised when performing any such function until they have demonstrated the requisite competence’</a:t>
            </a:r>
          </a:p>
          <a:p>
            <a:pPr marL="0" indent="0">
              <a:buNone/>
            </a:pPr>
            <a:endParaRPr lang="en-GB" altLang="en-US" sz="800" i="1" dirty="0">
              <a:solidFill>
                <a:schemeClr val="accent1"/>
              </a:solidFill>
            </a:endParaRPr>
          </a:p>
          <a:p>
            <a:pPr marL="0" indent="0">
              <a:buNone/>
            </a:pPr>
            <a:r>
              <a:rPr lang="en-GB" altLang="en-US" sz="2000" b="1" dirty="0">
                <a:solidFill>
                  <a:schemeClr val="accent2">
                    <a:lumMod val="25000"/>
                  </a:schemeClr>
                </a:solidFill>
              </a:rPr>
              <a:t>PPL</a:t>
            </a:r>
            <a:r>
              <a:rPr lang="en-GB" altLang="en-US" sz="1800" b="1" dirty="0">
                <a:solidFill>
                  <a:schemeClr val="accent2">
                    <a:lumMod val="25000"/>
                  </a:schemeClr>
                </a:solidFill>
              </a:rPr>
              <a:t>: </a:t>
            </a:r>
            <a:r>
              <a:rPr lang="en-GB" altLang="en-US" sz="1800" i="1" dirty="0">
                <a:solidFill>
                  <a:schemeClr val="accent2">
                    <a:lumMod val="25000"/>
                  </a:schemeClr>
                </a:solidFill>
              </a:rPr>
              <a:t>‘Appropriate level of supervision is provided for all personal licensees carrying out regulated procedures under the authority of this licence’</a:t>
            </a:r>
          </a:p>
          <a:p>
            <a:pPr marL="0" indent="0">
              <a:buNone/>
            </a:pPr>
            <a:endParaRPr lang="en-GB" altLang="en-US" sz="800" i="1" dirty="0">
              <a:solidFill>
                <a:schemeClr val="accent2">
                  <a:lumMod val="25000"/>
                </a:schemeClr>
              </a:solidFill>
            </a:endParaRPr>
          </a:p>
          <a:p>
            <a:pPr marL="0" indent="0">
              <a:buNone/>
            </a:pPr>
            <a:r>
              <a:rPr lang="en-GB" altLang="en-US" sz="2000" b="1" dirty="0"/>
              <a:t>PIL</a:t>
            </a:r>
            <a:r>
              <a:rPr lang="en-GB" altLang="en-US" sz="1800" b="1" dirty="0"/>
              <a:t>: </a:t>
            </a:r>
            <a:r>
              <a:rPr lang="en-GB" altLang="en-US" sz="1800" dirty="0"/>
              <a:t>‘</a:t>
            </a:r>
            <a:r>
              <a:rPr lang="en-GB" altLang="en-US" sz="1800" i="1" dirty="0"/>
              <a:t>maintain a record of all procedures carried out including details of supervision and competence</a:t>
            </a:r>
            <a:r>
              <a:rPr lang="en-GB" altLang="en-US" sz="1800" dirty="0"/>
              <a:t>’ </a:t>
            </a:r>
          </a:p>
          <a:p>
            <a:pPr marL="0" indent="0">
              <a:buNone/>
            </a:pPr>
            <a:endParaRPr lang="en-GB" altLang="en-US" dirty="0"/>
          </a:p>
          <a:p>
            <a:pPr marL="0" indent="0">
              <a:buNone/>
            </a:pPr>
            <a:endParaRPr lang="en-GB" dirty="0"/>
          </a:p>
        </p:txBody>
      </p:sp>
      <p:sp>
        <p:nvSpPr>
          <p:cNvPr id="2" name="Title 1">
            <a:extLst>
              <a:ext uri="{FF2B5EF4-FFF2-40B4-BE49-F238E27FC236}">
                <a16:creationId xmlns:a16="http://schemas.microsoft.com/office/drawing/2014/main" id="{A67BE43E-71A0-28CC-3C82-CC9B9981237C}"/>
              </a:ext>
            </a:extLst>
          </p:cNvPr>
          <p:cNvSpPr>
            <a:spLocks noGrp="1"/>
          </p:cNvSpPr>
          <p:nvPr>
            <p:ph type="title"/>
          </p:nvPr>
        </p:nvSpPr>
        <p:spPr>
          <a:xfrm>
            <a:off x="6634479" y="903833"/>
            <a:ext cx="5205493" cy="474253"/>
          </a:xfrm>
        </p:spPr>
        <p:txBody>
          <a:bodyPr>
            <a:normAutofit/>
          </a:bodyPr>
          <a:lstStyle/>
          <a:p>
            <a:r>
              <a:rPr lang="en-GB" sz="2400" b="1" dirty="0"/>
              <a:t>Legal Requirements</a:t>
            </a:r>
          </a:p>
        </p:txBody>
      </p:sp>
    </p:spTree>
    <p:extLst>
      <p:ext uri="{BB962C8B-B14F-4D97-AF65-F5344CB8AC3E}">
        <p14:creationId xmlns:p14="http://schemas.microsoft.com/office/powerpoint/2010/main" val="3369823237"/>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83C05-852E-D637-B7D0-25D8218147ED}"/>
              </a:ext>
            </a:extLst>
          </p:cNvPr>
          <p:cNvSpPr>
            <a:spLocks noGrp="1"/>
          </p:cNvSpPr>
          <p:nvPr>
            <p:ph type="title"/>
          </p:nvPr>
        </p:nvSpPr>
        <p:spPr/>
        <p:txBody>
          <a:bodyPr>
            <a:normAutofit/>
          </a:bodyPr>
          <a:lstStyle/>
          <a:p>
            <a:r>
              <a:rPr lang="en-GB" sz="2400" b="1" dirty="0"/>
              <a:t>Legal Requirements</a:t>
            </a:r>
          </a:p>
        </p:txBody>
      </p:sp>
      <p:sp>
        <p:nvSpPr>
          <p:cNvPr id="3" name="Content Placeholder 2">
            <a:extLst>
              <a:ext uri="{FF2B5EF4-FFF2-40B4-BE49-F238E27FC236}">
                <a16:creationId xmlns:a16="http://schemas.microsoft.com/office/drawing/2014/main" id="{9DFF32E3-05A7-85D7-5DBB-FBCF205B59B4}"/>
              </a:ext>
            </a:extLst>
          </p:cNvPr>
          <p:cNvSpPr>
            <a:spLocks noGrp="1"/>
          </p:cNvSpPr>
          <p:nvPr>
            <p:ph sz="half" idx="10"/>
          </p:nvPr>
        </p:nvSpPr>
        <p:spPr>
          <a:xfrm>
            <a:off x="2705716" y="1766863"/>
            <a:ext cx="8879560" cy="4426903"/>
          </a:xfrm>
        </p:spPr>
        <p:txBody>
          <a:bodyPr/>
          <a:lstStyle/>
          <a:p>
            <a:pPr marL="285750" indent="-285750">
              <a:buFont typeface="Arial" panose="020B0604020202020204" pitchFamily="34" charset="0"/>
              <a:buChar char="•"/>
            </a:pPr>
            <a:r>
              <a:rPr lang="en-GB" sz="2000" dirty="0"/>
              <a:t>Every person working with animals should be able to demonstrate their training and competency records</a:t>
            </a:r>
          </a:p>
          <a:p>
            <a:pPr marL="285750" indent="-285750">
              <a:buFont typeface="Arial" panose="020B0604020202020204" pitchFamily="34" charset="0"/>
              <a:buChar char="•"/>
            </a:pPr>
            <a:r>
              <a:rPr lang="en-GB" sz="2000" dirty="0"/>
              <a:t>The Home Office often focus on training and competency, so it’s important that records show:</a:t>
            </a:r>
          </a:p>
          <a:p>
            <a:pPr lvl="1"/>
            <a:endParaRPr lang="en-GB" sz="1600" dirty="0"/>
          </a:p>
          <a:p>
            <a:pPr lvl="6"/>
            <a:r>
              <a:rPr lang="en-GB" sz="1800" dirty="0">
                <a:latin typeface="Arial" panose="020B0604020202020204" pitchFamily="34" charset="0"/>
                <a:cs typeface="Arial" panose="020B0604020202020204" pitchFamily="34" charset="0"/>
              </a:rPr>
              <a:t>The current ability level </a:t>
            </a:r>
            <a:r>
              <a:rPr lang="en-GB" sz="1800" dirty="0">
                <a:solidFill>
                  <a:schemeClr val="accent1">
                    <a:lumMod val="75000"/>
                  </a:schemeClr>
                </a:solidFill>
                <a:latin typeface="Arial" panose="020B0604020202020204" pitchFamily="34" charset="0"/>
                <a:cs typeface="Arial" panose="020B0604020202020204" pitchFamily="34" charset="0"/>
              </a:rPr>
              <a:t>&gt; competency/supervision level</a:t>
            </a:r>
          </a:p>
          <a:p>
            <a:pPr lvl="6"/>
            <a:endParaRPr lang="en-GB" sz="1800" dirty="0">
              <a:latin typeface="Arial" panose="020B0604020202020204" pitchFamily="34" charset="0"/>
              <a:cs typeface="Arial" panose="020B0604020202020204" pitchFamily="34" charset="0"/>
            </a:endParaRPr>
          </a:p>
          <a:p>
            <a:pPr lvl="6"/>
            <a:r>
              <a:rPr lang="en-GB" sz="1800" dirty="0">
                <a:latin typeface="Arial" panose="020B0604020202020204" pitchFamily="34" charset="0"/>
                <a:cs typeface="Arial" panose="020B0604020202020204" pitchFamily="34" charset="0"/>
              </a:rPr>
              <a:t>How the ability level was reached </a:t>
            </a:r>
            <a:r>
              <a:rPr lang="en-GB" sz="1800" dirty="0">
                <a:solidFill>
                  <a:schemeClr val="accent1">
                    <a:lumMod val="75000"/>
                  </a:schemeClr>
                </a:solidFill>
                <a:latin typeface="Arial" panose="020B0604020202020204" pitchFamily="34" charset="0"/>
                <a:cs typeface="Arial" panose="020B0604020202020204" pitchFamily="34" charset="0"/>
              </a:rPr>
              <a:t>&gt; training records</a:t>
            </a:r>
          </a:p>
          <a:p>
            <a:pPr lvl="6"/>
            <a:endParaRPr lang="en-GB" sz="1800" dirty="0">
              <a:latin typeface="Arial" panose="020B0604020202020204" pitchFamily="34" charset="0"/>
              <a:cs typeface="Arial" panose="020B0604020202020204" pitchFamily="34" charset="0"/>
            </a:endParaRPr>
          </a:p>
          <a:p>
            <a:pPr lvl="6"/>
            <a:r>
              <a:rPr lang="en-GB" sz="1800" dirty="0">
                <a:latin typeface="Arial" panose="020B0604020202020204" pitchFamily="34" charset="0"/>
                <a:cs typeface="Arial" panose="020B0604020202020204" pitchFamily="34" charset="0"/>
              </a:rPr>
              <a:t>How that level was assessed </a:t>
            </a:r>
            <a:r>
              <a:rPr lang="en-GB" sz="1800" dirty="0">
                <a:solidFill>
                  <a:schemeClr val="accent1">
                    <a:lumMod val="75000"/>
                  </a:schemeClr>
                </a:solidFill>
                <a:latin typeface="Arial" panose="020B0604020202020204" pitchFamily="34" charset="0"/>
                <a:cs typeface="Arial" panose="020B0604020202020204" pitchFamily="34" charset="0"/>
              </a:rPr>
              <a:t>&gt; assessment documents e.g. DOPS</a:t>
            </a:r>
          </a:p>
          <a:p>
            <a:pPr lvl="6"/>
            <a:endParaRPr lang="en-GB" sz="1800" dirty="0">
              <a:latin typeface="Arial" panose="020B0604020202020204" pitchFamily="34" charset="0"/>
              <a:cs typeface="Arial" panose="020B0604020202020204" pitchFamily="34" charset="0"/>
            </a:endParaRPr>
          </a:p>
          <a:p>
            <a:pPr lvl="6"/>
            <a:r>
              <a:rPr lang="en-GB" sz="1800" dirty="0">
                <a:latin typeface="Arial" panose="020B0604020202020204" pitchFamily="34" charset="0"/>
                <a:cs typeface="Arial" panose="020B0604020202020204" pitchFamily="34" charset="0"/>
              </a:rPr>
              <a:t>When the ability level will be re-assessed </a:t>
            </a:r>
            <a:r>
              <a:rPr lang="en-GB" sz="1800" dirty="0">
                <a:solidFill>
                  <a:schemeClr val="accent1">
                    <a:lumMod val="75000"/>
                  </a:schemeClr>
                </a:solidFill>
                <a:latin typeface="Arial" panose="020B0604020202020204" pitchFamily="34" charset="0"/>
                <a:cs typeface="Arial" panose="020B0604020202020204" pitchFamily="34" charset="0"/>
              </a:rPr>
              <a:t>&gt; review dates</a:t>
            </a:r>
          </a:p>
        </p:txBody>
      </p:sp>
    </p:spTree>
    <p:extLst>
      <p:ext uri="{BB962C8B-B14F-4D97-AF65-F5344CB8AC3E}">
        <p14:creationId xmlns:p14="http://schemas.microsoft.com/office/powerpoint/2010/main" val="172061488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B9631-24E3-3F13-D551-CA6D94DDAC63}"/>
              </a:ext>
            </a:extLst>
          </p:cNvPr>
          <p:cNvSpPr>
            <a:spLocks noGrp="1"/>
          </p:cNvSpPr>
          <p:nvPr>
            <p:ph type="title"/>
          </p:nvPr>
        </p:nvSpPr>
        <p:spPr/>
        <p:txBody>
          <a:bodyPr>
            <a:normAutofit/>
          </a:bodyPr>
          <a:lstStyle/>
          <a:p>
            <a:r>
              <a:rPr lang="en-GB" sz="2400" b="1" dirty="0"/>
              <a:t>Trainers</a:t>
            </a:r>
          </a:p>
        </p:txBody>
      </p:sp>
      <p:sp>
        <p:nvSpPr>
          <p:cNvPr id="3" name="Content Placeholder 2">
            <a:extLst>
              <a:ext uri="{FF2B5EF4-FFF2-40B4-BE49-F238E27FC236}">
                <a16:creationId xmlns:a16="http://schemas.microsoft.com/office/drawing/2014/main" id="{15FF334E-65CE-0E92-DB34-385E5236828C}"/>
              </a:ext>
            </a:extLst>
          </p:cNvPr>
          <p:cNvSpPr>
            <a:spLocks noGrp="1"/>
          </p:cNvSpPr>
          <p:nvPr>
            <p:ph sz="half" idx="10"/>
          </p:nvPr>
        </p:nvSpPr>
        <p:spPr>
          <a:xfrm>
            <a:off x="3066203" y="3429000"/>
            <a:ext cx="8303761" cy="2600754"/>
          </a:xfrm>
        </p:spPr>
        <p:txBody>
          <a:bodyPr/>
          <a:lstStyle/>
          <a:p>
            <a:pPr marL="285750" indent="-285750">
              <a:buFont typeface="Arial" panose="020B0604020202020204" pitchFamily="34" charset="0"/>
              <a:buChar char="•"/>
            </a:pPr>
            <a:r>
              <a:rPr lang="en-GB" sz="2000" dirty="0"/>
              <a:t>Must be competent in the technique and a suitable person to train</a:t>
            </a:r>
          </a:p>
          <a:p>
            <a:pPr marL="285750" indent="-285750">
              <a:buFont typeface="Arial" panose="020B0604020202020204" pitchFamily="34" charset="0"/>
              <a:buChar char="•"/>
            </a:pPr>
            <a:r>
              <a:rPr lang="en-GB" sz="2000" dirty="0"/>
              <a:t>Train the Trainer course is compulsory for UBS staff and is encouraged for researchers</a:t>
            </a:r>
          </a:p>
          <a:p>
            <a:pPr marL="285750" indent="-285750">
              <a:buFont typeface="Arial" panose="020B0604020202020204" pitchFamily="34" charset="0"/>
              <a:buChar char="•"/>
            </a:pPr>
            <a:r>
              <a:rPr lang="en-GB" sz="2000" dirty="0"/>
              <a:t>Must be a trainer for the task on MCMS to add training records and notes for each session</a:t>
            </a:r>
          </a:p>
        </p:txBody>
      </p:sp>
      <p:pic>
        <p:nvPicPr>
          <p:cNvPr id="4" name="Picture 3">
            <a:extLst>
              <a:ext uri="{FF2B5EF4-FFF2-40B4-BE49-F238E27FC236}">
                <a16:creationId xmlns:a16="http://schemas.microsoft.com/office/drawing/2014/main" id="{5BF7F7B8-7F89-889E-454B-62F0FC7FFEFB}"/>
              </a:ext>
            </a:extLst>
          </p:cNvPr>
          <p:cNvPicPr>
            <a:picLocks noChangeAspect="1"/>
          </p:cNvPicPr>
          <p:nvPr/>
        </p:nvPicPr>
        <p:blipFill>
          <a:blip r:embed="rId2"/>
          <a:stretch>
            <a:fillRect/>
          </a:stretch>
        </p:blipFill>
        <p:spPr>
          <a:xfrm>
            <a:off x="3078862" y="483277"/>
            <a:ext cx="7083055" cy="2818152"/>
          </a:xfrm>
          <a:prstGeom prst="rect">
            <a:avLst/>
          </a:prstGeom>
        </p:spPr>
      </p:pic>
    </p:spTree>
    <p:extLst>
      <p:ext uri="{BB962C8B-B14F-4D97-AF65-F5344CB8AC3E}">
        <p14:creationId xmlns:p14="http://schemas.microsoft.com/office/powerpoint/2010/main" val="145111717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9828F-4231-7DF9-14EF-1B613D47703F}"/>
              </a:ext>
            </a:extLst>
          </p:cNvPr>
          <p:cNvSpPr>
            <a:spLocks noGrp="1"/>
          </p:cNvSpPr>
          <p:nvPr>
            <p:ph type="title"/>
          </p:nvPr>
        </p:nvSpPr>
        <p:spPr>
          <a:xfrm>
            <a:off x="500630" y="1390721"/>
            <a:ext cx="10936297" cy="459765"/>
          </a:xfrm>
        </p:spPr>
        <p:txBody>
          <a:bodyPr>
            <a:normAutofit/>
          </a:bodyPr>
          <a:lstStyle/>
          <a:p>
            <a:r>
              <a:rPr lang="en-GB" sz="2400" b="1" dirty="0"/>
              <a:t>Assessors</a:t>
            </a:r>
          </a:p>
        </p:txBody>
      </p:sp>
      <p:pic>
        <p:nvPicPr>
          <p:cNvPr id="13" name="Content Placeholder 12">
            <a:extLst>
              <a:ext uri="{FF2B5EF4-FFF2-40B4-BE49-F238E27FC236}">
                <a16:creationId xmlns:a16="http://schemas.microsoft.com/office/drawing/2014/main" id="{61532AFF-BC78-9540-70C2-C6E137EF029A}"/>
              </a:ext>
            </a:extLst>
          </p:cNvPr>
          <p:cNvPicPr>
            <a:picLocks noGrp="1" noChangeAspect="1"/>
          </p:cNvPicPr>
          <p:nvPr>
            <p:ph sz="half" idx="10"/>
          </p:nvPr>
        </p:nvPicPr>
        <p:blipFill>
          <a:blip r:embed="rId2">
            <a:extLst>
              <a:ext uri="{28A0092B-C50C-407E-A947-70E740481C1C}">
                <a14:useLocalDpi xmlns:a14="http://schemas.microsoft.com/office/drawing/2010/main" val="0"/>
              </a:ext>
            </a:extLst>
          </a:blip>
          <a:srcRect r="32019"/>
          <a:stretch>
            <a:fillRect/>
          </a:stretch>
        </p:blipFill>
        <p:spPr>
          <a:xfrm>
            <a:off x="7825737" y="2180647"/>
            <a:ext cx="3776456" cy="3697638"/>
          </a:xfrm>
        </p:spPr>
      </p:pic>
      <p:sp>
        <p:nvSpPr>
          <p:cNvPr id="3" name="Content Placeholder 2">
            <a:extLst>
              <a:ext uri="{FF2B5EF4-FFF2-40B4-BE49-F238E27FC236}">
                <a16:creationId xmlns:a16="http://schemas.microsoft.com/office/drawing/2014/main" id="{353FEF12-8F63-5542-9C67-76411E2FA330}"/>
              </a:ext>
            </a:extLst>
          </p:cNvPr>
          <p:cNvSpPr>
            <a:spLocks noGrp="1"/>
          </p:cNvSpPr>
          <p:nvPr>
            <p:ph sz="half" idx="11"/>
          </p:nvPr>
        </p:nvSpPr>
        <p:spPr>
          <a:xfrm>
            <a:off x="417502" y="2078182"/>
            <a:ext cx="7123329" cy="4001984"/>
          </a:xfrm>
          <a:prstGeom prst="rect">
            <a:avLst/>
          </a:prstGeom>
        </p:spPr>
        <p:txBody>
          <a:bodyPr>
            <a:normAutofit/>
          </a:bodyPr>
          <a:lstStyle/>
          <a:p>
            <a:pPr>
              <a:buFont typeface="Arial" panose="020B0604020202020204" pitchFamily="34" charset="0"/>
              <a:buChar char="•"/>
            </a:pPr>
            <a:r>
              <a:rPr lang="en-GB" sz="1800" dirty="0"/>
              <a:t>Must have completed either the </a:t>
            </a:r>
            <a:r>
              <a:rPr lang="en-GB" sz="1800" b="1" dirty="0"/>
              <a:t>Researcher Assessor Course </a:t>
            </a:r>
            <a:r>
              <a:rPr lang="en-GB" sz="1800" dirty="0"/>
              <a:t>or the </a:t>
            </a:r>
            <a:r>
              <a:rPr lang="en-GB" sz="1800" b="1" dirty="0"/>
              <a:t>Nominated Assessor Course</a:t>
            </a:r>
          </a:p>
          <a:p>
            <a:pPr>
              <a:buFont typeface="Arial" panose="020B0604020202020204" pitchFamily="34" charset="0"/>
              <a:buChar char="•"/>
            </a:pPr>
            <a:r>
              <a:rPr lang="en-GB" sz="1800" dirty="0"/>
              <a:t>They do </a:t>
            </a:r>
            <a:r>
              <a:rPr lang="en-GB" sz="1800" u="sng" dirty="0"/>
              <a:t>not</a:t>
            </a:r>
            <a:r>
              <a:rPr lang="en-GB" sz="1800" dirty="0"/>
              <a:t> need to have an up-to-date competency in the technique they are assessing but must have a sound grasp of how it is performed</a:t>
            </a:r>
          </a:p>
          <a:p>
            <a:pPr>
              <a:buFont typeface="Arial" panose="020B0604020202020204" pitchFamily="34" charset="0"/>
              <a:buChar char="•"/>
            </a:pPr>
            <a:r>
              <a:rPr lang="en-GB" sz="1800" dirty="0"/>
              <a:t>For Schedule 1 killing techniques, </a:t>
            </a:r>
            <a:r>
              <a:rPr lang="en-GB" sz="1800" b="1" dirty="0"/>
              <a:t>UBS staff must carry out training and assessments</a:t>
            </a:r>
          </a:p>
          <a:p>
            <a:pPr>
              <a:buFont typeface="Arial" panose="020B0604020202020204" pitchFamily="34" charset="0"/>
              <a:buChar char="•"/>
            </a:pPr>
            <a:r>
              <a:rPr lang="en-GB" sz="1800" dirty="0"/>
              <a:t>Dates for the courses can be found on the UBS Training Centre website</a:t>
            </a:r>
          </a:p>
        </p:txBody>
      </p:sp>
    </p:spTree>
    <p:extLst>
      <p:ext uri="{BB962C8B-B14F-4D97-AF65-F5344CB8AC3E}">
        <p14:creationId xmlns:p14="http://schemas.microsoft.com/office/powerpoint/2010/main" val="2159511332"/>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55170D99-CF41-9408-262B-54A660A2F913}"/>
              </a:ext>
            </a:extLst>
          </p:cNvPr>
          <p:cNvSpPr>
            <a:spLocks noGrp="1"/>
          </p:cNvSpPr>
          <p:nvPr>
            <p:ph type="body" sz="quarter" idx="12"/>
          </p:nvPr>
        </p:nvSpPr>
        <p:spPr>
          <a:xfrm>
            <a:off x="6634480" y="2041236"/>
            <a:ext cx="5205493" cy="4022285"/>
          </a:xfrm>
        </p:spPr>
        <p:txBody>
          <a:bodyPr/>
          <a:lstStyle/>
          <a:p>
            <a:pPr lvl="0">
              <a:lnSpc>
                <a:spcPct val="100000"/>
              </a:lnSpc>
            </a:pPr>
            <a:r>
              <a:rPr lang="en-GB" sz="1800" dirty="0"/>
              <a:t>Researchers should speak to their group leaders for trainers and assessors within their group</a:t>
            </a:r>
          </a:p>
          <a:p>
            <a:pPr marL="0" lvl="0" indent="0">
              <a:lnSpc>
                <a:spcPct val="100000"/>
              </a:lnSpc>
              <a:buNone/>
            </a:pPr>
            <a:endParaRPr lang="en-US" sz="1800" dirty="0"/>
          </a:p>
          <a:p>
            <a:pPr lvl="0">
              <a:lnSpc>
                <a:spcPct val="100000"/>
              </a:lnSpc>
            </a:pPr>
            <a:r>
              <a:rPr lang="en-GB" sz="1800" dirty="0"/>
              <a:t>Contact the unit NACWO for details of UBS trainer and assessors</a:t>
            </a:r>
          </a:p>
          <a:p>
            <a:pPr marL="0" lvl="0" indent="0">
              <a:lnSpc>
                <a:spcPct val="100000"/>
              </a:lnSpc>
              <a:buNone/>
            </a:pPr>
            <a:endParaRPr lang="en-US" sz="1800" dirty="0"/>
          </a:p>
          <a:p>
            <a:pPr lvl="0">
              <a:lnSpc>
                <a:spcPct val="100000"/>
              </a:lnSpc>
            </a:pPr>
            <a:r>
              <a:rPr lang="en-GB" sz="1800" dirty="0"/>
              <a:t>All NACWOs and assessors have access to a list of assessors on Moodle</a:t>
            </a:r>
          </a:p>
          <a:p>
            <a:pPr marL="0" lvl="0" indent="0">
              <a:lnSpc>
                <a:spcPct val="100000"/>
              </a:lnSpc>
              <a:buNone/>
            </a:pPr>
            <a:endParaRPr lang="en-US" sz="1800" dirty="0"/>
          </a:p>
          <a:p>
            <a:pPr lvl="0">
              <a:lnSpc>
                <a:spcPct val="100000"/>
              </a:lnSpc>
            </a:pPr>
            <a:r>
              <a:rPr lang="en-GB" sz="1800" dirty="0"/>
              <a:t>Contact the UBS Training Centre if struggling to find relevant people</a:t>
            </a:r>
            <a:endParaRPr lang="en-US" sz="1800" dirty="0"/>
          </a:p>
          <a:p>
            <a:endParaRPr lang="en-GB" dirty="0"/>
          </a:p>
        </p:txBody>
      </p:sp>
      <p:sp>
        <p:nvSpPr>
          <p:cNvPr id="2" name="Title 1">
            <a:extLst>
              <a:ext uri="{FF2B5EF4-FFF2-40B4-BE49-F238E27FC236}">
                <a16:creationId xmlns:a16="http://schemas.microsoft.com/office/drawing/2014/main" id="{14518846-D0B0-F092-A87E-B6F0B703B34A}"/>
              </a:ext>
            </a:extLst>
          </p:cNvPr>
          <p:cNvSpPr>
            <a:spLocks noGrp="1"/>
          </p:cNvSpPr>
          <p:nvPr>
            <p:ph type="title"/>
          </p:nvPr>
        </p:nvSpPr>
        <p:spPr/>
        <p:txBody>
          <a:bodyPr>
            <a:normAutofit/>
          </a:bodyPr>
          <a:lstStyle/>
          <a:p>
            <a:r>
              <a:rPr lang="en-GB" sz="2400" b="1" dirty="0"/>
              <a:t>Finding Trainers and Assessors</a:t>
            </a:r>
          </a:p>
        </p:txBody>
      </p:sp>
      <p:pic>
        <p:nvPicPr>
          <p:cNvPr id="15" name="Picture Placeholder 14">
            <a:extLst>
              <a:ext uri="{FF2B5EF4-FFF2-40B4-BE49-F238E27FC236}">
                <a16:creationId xmlns:a16="http://schemas.microsoft.com/office/drawing/2014/main" id="{14992567-DE79-42F3-D52D-B9416FFF11E0}"/>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8946" r="18946"/>
          <a:stretch/>
        </p:blipFill>
        <p:spPr/>
      </p:pic>
    </p:spTree>
    <p:extLst>
      <p:ext uri="{BB962C8B-B14F-4D97-AF65-F5344CB8AC3E}">
        <p14:creationId xmlns:p14="http://schemas.microsoft.com/office/powerpoint/2010/main" val="277748898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5">
            <a:extLst>
              <a:ext uri="{FF2B5EF4-FFF2-40B4-BE49-F238E27FC236}">
                <a16:creationId xmlns:a16="http://schemas.microsoft.com/office/drawing/2014/main" id="{4A9F96DB-B95D-EB2F-8D6F-E9A4E486DD69}"/>
              </a:ext>
            </a:extLst>
          </p:cNvPr>
          <p:cNvGraphicFramePr>
            <a:graphicFrameLocks noGrp="1"/>
          </p:cNvGraphicFramePr>
          <p:nvPr>
            <p:ph type="pic" sz="quarter" idx="10"/>
            <p:extLst>
              <p:ext uri="{D42A27DB-BD31-4B8C-83A1-F6EECF244321}">
                <p14:modId xmlns:p14="http://schemas.microsoft.com/office/powerpoint/2010/main" val="2641128249"/>
              </p:ext>
            </p:extLst>
          </p:nvPr>
        </p:nvGraphicFramePr>
        <p:xfrm>
          <a:off x="0" y="0"/>
          <a:ext cx="6376988" cy="685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 Placeholder 5">
            <a:extLst>
              <a:ext uri="{FF2B5EF4-FFF2-40B4-BE49-F238E27FC236}">
                <a16:creationId xmlns:a16="http://schemas.microsoft.com/office/drawing/2014/main" id="{2CAF5D80-D75F-40B7-DC7F-8486C19C64DC}"/>
              </a:ext>
            </a:extLst>
          </p:cNvPr>
          <p:cNvSpPr>
            <a:spLocks noGrp="1"/>
          </p:cNvSpPr>
          <p:nvPr>
            <p:ph type="body" sz="quarter" idx="12"/>
          </p:nvPr>
        </p:nvSpPr>
        <p:spPr>
          <a:xfrm>
            <a:off x="6557819" y="1493653"/>
            <a:ext cx="5484036" cy="4881266"/>
          </a:xfrm>
        </p:spPr>
        <p:txBody>
          <a:bodyPr>
            <a:normAutofit/>
          </a:bodyPr>
          <a:lstStyle/>
          <a:p>
            <a:pPr marL="457200" indent="-457200">
              <a:buFont typeface="+mj-lt"/>
              <a:buAutoNum type="arabicPeriod"/>
            </a:pPr>
            <a:r>
              <a:rPr lang="en-GB" sz="1800" dirty="0"/>
              <a:t>Arrange training</a:t>
            </a:r>
          </a:p>
          <a:p>
            <a:pPr marL="457200" indent="-457200">
              <a:buFont typeface="+mj-lt"/>
              <a:buAutoNum type="arabicPeriod"/>
            </a:pPr>
            <a:r>
              <a:rPr lang="en-GB" sz="1800" dirty="0"/>
              <a:t>Attend training sessions until deemed ready for assessment by trainer (recorded on MCMS)</a:t>
            </a:r>
          </a:p>
          <a:p>
            <a:pPr marL="457200" indent="-457200">
              <a:buFont typeface="+mj-lt"/>
              <a:buAutoNum type="arabicPeriod"/>
            </a:pPr>
            <a:r>
              <a:rPr lang="en-GB" sz="1800" dirty="0"/>
              <a:t>Arrange a DOPS assessment with an assessor</a:t>
            </a:r>
          </a:p>
          <a:p>
            <a:pPr marL="457200" indent="-457200">
              <a:buFont typeface="+mj-lt"/>
              <a:buAutoNum type="arabicPeriod"/>
            </a:pPr>
            <a:r>
              <a:rPr lang="en-GB" sz="1800" dirty="0"/>
              <a:t>Pass DOPS assessment</a:t>
            </a:r>
          </a:p>
          <a:p>
            <a:pPr marL="457200" indent="-457200">
              <a:buFont typeface="+mj-lt"/>
              <a:buAutoNum type="arabicPeriod"/>
            </a:pPr>
            <a:r>
              <a:rPr lang="en-GB" sz="1800" dirty="0"/>
              <a:t>Assessor uploads DOPS form to MCMS and adds competency</a:t>
            </a:r>
          </a:p>
          <a:p>
            <a:pPr marL="457200" indent="-457200">
              <a:buFont typeface="+mj-lt"/>
              <a:buAutoNum type="arabicPeriod"/>
            </a:pPr>
            <a:r>
              <a:rPr lang="en-GB" sz="1800" dirty="0"/>
              <a:t>Endorse your training record on MCMS</a:t>
            </a:r>
          </a:p>
          <a:p>
            <a:pPr marL="457200" indent="-457200">
              <a:buFont typeface="+mj-lt"/>
              <a:buAutoNum type="arabicPeriod"/>
            </a:pPr>
            <a:r>
              <a:rPr lang="en-GB" sz="1800" dirty="0"/>
              <a:t>Competent to carry out task</a:t>
            </a:r>
          </a:p>
          <a:p>
            <a:pPr marL="457200" indent="-457200">
              <a:buFont typeface="+mj-lt"/>
              <a:buAutoNum type="arabicPeriod"/>
            </a:pPr>
            <a:r>
              <a:rPr lang="en-GB" sz="1800" dirty="0"/>
              <a:t>Maintain competency</a:t>
            </a:r>
          </a:p>
          <a:p>
            <a:pPr marL="457200" indent="-457200">
              <a:buFont typeface="+mj-lt"/>
              <a:buAutoNum type="arabicPeriod"/>
            </a:pPr>
            <a:r>
              <a:rPr lang="en-GB" sz="1800" dirty="0"/>
              <a:t>Attend reviews and reassessments as required</a:t>
            </a:r>
            <a:endParaRPr lang="en-GB" sz="1000" dirty="0"/>
          </a:p>
        </p:txBody>
      </p:sp>
      <p:sp>
        <p:nvSpPr>
          <p:cNvPr id="2" name="Title 1">
            <a:extLst>
              <a:ext uri="{FF2B5EF4-FFF2-40B4-BE49-F238E27FC236}">
                <a16:creationId xmlns:a16="http://schemas.microsoft.com/office/drawing/2014/main" id="{BF1E0FBC-D834-F4C2-2652-7540BEE33521}"/>
              </a:ext>
            </a:extLst>
          </p:cNvPr>
          <p:cNvSpPr>
            <a:spLocks noGrp="1"/>
          </p:cNvSpPr>
          <p:nvPr>
            <p:ph type="title"/>
          </p:nvPr>
        </p:nvSpPr>
        <p:spPr>
          <a:xfrm>
            <a:off x="6836360" y="902677"/>
            <a:ext cx="5205493" cy="474253"/>
          </a:xfrm>
        </p:spPr>
        <p:txBody>
          <a:bodyPr>
            <a:normAutofit/>
          </a:bodyPr>
          <a:lstStyle/>
          <a:p>
            <a:r>
              <a:rPr lang="en-GB" sz="2400" b="1" dirty="0"/>
              <a:t>Overview of General Process</a:t>
            </a:r>
          </a:p>
        </p:txBody>
      </p:sp>
      <p:pic>
        <p:nvPicPr>
          <p:cNvPr id="8" name="Picture 7">
            <a:extLst>
              <a:ext uri="{FF2B5EF4-FFF2-40B4-BE49-F238E27FC236}">
                <a16:creationId xmlns:a16="http://schemas.microsoft.com/office/drawing/2014/main" id="{E76FC123-0596-79DD-21E3-0A12836AF649}"/>
              </a:ext>
            </a:extLst>
          </p:cNvPr>
          <p:cNvPicPr>
            <a:picLocks noChangeAspect="1"/>
          </p:cNvPicPr>
          <p:nvPr/>
        </p:nvPicPr>
        <p:blipFill>
          <a:blip r:embed="rId7">
            <a:extLst>
              <a:ext uri="{28A0092B-C50C-407E-A947-70E740481C1C}">
                <a14:useLocalDpi xmlns:a14="http://schemas.microsoft.com/office/drawing/2010/main" val="0"/>
              </a:ext>
            </a:extLst>
          </a:blip>
          <a:srcRect l="28450" r="5371"/>
          <a:stretch>
            <a:fillRect/>
          </a:stretch>
        </p:blipFill>
        <p:spPr>
          <a:xfrm>
            <a:off x="0" y="-30231"/>
            <a:ext cx="6376988" cy="6888231"/>
          </a:xfrm>
          <a:prstGeom prst="rect">
            <a:avLst/>
          </a:prstGeom>
        </p:spPr>
      </p:pic>
    </p:spTree>
    <p:extLst>
      <p:ext uri="{BB962C8B-B14F-4D97-AF65-F5344CB8AC3E}">
        <p14:creationId xmlns:p14="http://schemas.microsoft.com/office/powerpoint/2010/main" val="1531651414"/>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74F31-B0DA-A1F7-D2EE-5F93CB2A0CA0}"/>
              </a:ext>
            </a:extLst>
          </p:cNvPr>
          <p:cNvSpPr>
            <a:spLocks noGrp="1"/>
          </p:cNvSpPr>
          <p:nvPr>
            <p:ph type="title"/>
          </p:nvPr>
        </p:nvSpPr>
        <p:spPr>
          <a:xfrm>
            <a:off x="365075" y="2553420"/>
            <a:ext cx="2740436" cy="1296950"/>
          </a:xfrm>
        </p:spPr>
        <p:txBody>
          <a:bodyPr>
            <a:normAutofit/>
          </a:bodyPr>
          <a:lstStyle/>
          <a:p>
            <a:r>
              <a:rPr lang="en-GB" sz="2400" b="1" dirty="0"/>
              <a:t>Process for New Starters</a:t>
            </a:r>
          </a:p>
        </p:txBody>
      </p:sp>
      <p:graphicFrame>
        <p:nvGraphicFramePr>
          <p:cNvPr id="4" name="Content Placeholder 3">
            <a:extLst>
              <a:ext uri="{FF2B5EF4-FFF2-40B4-BE49-F238E27FC236}">
                <a16:creationId xmlns:a16="http://schemas.microsoft.com/office/drawing/2014/main" id="{BD469C72-96B4-257A-BA68-F16A6A740C34}"/>
              </a:ext>
            </a:extLst>
          </p:cNvPr>
          <p:cNvGraphicFramePr>
            <a:graphicFrameLocks noGrp="1"/>
          </p:cNvGraphicFramePr>
          <p:nvPr>
            <p:ph sz="half" idx="10"/>
            <p:extLst>
              <p:ext uri="{D42A27DB-BD31-4B8C-83A1-F6EECF244321}">
                <p14:modId xmlns:p14="http://schemas.microsoft.com/office/powerpoint/2010/main" val="1921342705"/>
              </p:ext>
            </p:extLst>
          </p:nvPr>
        </p:nvGraphicFramePr>
        <p:xfrm>
          <a:off x="3170711" y="391886"/>
          <a:ext cx="8811491" cy="61395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02634546"/>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7159C1-9EB0-1A40-4360-4567671D1C9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472A474-41B4-73C0-2166-F03D86FB64E2}"/>
              </a:ext>
            </a:extLst>
          </p:cNvPr>
          <p:cNvSpPr>
            <a:spLocks noGrp="1"/>
          </p:cNvSpPr>
          <p:nvPr>
            <p:ph sz="half" idx="10"/>
          </p:nvPr>
        </p:nvSpPr>
        <p:spPr>
          <a:xfrm>
            <a:off x="6096001" y="1021278"/>
            <a:ext cx="5993080" cy="5569527"/>
          </a:xfrm>
        </p:spPr>
        <p:txBody>
          <a:bodyPr>
            <a:normAutofit/>
          </a:bodyPr>
          <a:lstStyle/>
          <a:p>
            <a:pPr>
              <a:buFont typeface="Arial" panose="020B0604020202020204" pitchFamily="34" charset="0"/>
              <a:buChar char="•"/>
            </a:pPr>
            <a:r>
              <a:rPr lang="en-GB" sz="2000" dirty="0"/>
              <a:t>UBS trainers can help in training common regulated procedures and husbandry techniques</a:t>
            </a:r>
          </a:p>
          <a:p>
            <a:pPr>
              <a:buFont typeface="Arial" panose="020B0604020202020204" pitchFamily="34" charset="0"/>
              <a:buChar char="•"/>
            </a:pPr>
            <a:r>
              <a:rPr lang="en-GB" sz="2000" dirty="0"/>
              <a:t>Please request help as early as possible to avoid delays</a:t>
            </a:r>
          </a:p>
          <a:p>
            <a:pPr marL="0" indent="0">
              <a:buNone/>
            </a:pPr>
            <a:r>
              <a:rPr lang="en-GB" sz="2000" dirty="0">
                <a:solidFill>
                  <a:srgbClr val="FF0000"/>
                </a:solidFill>
              </a:rPr>
              <a:t>Note: To be added to the University Euthanasia Register for a Schedule 1 method the assessment must be in date and endorsed. </a:t>
            </a:r>
          </a:p>
          <a:p>
            <a:pPr marL="0" indent="0">
              <a:buNone/>
            </a:pPr>
            <a:r>
              <a:rPr lang="en-GB" sz="2000" dirty="0">
                <a:solidFill>
                  <a:srgbClr val="FF0000"/>
                </a:solidFill>
              </a:rPr>
              <a:t>It is a Home Office requirement that individuals who perform Schedule 1 techniques are entered on the register with both the specific techniques and species.</a:t>
            </a:r>
          </a:p>
        </p:txBody>
      </p:sp>
      <p:pic>
        <p:nvPicPr>
          <p:cNvPr id="6" name="Content Placeholder 5">
            <a:extLst>
              <a:ext uri="{FF2B5EF4-FFF2-40B4-BE49-F238E27FC236}">
                <a16:creationId xmlns:a16="http://schemas.microsoft.com/office/drawing/2014/main" id="{793EEDF8-EF9A-DC1B-1208-048A590614FB}"/>
              </a:ext>
            </a:extLst>
          </p:cNvPr>
          <p:cNvPicPr>
            <a:picLocks noGrp="1" noChangeAspect="1"/>
          </p:cNvPicPr>
          <p:nvPr>
            <p:ph sz="half" idx="11"/>
          </p:nvPr>
        </p:nvPicPr>
        <p:blipFill>
          <a:blip r:embed="rId2">
            <a:extLst>
              <a:ext uri="{28A0092B-C50C-407E-A947-70E740481C1C}">
                <a14:useLocalDpi xmlns:a14="http://schemas.microsoft.com/office/drawing/2010/main" val="0"/>
              </a:ext>
            </a:extLst>
          </a:blip>
          <a:srcRect l="15126"/>
          <a:stretch>
            <a:fillRect/>
          </a:stretch>
        </p:blipFill>
        <p:spPr>
          <a:xfrm>
            <a:off x="352024" y="1983668"/>
            <a:ext cx="5320145" cy="3877871"/>
          </a:xfrm>
        </p:spPr>
      </p:pic>
      <p:sp>
        <p:nvSpPr>
          <p:cNvPr id="2" name="Title 1">
            <a:extLst>
              <a:ext uri="{FF2B5EF4-FFF2-40B4-BE49-F238E27FC236}">
                <a16:creationId xmlns:a16="http://schemas.microsoft.com/office/drawing/2014/main" id="{AAF18E54-3803-545D-8F96-89E71D8AFCD7}"/>
              </a:ext>
            </a:extLst>
          </p:cNvPr>
          <p:cNvSpPr>
            <a:spLocks noGrp="1"/>
          </p:cNvSpPr>
          <p:nvPr>
            <p:ph type="title"/>
          </p:nvPr>
        </p:nvSpPr>
        <p:spPr/>
        <p:txBody>
          <a:bodyPr>
            <a:normAutofit/>
          </a:bodyPr>
          <a:lstStyle/>
          <a:p>
            <a:r>
              <a:rPr lang="en-GB" sz="2400" b="1" dirty="0"/>
              <a:t>Process for New Starters</a:t>
            </a:r>
          </a:p>
        </p:txBody>
      </p:sp>
    </p:spTree>
    <p:extLst>
      <p:ext uri="{BB962C8B-B14F-4D97-AF65-F5344CB8AC3E}">
        <p14:creationId xmlns:p14="http://schemas.microsoft.com/office/powerpoint/2010/main" val="765973435"/>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45AF5-AFAD-90ED-3C45-8585DABC4A8B}"/>
              </a:ext>
            </a:extLst>
          </p:cNvPr>
          <p:cNvSpPr>
            <a:spLocks noGrp="1"/>
          </p:cNvSpPr>
          <p:nvPr>
            <p:ph type="title"/>
          </p:nvPr>
        </p:nvSpPr>
        <p:spPr>
          <a:xfrm>
            <a:off x="417506" y="1212591"/>
            <a:ext cx="10936297" cy="459765"/>
          </a:xfrm>
        </p:spPr>
        <p:txBody>
          <a:bodyPr>
            <a:normAutofit/>
          </a:bodyPr>
          <a:lstStyle/>
          <a:p>
            <a:r>
              <a:rPr lang="en-GB" sz="2400" b="1" dirty="0"/>
              <a:t>Process for Experienced Staff</a:t>
            </a:r>
          </a:p>
        </p:txBody>
      </p:sp>
      <p:graphicFrame>
        <p:nvGraphicFramePr>
          <p:cNvPr id="4" name="Content Placeholder 3">
            <a:extLst>
              <a:ext uri="{FF2B5EF4-FFF2-40B4-BE49-F238E27FC236}">
                <a16:creationId xmlns:a16="http://schemas.microsoft.com/office/drawing/2014/main" id="{B2AC0A0C-394D-2E65-7E7A-C85DC218C2F6}"/>
              </a:ext>
            </a:extLst>
          </p:cNvPr>
          <p:cNvGraphicFramePr>
            <a:graphicFrameLocks noGrp="1"/>
          </p:cNvGraphicFramePr>
          <p:nvPr>
            <p:ph sz="half" idx="10"/>
            <p:extLst>
              <p:ext uri="{D42A27DB-BD31-4B8C-83A1-F6EECF244321}">
                <p14:modId xmlns:p14="http://schemas.microsoft.com/office/powerpoint/2010/main" val="2676313270"/>
              </p:ext>
            </p:extLst>
          </p:nvPr>
        </p:nvGraphicFramePr>
        <p:xfrm>
          <a:off x="417506" y="1911927"/>
          <a:ext cx="11220312" cy="42632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38751494"/>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58854B36-EF1F-48E1-9D97-2F756CD33E01}"/>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3466" r="24464" b="-1"/>
          <a:stretch>
            <a:fillRect/>
          </a:stretch>
        </p:blipFill>
        <p:spPr>
          <a:xfrm>
            <a:off x="2" y="10"/>
            <a:ext cx="6376988" cy="6857990"/>
          </a:xfrm>
          <a:prstGeom prst="rect">
            <a:avLst/>
          </a:prstGeom>
          <a:noFill/>
        </p:spPr>
      </p:pic>
      <p:sp>
        <p:nvSpPr>
          <p:cNvPr id="3" name="Content Placeholder 2">
            <a:extLst>
              <a:ext uri="{FF2B5EF4-FFF2-40B4-BE49-F238E27FC236}">
                <a16:creationId xmlns:a16="http://schemas.microsoft.com/office/drawing/2014/main" id="{A6D0CCD1-6F08-AD9B-7E34-262375B97125}"/>
              </a:ext>
            </a:extLst>
          </p:cNvPr>
          <p:cNvSpPr>
            <a:spLocks noGrp="1"/>
          </p:cNvSpPr>
          <p:nvPr>
            <p:ph type="body" sz="quarter" idx="12"/>
          </p:nvPr>
        </p:nvSpPr>
        <p:spPr>
          <a:xfrm>
            <a:off x="6634480" y="1484416"/>
            <a:ext cx="5205493" cy="5118265"/>
          </a:xfrm>
        </p:spPr>
        <p:txBody>
          <a:bodyPr>
            <a:normAutofit/>
          </a:bodyPr>
          <a:lstStyle/>
          <a:p>
            <a:r>
              <a:rPr lang="en-GB" sz="2000" dirty="0"/>
              <a:t> It is the individual’s responsibility to keep skills up-to-date </a:t>
            </a:r>
          </a:p>
          <a:p>
            <a:r>
              <a:rPr lang="en-GB" sz="2000" dirty="0"/>
              <a:t>This can be achieved by:</a:t>
            </a:r>
          </a:p>
          <a:p>
            <a:pPr marL="628650" lvl="1" indent="-285750">
              <a:lnSpc>
                <a:spcPct val="150000"/>
              </a:lnSpc>
              <a:buFont typeface="Arial" panose="020B0604020202020204" pitchFamily="34" charset="0"/>
              <a:buChar char="•"/>
            </a:pPr>
            <a:r>
              <a:rPr lang="en-GB" sz="2000" dirty="0">
                <a:solidFill>
                  <a:schemeClr val="accent1">
                    <a:lumMod val="75000"/>
                  </a:schemeClr>
                </a:solidFill>
                <a:latin typeface="Arial" panose="020B0604020202020204" pitchFamily="34" charset="0"/>
                <a:cs typeface="Arial" panose="020B0604020202020204" pitchFamily="34" charset="0"/>
              </a:rPr>
              <a:t>Regularly carrying out the task and following the SOP</a:t>
            </a:r>
          </a:p>
          <a:p>
            <a:pPr marL="628650" lvl="1" indent="-285750">
              <a:lnSpc>
                <a:spcPct val="150000"/>
              </a:lnSpc>
              <a:buFont typeface="Arial" panose="020B0604020202020204" pitchFamily="34" charset="0"/>
              <a:buChar char="•"/>
            </a:pPr>
            <a:r>
              <a:rPr lang="en-GB" sz="2000" dirty="0">
                <a:solidFill>
                  <a:schemeClr val="accent1">
                    <a:lumMod val="75000"/>
                  </a:schemeClr>
                </a:solidFill>
                <a:latin typeface="Arial" panose="020B0604020202020204" pitchFamily="34" charset="0"/>
                <a:cs typeface="Arial" panose="020B0604020202020204" pitchFamily="34" charset="0"/>
              </a:rPr>
              <a:t>Having refresher training when required</a:t>
            </a:r>
          </a:p>
          <a:p>
            <a:pPr marL="628650" lvl="1" indent="-285750">
              <a:lnSpc>
                <a:spcPct val="150000"/>
              </a:lnSpc>
              <a:buFont typeface="Arial" panose="020B0604020202020204" pitchFamily="34" charset="0"/>
              <a:buChar char="•"/>
            </a:pPr>
            <a:r>
              <a:rPr lang="en-GB" sz="2000" dirty="0">
                <a:solidFill>
                  <a:schemeClr val="accent1">
                    <a:lumMod val="75000"/>
                  </a:schemeClr>
                </a:solidFill>
                <a:latin typeface="Arial" panose="020B0604020202020204" pitchFamily="34" charset="0"/>
                <a:cs typeface="Arial" panose="020B0604020202020204" pitchFamily="34" charset="0"/>
              </a:rPr>
              <a:t>Having regular re-assessments</a:t>
            </a:r>
          </a:p>
          <a:p>
            <a:pPr marL="628650" lvl="1" indent="-285750">
              <a:lnSpc>
                <a:spcPct val="150000"/>
              </a:lnSpc>
              <a:buFont typeface="Arial" panose="020B0604020202020204" pitchFamily="34" charset="0"/>
              <a:buChar char="•"/>
            </a:pPr>
            <a:r>
              <a:rPr lang="en-GB" sz="2000" dirty="0">
                <a:solidFill>
                  <a:schemeClr val="accent1">
                    <a:lumMod val="75000"/>
                  </a:schemeClr>
                </a:solidFill>
                <a:latin typeface="Arial" panose="020B0604020202020204" pitchFamily="34" charset="0"/>
                <a:cs typeface="Arial" panose="020B0604020202020204" pitchFamily="34" charset="0"/>
              </a:rPr>
              <a:t>Keeping up to date with the latest techniques and processes</a:t>
            </a:r>
          </a:p>
        </p:txBody>
      </p:sp>
      <p:sp>
        <p:nvSpPr>
          <p:cNvPr id="2" name="Title 1">
            <a:extLst>
              <a:ext uri="{FF2B5EF4-FFF2-40B4-BE49-F238E27FC236}">
                <a16:creationId xmlns:a16="http://schemas.microsoft.com/office/drawing/2014/main" id="{ED40782E-0ECB-824E-C1EC-87428E777063}"/>
              </a:ext>
            </a:extLst>
          </p:cNvPr>
          <p:cNvSpPr>
            <a:spLocks noGrp="1"/>
          </p:cNvSpPr>
          <p:nvPr>
            <p:ph type="title"/>
          </p:nvPr>
        </p:nvSpPr>
        <p:spPr>
          <a:xfrm>
            <a:off x="6634479" y="915708"/>
            <a:ext cx="5205493" cy="474253"/>
          </a:xfrm>
        </p:spPr>
        <p:txBody>
          <a:bodyPr>
            <a:normAutofit/>
          </a:bodyPr>
          <a:lstStyle/>
          <a:p>
            <a:r>
              <a:rPr lang="en-GB" sz="2400" b="1" dirty="0"/>
              <a:t>Maintaining Competency</a:t>
            </a:r>
          </a:p>
        </p:txBody>
      </p:sp>
    </p:spTree>
    <p:extLst>
      <p:ext uri="{BB962C8B-B14F-4D97-AF65-F5344CB8AC3E}">
        <p14:creationId xmlns:p14="http://schemas.microsoft.com/office/powerpoint/2010/main" val="281199344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Different colored organizers">
            <a:extLst>
              <a:ext uri="{FF2B5EF4-FFF2-40B4-BE49-F238E27FC236}">
                <a16:creationId xmlns:a16="http://schemas.microsoft.com/office/drawing/2014/main" id="{CD372AAF-69C8-4E58-B2DE-2EFA14A8F2E6}"/>
              </a:ext>
            </a:extLst>
          </p:cNvPr>
          <p:cNvPicPr>
            <a:picLocks noChangeAspect="1"/>
          </p:cNvPicPr>
          <p:nvPr/>
        </p:nvPicPr>
        <p:blipFill>
          <a:blip r:embed="rId2"/>
          <a:srcRect l="21925" r="21819" b="1"/>
          <a:stretch>
            <a:fillRect/>
          </a:stretch>
        </p:blipFill>
        <p:spPr>
          <a:xfrm>
            <a:off x="1" y="10"/>
            <a:ext cx="6376988" cy="6857990"/>
          </a:xfrm>
          <a:prstGeom prst="rect">
            <a:avLst/>
          </a:prstGeom>
          <a:noFill/>
        </p:spPr>
      </p:pic>
      <p:sp>
        <p:nvSpPr>
          <p:cNvPr id="3" name="Content Placeholder 2">
            <a:extLst>
              <a:ext uri="{FF2B5EF4-FFF2-40B4-BE49-F238E27FC236}">
                <a16:creationId xmlns:a16="http://schemas.microsoft.com/office/drawing/2014/main" id="{13C18D34-9578-B84A-6F0E-0915671603CC}"/>
              </a:ext>
            </a:extLst>
          </p:cNvPr>
          <p:cNvSpPr>
            <a:spLocks noGrp="1"/>
          </p:cNvSpPr>
          <p:nvPr>
            <p:ph type="body" sz="quarter" idx="12"/>
          </p:nvPr>
        </p:nvSpPr>
        <p:spPr>
          <a:xfrm>
            <a:off x="6542314" y="1460666"/>
            <a:ext cx="5399315" cy="5070764"/>
          </a:xfrm>
        </p:spPr>
        <p:txBody>
          <a:bodyPr>
            <a:noAutofit/>
          </a:bodyPr>
          <a:lstStyle/>
          <a:p>
            <a:pPr>
              <a:lnSpc>
                <a:spcPct val="100000"/>
              </a:lnSpc>
            </a:pPr>
            <a:r>
              <a:rPr lang="en-GB" sz="2000" dirty="0"/>
              <a:t>Competency is reviewed regularly, usually every 3 years</a:t>
            </a:r>
          </a:p>
          <a:p>
            <a:r>
              <a:rPr lang="en-GB" sz="2000" dirty="0"/>
              <a:t>MCMS will remind you when this is due</a:t>
            </a:r>
          </a:p>
          <a:p>
            <a:r>
              <a:rPr lang="en-GB" sz="2000" dirty="0"/>
              <a:t>3 options available at this point:</a:t>
            </a:r>
          </a:p>
          <a:p>
            <a:pPr marL="996950" lvl="2" indent="-457200"/>
            <a:r>
              <a:rPr lang="en-GB" sz="2000" dirty="0">
                <a:latin typeface="Arial" panose="020B0604020202020204" pitchFamily="34" charset="0"/>
                <a:cs typeface="Arial" panose="020B0604020202020204" pitchFamily="34" charset="0"/>
              </a:rPr>
              <a:t>Re-assessments / review to be arranged as soon as possible</a:t>
            </a:r>
          </a:p>
          <a:p>
            <a:pPr marL="711200" lvl="2" indent="-171450"/>
            <a:endParaRPr lang="en-GB" sz="600" dirty="0">
              <a:latin typeface="Arial" panose="020B0604020202020204" pitchFamily="34" charset="0"/>
              <a:cs typeface="Arial" panose="020B0604020202020204" pitchFamily="34" charset="0"/>
            </a:endParaRPr>
          </a:p>
          <a:p>
            <a:pPr marL="996950" lvl="2" indent="-457200"/>
            <a:r>
              <a:rPr lang="en-GB" sz="2000" dirty="0">
                <a:latin typeface="Arial" panose="020B0604020202020204" pitchFamily="34" charset="0"/>
                <a:cs typeface="Arial" panose="020B0604020202020204" pitchFamily="34" charset="0"/>
              </a:rPr>
              <a:t>De-activation of records (reversible)</a:t>
            </a:r>
          </a:p>
          <a:p>
            <a:pPr marL="711200" lvl="2" indent="-171450"/>
            <a:endParaRPr lang="en-GB" sz="600" dirty="0">
              <a:latin typeface="Arial" panose="020B0604020202020204" pitchFamily="34" charset="0"/>
              <a:cs typeface="Arial" panose="020B0604020202020204" pitchFamily="34" charset="0"/>
            </a:endParaRPr>
          </a:p>
          <a:p>
            <a:pPr marL="996950" lvl="2" indent="-457200"/>
            <a:r>
              <a:rPr lang="en-GB" sz="2000" dirty="0">
                <a:latin typeface="Arial" panose="020B0604020202020204" pitchFamily="34" charset="0"/>
                <a:cs typeface="Arial" panose="020B0604020202020204" pitchFamily="34" charset="0"/>
              </a:rPr>
              <a:t>Deletion of records (cannot be reversed)</a:t>
            </a:r>
            <a:endParaRPr lang="en-GB" sz="1600" dirty="0"/>
          </a:p>
          <a:p>
            <a:pPr marL="539750" lvl="2" indent="0">
              <a:buNone/>
            </a:pPr>
            <a:endParaRPr lang="en-GB" sz="1400" dirty="0"/>
          </a:p>
          <a:p>
            <a:pPr marL="0" indent="0">
              <a:lnSpc>
                <a:spcPct val="100000"/>
              </a:lnSpc>
              <a:buNone/>
            </a:pPr>
            <a:r>
              <a:rPr lang="en-GB" sz="2000" b="1" dirty="0">
                <a:solidFill>
                  <a:srgbClr val="FF0000"/>
                </a:solidFill>
              </a:rPr>
              <a:t>IMPORTANT</a:t>
            </a:r>
            <a:r>
              <a:rPr lang="en-GB" sz="2000" dirty="0">
                <a:solidFill>
                  <a:srgbClr val="FF0000"/>
                </a:solidFill>
              </a:rPr>
              <a:t>: Schedule 1 killing records will not show on the Euthanasia register unless the assessments are in date and endorsed</a:t>
            </a:r>
          </a:p>
        </p:txBody>
      </p:sp>
      <p:sp>
        <p:nvSpPr>
          <p:cNvPr id="2" name="Title 1">
            <a:extLst>
              <a:ext uri="{FF2B5EF4-FFF2-40B4-BE49-F238E27FC236}">
                <a16:creationId xmlns:a16="http://schemas.microsoft.com/office/drawing/2014/main" id="{7636D7B9-410E-24EB-AAD5-38732AE6D16C}"/>
              </a:ext>
            </a:extLst>
          </p:cNvPr>
          <p:cNvSpPr>
            <a:spLocks noGrp="1"/>
          </p:cNvSpPr>
          <p:nvPr>
            <p:ph type="title"/>
          </p:nvPr>
        </p:nvSpPr>
        <p:spPr>
          <a:xfrm>
            <a:off x="6639224" y="880080"/>
            <a:ext cx="5205493" cy="474253"/>
          </a:xfrm>
        </p:spPr>
        <p:txBody>
          <a:bodyPr>
            <a:normAutofit/>
          </a:bodyPr>
          <a:lstStyle/>
          <a:p>
            <a:r>
              <a:rPr lang="en-GB" sz="2400" b="1" dirty="0"/>
              <a:t>Competency Reviews</a:t>
            </a:r>
          </a:p>
        </p:txBody>
      </p:sp>
    </p:spTree>
    <p:extLst>
      <p:ext uri="{BB962C8B-B14F-4D97-AF65-F5344CB8AC3E}">
        <p14:creationId xmlns:p14="http://schemas.microsoft.com/office/powerpoint/2010/main" val="312791373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1B40DAE7-4953-E582-0F4A-7999166B90FF}"/>
              </a:ext>
            </a:extLst>
          </p:cNvPr>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9007" r="19007"/>
          <a:stretch>
            <a:fillRect/>
          </a:stretch>
        </p:blipFill>
        <p:spPr/>
      </p:pic>
      <p:sp>
        <p:nvSpPr>
          <p:cNvPr id="4" name="Text Placeholder 3">
            <a:extLst>
              <a:ext uri="{FF2B5EF4-FFF2-40B4-BE49-F238E27FC236}">
                <a16:creationId xmlns:a16="http://schemas.microsoft.com/office/drawing/2014/main" id="{BC61FA79-EFBF-A2AA-9E59-350AE10893F6}"/>
              </a:ext>
            </a:extLst>
          </p:cNvPr>
          <p:cNvSpPr>
            <a:spLocks noGrp="1"/>
          </p:cNvSpPr>
          <p:nvPr>
            <p:ph type="body" sz="quarter" idx="12"/>
          </p:nvPr>
        </p:nvSpPr>
        <p:spPr>
          <a:xfrm>
            <a:off x="6643715" y="1615603"/>
            <a:ext cx="5205493" cy="4174177"/>
          </a:xfrm>
        </p:spPr>
        <p:txBody>
          <a:bodyPr>
            <a:noAutofit/>
          </a:bodyPr>
          <a:lstStyle/>
          <a:p>
            <a:r>
              <a:rPr lang="en-GB" sz="2000" dirty="0"/>
              <a:t>When you are due for reassessment you have the following possibilities:</a:t>
            </a:r>
          </a:p>
          <a:p>
            <a:pPr marL="0" indent="0">
              <a:buNone/>
            </a:pPr>
            <a:endParaRPr lang="en-GB" sz="2000" dirty="0"/>
          </a:p>
          <a:p>
            <a:r>
              <a:rPr lang="en-GB" sz="2000" b="1" dirty="0">
                <a:solidFill>
                  <a:schemeClr val="accent1">
                    <a:lumMod val="75000"/>
                  </a:schemeClr>
                </a:solidFill>
              </a:rPr>
              <a:t>Competency Review </a:t>
            </a:r>
            <a:r>
              <a:rPr lang="en-GB" sz="2000" b="1" dirty="0"/>
              <a:t>– No new DOPS assessment required </a:t>
            </a:r>
          </a:p>
          <a:p>
            <a:pPr marL="0" indent="0">
              <a:buNone/>
            </a:pPr>
            <a:endParaRPr lang="en-GB" sz="2000" b="1" dirty="0"/>
          </a:p>
          <a:p>
            <a:r>
              <a:rPr lang="en-GB" sz="2000" b="1" dirty="0">
                <a:solidFill>
                  <a:schemeClr val="accent1">
                    <a:lumMod val="75000"/>
                  </a:schemeClr>
                </a:solidFill>
              </a:rPr>
              <a:t>Competency Reassessment </a:t>
            </a:r>
            <a:r>
              <a:rPr lang="en-GB" sz="2000" b="1" dirty="0"/>
              <a:t>– New DOPS assessment required</a:t>
            </a:r>
            <a:endParaRPr lang="en-GB" sz="2000" dirty="0"/>
          </a:p>
        </p:txBody>
      </p:sp>
      <p:sp>
        <p:nvSpPr>
          <p:cNvPr id="5" name="Title 4">
            <a:extLst>
              <a:ext uri="{FF2B5EF4-FFF2-40B4-BE49-F238E27FC236}">
                <a16:creationId xmlns:a16="http://schemas.microsoft.com/office/drawing/2014/main" id="{71968F55-6256-64D4-1AEA-9D343A67395A}"/>
              </a:ext>
            </a:extLst>
          </p:cNvPr>
          <p:cNvSpPr>
            <a:spLocks noGrp="1"/>
          </p:cNvSpPr>
          <p:nvPr>
            <p:ph type="title"/>
          </p:nvPr>
        </p:nvSpPr>
        <p:spPr>
          <a:xfrm>
            <a:off x="6542116" y="1073827"/>
            <a:ext cx="5733533" cy="474253"/>
          </a:xfrm>
        </p:spPr>
        <p:txBody>
          <a:bodyPr>
            <a:normAutofit fontScale="90000"/>
          </a:bodyPr>
          <a:lstStyle/>
          <a:p>
            <a:r>
              <a:rPr lang="en-GB" sz="2400" b="1" dirty="0"/>
              <a:t>Competency Reviews / Reassessments</a:t>
            </a:r>
          </a:p>
        </p:txBody>
      </p:sp>
    </p:spTree>
    <p:extLst>
      <p:ext uri="{BB962C8B-B14F-4D97-AF65-F5344CB8AC3E}">
        <p14:creationId xmlns:p14="http://schemas.microsoft.com/office/powerpoint/2010/main" val="375642067"/>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C4986-6D2F-004B-47B4-2976DA4D8A6A}"/>
              </a:ext>
            </a:extLst>
          </p:cNvPr>
          <p:cNvSpPr>
            <a:spLocks noGrp="1"/>
          </p:cNvSpPr>
          <p:nvPr>
            <p:ph type="title"/>
          </p:nvPr>
        </p:nvSpPr>
        <p:spPr>
          <a:xfrm>
            <a:off x="435754" y="1550046"/>
            <a:ext cx="10936297" cy="459765"/>
          </a:xfrm>
        </p:spPr>
        <p:txBody>
          <a:bodyPr>
            <a:normAutofit/>
          </a:bodyPr>
          <a:lstStyle/>
          <a:p>
            <a:r>
              <a:rPr lang="en-GB" sz="2400" b="1" dirty="0"/>
              <a:t>Competency Reviews and Reassessments</a:t>
            </a:r>
            <a:endParaRPr lang="en-GB" sz="2400" dirty="0"/>
          </a:p>
        </p:txBody>
      </p:sp>
      <p:graphicFrame>
        <p:nvGraphicFramePr>
          <p:cNvPr id="6" name="Content Placeholder 5">
            <a:extLst>
              <a:ext uri="{FF2B5EF4-FFF2-40B4-BE49-F238E27FC236}">
                <a16:creationId xmlns:a16="http://schemas.microsoft.com/office/drawing/2014/main" id="{F93AB712-0513-9EF0-629F-06067C98EC53}"/>
              </a:ext>
            </a:extLst>
          </p:cNvPr>
          <p:cNvGraphicFramePr>
            <a:graphicFrameLocks noGrp="1"/>
          </p:cNvGraphicFramePr>
          <p:nvPr>
            <p:ph sz="half" idx="10"/>
          </p:nvPr>
        </p:nvGraphicFramePr>
        <p:xfrm>
          <a:off x="6288097" y="2715568"/>
          <a:ext cx="4956846" cy="314597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Content Placeholder 6">
            <a:extLst>
              <a:ext uri="{FF2B5EF4-FFF2-40B4-BE49-F238E27FC236}">
                <a16:creationId xmlns:a16="http://schemas.microsoft.com/office/drawing/2014/main" id="{6816387F-9D4C-EEE3-3C14-F39E3514CC95}"/>
              </a:ext>
            </a:extLst>
          </p:cNvPr>
          <p:cNvGraphicFramePr>
            <a:graphicFrameLocks noGrp="1"/>
          </p:cNvGraphicFramePr>
          <p:nvPr>
            <p:ph sz="half" idx="11"/>
          </p:nvPr>
        </p:nvGraphicFramePr>
        <p:xfrm>
          <a:off x="1259549" y="2715570"/>
          <a:ext cx="4644354" cy="314597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116180563"/>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BE132-45CE-E513-B428-8017403B69E9}"/>
              </a:ext>
            </a:extLst>
          </p:cNvPr>
          <p:cNvSpPr>
            <a:spLocks noGrp="1"/>
          </p:cNvSpPr>
          <p:nvPr>
            <p:ph type="title"/>
          </p:nvPr>
        </p:nvSpPr>
        <p:spPr>
          <a:xfrm>
            <a:off x="417506" y="1212591"/>
            <a:ext cx="10936297" cy="459765"/>
          </a:xfrm>
        </p:spPr>
        <p:txBody>
          <a:bodyPr>
            <a:normAutofit/>
          </a:bodyPr>
          <a:lstStyle/>
          <a:p>
            <a:r>
              <a:rPr lang="en-GB" sz="2400" b="1" dirty="0"/>
              <a:t>FAQs - Adding Training Records and Notes</a:t>
            </a:r>
          </a:p>
        </p:txBody>
      </p:sp>
      <p:sp>
        <p:nvSpPr>
          <p:cNvPr id="3" name="Content Placeholder 2">
            <a:extLst>
              <a:ext uri="{FF2B5EF4-FFF2-40B4-BE49-F238E27FC236}">
                <a16:creationId xmlns:a16="http://schemas.microsoft.com/office/drawing/2014/main" id="{1DF136B0-D54E-97B8-50F3-C28EE4E64A18}"/>
              </a:ext>
            </a:extLst>
          </p:cNvPr>
          <p:cNvSpPr>
            <a:spLocks noGrp="1"/>
          </p:cNvSpPr>
          <p:nvPr>
            <p:ph sz="half" idx="10"/>
          </p:nvPr>
        </p:nvSpPr>
        <p:spPr>
          <a:xfrm>
            <a:off x="5885654" y="1992237"/>
            <a:ext cx="5754697" cy="4648948"/>
          </a:xfrm>
        </p:spPr>
        <p:txBody>
          <a:bodyPr>
            <a:normAutofit/>
          </a:bodyPr>
          <a:lstStyle/>
          <a:p>
            <a:pPr marL="0" indent="0">
              <a:lnSpc>
                <a:spcPct val="100000"/>
              </a:lnSpc>
              <a:buNone/>
            </a:pPr>
            <a:r>
              <a:rPr lang="en-GB" sz="2000" dirty="0"/>
              <a:t>If a trainer cannot add a training record, check the following:</a:t>
            </a:r>
          </a:p>
          <a:p>
            <a:pPr marL="0" indent="0">
              <a:buNone/>
            </a:pPr>
            <a:endParaRPr lang="en-GB" sz="600" dirty="0"/>
          </a:p>
          <a:p>
            <a:pPr marL="628650" lvl="1" indent="-285750">
              <a:buFont typeface="Arial" panose="020B0604020202020204" pitchFamily="34" charset="0"/>
              <a:buChar char="•"/>
            </a:pPr>
            <a:r>
              <a:rPr lang="en-GB" sz="2000" dirty="0">
                <a:solidFill>
                  <a:schemeClr val="accent1">
                    <a:lumMod val="75000"/>
                  </a:schemeClr>
                </a:solidFill>
                <a:latin typeface="Arial" panose="020B0604020202020204" pitchFamily="34" charset="0"/>
                <a:cs typeface="Arial" panose="020B0604020202020204" pitchFamily="34" charset="0"/>
              </a:rPr>
              <a:t>Have they been assessed and signed off as a Trainer on MCMS?</a:t>
            </a:r>
          </a:p>
          <a:p>
            <a:pPr lvl="1"/>
            <a:endParaRPr lang="en-GB" sz="2000" dirty="0">
              <a:solidFill>
                <a:schemeClr val="accent1">
                  <a:lumMod val="75000"/>
                </a:schemeClr>
              </a:solidFill>
              <a:latin typeface="Arial" panose="020B0604020202020204" pitchFamily="34" charset="0"/>
              <a:cs typeface="Arial" panose="020B0604020202020204" pitchFamily="34" charset="0"/>
            </a:endParaRPr>
          </a:p>
          <a:p>
            <a:pPr marL="628650" lvl="1" indent="-285750">
              <a:buFont typeface="Arial" panose="020B0604020202020204" pitchFamily="34" charset="0"/>
              <a:buChar char="•"/>
            </a:pPr>
            <a:r>
              <a:rPr lang="en-GB" sz="2000" dirty="0">
                <a:solidFill>
                  <a:schemeClr val="accent1">
                    <a:lumMod val="75000"/>
                  </a:schemeClr>
                </a:solidFill>
                <a:latin typeface="Arial" panose="020B0604020202020204" pitchFamily="34" charset="0"/>
                <a:cs typeface="Arial" panose="020B0604020202020204" pitchFamily="34" charset="0"/>
              </a:rPr>
              <a:t>Is the ‘Is Trainer?’ box ticked?</a:t>
            </a:r>
          </a:p>
          <a:p>
            <a:pPr lvl="1"/>
            <a:endParaRPr lang="en-GB" sz="2000" dirty="0">
              <a:solidFill>
                <a:schemeClr val="accent1">
                  <a:lumMod val="75000"/>
                </a:schemeClr>
              </a:solidFill>
              <a:latin typeface="Arial" panose="020B0604020202020204" pitchFamily="34" charset="0"/>
              <a:cs typeface="Arial" panose="020B0604020202020204" pitchFamily="34" charset="0"/>
            </a:endParaRPr>
          </a:p>
          <a:p>
            <a:pPr marL="628650" lvl="1" indent="-285750">
              <a:buFont typeface="Arial" panose="020B0604020202020204" pitchFamily="34" charset="0"/>
              <a:buChar char="•"/>
            </a:pPr>
            <a:r>
              <a:rPr lang="en-GB" sz="2000" dirty="0">
                <a:solidFill>
                  <a:schemeClr val="accent1">
                    <a:lumMod val="75000"/>
                  </a:schemeClr>
                </a:solidFill>
                <a:latin typeface="Arial" panose="020B0604020202020204" pitchFamily="34" charset="0"/>
                <a:cs typeface="Arial" panose="020B0604020202020204" pitchFamily="34" charset="0"/>
              </a:rPr>
              <a:t>Has the correct template code been chosen for the species?</a:t>
            </a:r>
          </a:p>
          <a:p>
            <a:pPr lvl="1"/>
            <a:endParaRPr lang="en-GB" sz="2000" dirty="0">
              <a:solidFill>
                <a:schemeClr val="accent1">
                  <a:lumMod val="75000"/>
                </a:schemeClr>
              </a:solidFill>
              <a:latin typeface="Arial" panose="020B0604020202020204" pitchFamily="34" charset="0"/>
              <a:cs typeface="Arial" panose="020B0604020202020204" pitchFamily="34" charset="0"/>
            </a:endParaRPr>
          </a:p>
          <a:p>
            <a:pPr marL="628650" lvl="1" indent="-285750">
              <a:buFont typeface="Arial" panose="020B0604020202020204" pitchFamily="34" charset="0"/>
              <a:buChar char="•"/>
            </a:pPr>
            <a:r>
              <a:rPr lang="en-GB" sz="2000" dirty="0">
                <a:solidFill>
                  <a:schemeClr val="accent1">
                    <a:lumMod val="75000"/>
                  </a:schemeClr>
                </a:solidFill>
                <a:latin typeface="Arial" panose="020B0604020202020204" pitchFamily="34" charset="0"/>
                <a:cs typeface="Arial" panose="020B0604020202020204" pitchFamily="34" charset="0"/>
              </a:rPr>
              <a:t>If unsure of the issue, contact the Database Manager or the Training Centre</a:t>
            </a:r>
          </a:p>
        </p:txBody>
      </p:sp>
      <p:pic>
        <p:nvPicPr>
          <p:cNvPr id="4" name="Picture 3">
            <a:extLst>
              <a:ext uri="{FF2B5EF4-FFF2-40B4-BE49-F238E27FC236}">
                <a16:creationId xmlns:a16="http://schemas.microsoft.com/office/drawing/2014/main" id="{48E75EB5-B8E0-D296-68AA-CFE23047B98C}"/>
              </a:ext>
            </a:extLst>
          </p:cNvPr>
          <p:cNvPicPr>
            <a:picLocks noChangeAspect="1"/>
          </p:cNvPicPr>
          <p:nvPr/>
        </p:nvPicPr>
        <p:blipFill>
          <a:blip r:embed="rId2"/>
          <a:srcRect l="16504" r="16506" b="1"/>
          <a:stretch>
            <a:fillRect/>
          </a:stretch>
        </p:blipFill>
        <p:spPr>
          <a:xfrm>
            <a:off x="417503" y="2438931"/>
            <a:ext cx="5181600" cy="3422608"/>
          </a:xfrm>
          <a:prstGeom prst="rect">
            <a:avLst/>
          </a:prstGeom>
          <a:noFill/>
        </p:spPr>
      </p:pic>
    </p:spTree>
    <p:extLst>
      <p:ext uri="{BB962C8B-B14F-4D97-AF65-F5344CB8AC3E}">
        <p14:creationId xmlns:p14="http://schemas.microsoft.com/office/powerpoint/2010/main" val="3822911394"/>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8C977C9-67E7-345D-2962-98323EA1033F}"/>
              </a:ext>
            </a:extLst>
          </p:cNvPr>
          <p:cNvSpPr>
            <a:spLocks noGrp="1"/>
          </p:cNvSpPr>
          <p:nvPr>
            <p:ph type="body" sz="quarter" idx="10"/>
          </p:nvPr>
        </p:nvSpPr>
        <p:spPr>
          <a:xfrm>
            <a:off x="367004" y="312576"/>
            <a:ext cx="11457992" cy="6232848"/>
          </a:xfrm>
        </p:spPr>
        <p:txBody>
          <a:bodyPr/>
          <a:lstStyle/>
          <a:p>
            <a:r>
              <a:rPr lang="en-GB" sz="2400" b="1" dirty="0"/>
              <a:t>Useful contacts:</a:t>
            </a:r>
          </a:p>
          <a:p>
            <a:pPr algn="l"/>
            <a:endParaRPr lang="en-GB" sz="800" b="1" dirty="0"/>
          </a:p>
          <a:p>
            <a:pPr algn="l"/>
            <a:r>
              <a:rPr lang="en-GB" sz="2000" b="1" dirty="0"/>
              <a:t>UBS Training Centre: </a:t>
            </a:r>
            <a:r>
              <a:rPr lang="en-GB" sz="2000" dirty="0">
                <a:solidFill>
                  <a:srgbClr val="C00000"/>
                </a:solidFill>
                <a:hlinkClick r:id="rId2">
                  <a:extLst>
                    <a:ext uri="{A12FA001-AC4F-418D-AE19-62706E023703}">
                      <ahyp:hlinkClr xmlns:ahyp="http://schemas.microsoft.com/office/drawing/2018/hyperlinkcolor" val="tx"/>
                    </a:ext>
                  </a:extLst>
                </a:hlinkClick>
              </a:rPr>
              <a:t>ubstraining@admin.cam.ac.uk</a:t>
            </a:r>
            <a:endParaRPr lang="en-GB" sz="2000" dirty="0">
              <a:solidFill>
                <a:srgbClr val="C00000"/>
              </a:solidFill>
            </a:endParaRPr>
          </a:p>
          <a:p>
            <a:pPr algn="l"/>
            <a:r>
              <a:rPr lang="en-GB" sz="1800" dirty="0"/>
              <a:t>Pilar, Lisa, and Claudia at the Training Centre will normally be your first port of call for any training and assessment queries. We can help with explaining processes, arranging training and assessment, writing, finding and reviewing DOPS, updating MCMS records, and any other problems you may have.</a:t>
            </a:r>
          </a:p>
          <a:p>
            <a:pPr algn="l"/>
            <a:endParaRPr lang="en-GB" sz="600" dirty="0"/>
          </a:p>
          <a:p>
            <a:pPr algn="l"/>
            <a:r>
              <a:rPr lang="en-GB" sz="2000" b="1" kern="100" dirty="0">
                <a:ea typeface="Aptos" panose="020B0004020202020204" pitchFamily="34" charset="0"/>
                <a:cs typeface="Times New Roman" panose="02020603050405020304" pitchFamily="18" charset="0"/>
              </a:rPr>
              <a:t>Training Centre Resources:</a:t>
            </a:r>
            <a:r>
              <a:rPr lang="en-GB" sz="2000" kern="100" dirty="0">
                <a:ea typeface="Aptos" panose="020B0004020202020204" pitchFamily="34" charset="0"/>
                <a:cs typeface="Times New Roman" panose="02020603050405020304" pitchFamily="18" charset="0"/>
              </a:rPr>
              <a:t> </a:t>
            </a:r>
            <a:r>
              <a:rPr lang="en-GB" sz="2000" kern="100" dirty="0">
                <a:solidFill>
                  <a:srgbClr val="C00000"/>
                </a:solidFill>
                <a:ea typeface="Aptos" panose="020B000402020202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https://www.ubs.admin.cam.ac.uk/training-centre/resources</a:t>
            </a:r>
            <a:r>
              <a:rPr lang="en-GB" sz="2000" kern="100" dirty="0">
                <a:solidFill>
                  <a:srgbClr val="C00000"/>
                </a:solidFill>
                <a:ea typeface="Aptos" panose="020B0004020202020204" pitchFamily="34" charset="0"/>
                <a:cs typeface="Times New Roman" panose="02020603050405020304" pitchFamily="18" charset="0"/>
              </a:rPr>
              <a:t> </a:t>
            </a:r>
          </a:p>
          <a:p>
            <a:pPr algn="l"/>
            <a:r>
              <a:rPr lang="en-GB" sz="1800" kern="100" dirty="0">
                <a:ea typeface="Aptos" panose="020B0004020202020204" pitchFamily="34" charset="0"/>
                <a:cs typeface="Times New Roman" panose="02020603050405020304" pitchFamily="18" charset="0"/>
              </a:rPr>
              <a:t>A self-help resource which contains information on UBS’ training and assessment processes with FAQs. </a:t>
            </a:r>
          </a:p>
          <a:p>
            <a:pPr algn="l"/>
            <a:endParaRPr lang="en-GB" sz="800" kern="100" dirty="0">
              <a:ea typeface="Aptos" panose="020B0004020202020204" pitchFamily="34" charset="0"/>
              <a:cs typeface="Times New Roman" panose="02020603050405020304" pitchFamily="18" charset="0"/>
            </a:endParaRPr>
          </a:p>
          <a:p>
            <a:pPr algn="l"/>
            <a:r>
              <a:rPr lang="en-GB" sz="2000" b="1" dirty="0"/>
              <a:t>Database Manager: </a:t>
            </a:r>
            <a:r>
              <a:rPr lang="en-GB" sz="2000" dirty="0">
                <a:solidFill>
                  <a:srgbClr val="C00000"/>
                </a:solidFill>
                <a:hlinkClick r:id="rId4">
                  <a:extLst>
                    <a:ext uri="{A12FA001-AC4F-418D-AE19-62706E023703}">
                      <ahyp:hlinkClr xmlns:ahyp="http://schemas.microsoft.com/office/drawing/2018/hyperlinkcolor" val="tx"/>
                    </a:ext>
                  </a:extLst>
                </a:hlinkClick>
              </a:rPr>
              <a:t>maryann.haskings@admin.cam.ac.uk</a:t>
            </a:r>
            <a:endParaRPr lang="en-GB" sz="2000" dirty="0">
              <a:solidFill>
                <a:srgbClr val="C00000"/>
              </a:solidFill>
            </a:endParaRPr>
          </a:p>
          <a:p>
            <a:pPr algn="l"/>
            <a:r>
              <a:rPr lang="en-GB" sz="1800" dirty="0"/>
              <a:t>Mary Ann adds users onto the MCMS system and can help with MCMS training, adding or deleting records, and help with any problems</a:t>
            </a:r>
            <a:r>
              <a:rPr lang="en-GB" sz="1800" dirty="0">
                <a:solidFill>
                  <a:schemeClr val="accent6">
                    <a:lumMod val="95000"/>
                    <a:lumOff val="5000"/>
                  </a:schemeClr>
                </a:solidFill>
              </a:rPr>
              <a:t>. See also the </a:t>
            </a:r>
            <a:r>
              <a:rPr lang="en-GB" sz="1800" b="1" kern="100" dirty="0">
                <a:solidFill>
                  <a:schemeClr val="accent6">
                    <a:lumMod val="95000"/>
                    <a:lumOff val="5000"/>
                  </a:schemeClr>
                </a:solidFill>
                <a:ea typeface="Aptos" panose="020B0004020202020204" pitchFamily="34" charset="0"/>
                <a:cs typeface="Times New Roman" panose="02020603050405020304" pitchFamily="18" charset="0"/>
              </a:rPr>
              <a:t>UBS MCMS Database Guides on Moodle: </a:t>
            </a:r>
            <a:r>
              <a:rPr lang="en-GB" sz="1800" u="sng" kern="100" dirty="0">
                <a:solidFill>
                  <a:srgbClr val="C00000"/>
                </a:solidFill>
                <a:ea typeface="Aptos" panose="020B000402020202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https://www.vle.cam.ac.uk/course/view.php?id=140221</a:t>
            </a:r>
            <a:r>
              <a:rPr lang="en-GB" sz="1800" u="sng" kern="100" dirty="0">
                <a:solidFill>
                  <a:srgbClr val="C00000"/>
                </a:solidFill>
                <a:ea typeface="Aptos" panose="020B0004020202020204" pitchFamily="34" charset="0"/>
                <a:cs typeface="Times New Roman" panose="02020603050405020304" pitchFamily="18" charset="0"/>
              </a:rPr>
              <a:t> </a:t>
            </a:r>
            <a:endParaRPr lang="en-GB" sz="1800" u="sng" dirty="0">
              <a:solidFill>
                <a:srgbClr val="C00000"/>
              </a:solidFill>
            </a:endParaRPr>
          </a:p>
          <a:p>
            <a:pPr algn="l"/>
            <a:endParaRPr lang="en-GB" sz="600" dirty="0"/>
          </a:p>
          <a:p>
            <a:pPr algn="l"/>
            <a:r>
              <a:rPr lang="en-GB" sz="2000" b="1" dirty="0"/>
              <a:t>Named Training and Competency Officers: </a:t>
            </a:r>
            <a:r>
              <a:rPr lang="en-GB" sz="2000" dirty="0">
                <a:solidFill>
                  <a:srgbClr val="C00000"/>
                </a:solidFill>
                <a:hlinkClick r:id="rId6">
                  <a:extLst>
                    <a:ext uri="{A12FA001-AC4F-418D-AE19-62706E023703}">
                      <ahyp:hlinkClr xmlns:ahyp="http://schemas.microsoft.com/office/drawing/2018/hyperlinkcolor" val="tx"/>
                    </a:ext>
                  </a:extLst>
                </a:hlinkClick>
              </a:rPr>
              <a:t>ubsntco@admin.cam.ac.uk</a:t>
            </a:r>
            <a:endParaRPr lang="en-GB" sz="2000" dirty="0">
              <a:solidFill>
                <a:srgbClr val="C00000"/>
              </a:solidFill>
            </a:endParaRPr>
          </a:p>
          <a:p>
            <a:pPr algn="l"/>
            <a:r>
              <a:rPr lang="en-GB" sz="1800" dirty="0"/>
              <a:t>The NTCOs bear the legal responsibility for training and assessment within the University. They may be contacted about any problems with processes or within the facilities. </a:t>
            </a:r>
            <a:r>
              <a:rPr lang="en-GB" sz="1600" i="1" dirty="0"/>
              <a:t>Please contact the Training Centre for practical training and assessment issues.</a:t>
            </a:r>
            <a:endParaRPr lang="en-GB" sz="1800" i="1" dirty="0"/>
          </a:p>
          <a:p>
            <a:pPr algn="l"/>
            <a:endParaRPr lang="en-GB" sz="600" dirty="0"/>
          </a:p>
          <a:p>
            <a:pPr algn="l"/>
            <a:r>
              <a:rPr lang="en-GB" sz="2000" b="1" dirty="0"/>
              <a:t>UBS Licencing Team: </a:t>
            </a:r>
            <a:r>
              <a:rPr lang="en-GB" sz="2000" dirty="0">
                <a:solidFill>
                  <a:srgbClr val="C00000"/>
                </a:solidFill>
                <a:hlinkClick r:id="rId7">
                  <a:extLst>
                    <a:ext uri="{A12FA001-AC4F-418D-AE19-62706E023703}">
                      <ahyp:hlinkClr xmlns:ahyp="http://schemas.microsoft.com/office/drawing/2018/hyperlinkcolor" val="tx"/>
                    </a:ext>
                  </a:extLst>
                </a:hlinkClick>
              </a:rPr>
              <a:t>ubsholicencing@admin.cam.ac.uk</a:t>
            </a:r>
            <a:endParaRPr lang="en-GB" sz="2000" dirty="0">
              <a:solidFill>
                <a:srgbClr val="C00000"/>
              </a:solidFill>
            </a:endParaRPr>
          </a:p>
          <a:p>
            <a:pPr algn="l"/>
            <a:r>
              <a:rPr lang="en-GB" sz="1800" dirty="0"/>
              <a:t>The licencing team can advise on licence applications and processes. They also carry out the PIL review process.</a:t>
            </a:r>
          </a:p>
          <a:p>
            <a:pPr algn="l"/>
            <a:endParaRPr lang="en-GB" sz="1800" dirty="0"/>
          </a:p>
          <a:p>
            <a:pPr algn="l"/>
            <a:endParaRPr lang="en-GB" sz="2000" dirty="0"/>
          </a:p>
        </p:txBody>
      </p:sp>
    </p:spTree>
    <p:extLst>
      <p:ext uri="{BB962C8B-B14F-4D97-AF65-F5344CB8AC3E}">
        <p14:creationId xmlns:p14="http://schemas.microsoft.com/office/powerpoint/2010/main" val="1919845889"/>
      </p:ext>
    </p:extLst>
  </p:cSld>
  <p:clrMapOvr>
    <a:masterClrMapping/>
  </p:clrMapOvr>
</p:sld>
</file>

<file path=ppt/theme/theme1.xml><?xml version="1.0" encoding="utf-8"?>
<a:theme xmlns:a="http://schemas.openxmlformats.org/drawingml/2006/main" name="UofC UBS required them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fC UBS required theme" id="{277EEFFA-C26C-4BB2-81F3-ABBF68833EA0}" vid="{79A79790-620A-423D-81AE-5D02ADBB208E}"/>
    </a:ext>
  </a:extLst>
</a:theme>
</file>

<file path=ppt/theme/theme2.xml><?xml version="1.0" encoding="utf-8"?>
<a:theme xmlns:a="http://schemas.openxmlformats.org/drawingml/2006/main" name="1_UofC UBS required them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fC UBS required theme" id="{9D93A753-8962-4C67-B258-E84A4AA39246}" vid="{5E653CE1-4898-4FAF-9227-68CADCE6FDA4}"/>
    </a:ext>
  </a:extLst>
</a:theme>
</file>

<file path=ppt/theme/theme3.xml><?xml version="1.0" encoding="utf-8"?>
<a:theme xmlns:a="http://schemas.openxmlformats.org/drawingml/2006/main" name="UofC templat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ofC template" id="{B70D95E7-236A-43A6-AED9-CBA5D1E7F259}" vid="{2DF38041-7328-4830-BC9C-A6478654AC7A}"/>
    </a:ext>
  </a:extLst>
</a:theme>
</file>

<file path=ppt/theme/theme4.xml><?xml version="1.0" encoding="utf-8"?>
<a:theme xmlns:a="http://schemas.openxmlformats.org/drawingml/2006/main" name="1_UC Core">
  <a:themeElements>
    <a:clrScheme name="UC Primary Palette">
      <a:dk1>
        <a:srgbClr val="000000"/>
      </a:dk1>
      <a:lt1>
        <a:srgbClr val="FFFFFF"/>
      </a:lt1>
      <a:dk2>
        <a:srgbClr val="123744"/>
      </a:dk2>
      <a:lt2>
        <a:srgbClr val="FFFFFF"/>
      </a:lt2>
      <a:accent1>
        <a:srgbClr val="00BDB6"/>
      </a:accent1>
      <a:accent2>
        <a:srgbClr val="D1F9F1"/>
      </a:accent2>
      <a:accent3>
        <a:srgbClr val="D0F8F0"/>
      </a:accent3>
      <a:accent4>
        <a:srgbClr val="123744"/>
      </a:accent4>
      <a:accent5>
        <a:srgbClr val="FFFFFF"/>
      </a:accent5>
      <a:accent6>
        <a:srgbClr val="000000"/>
      </a:accent6>
      <a:hlink>
        <a:srgbClr val="B0B9F1"/>
      </a:hlink>
      <a:folHlink>
        <a:srgbClr val="AFB9F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C Core" id="{87CEEDE3-1573-254E-9E4F-7D4917361C07}" vid="{31D9324C-8589-0E47-8A62-D3303B351A37}"/>
    </a:ext>
  </a:extLst>
</a:theme>
</file>

<file path=docProps/app.xml><?xml version="1.0" encoding="utf-8"?>
<Properties xmlns="http://schemas.openxmlformats.org/officeDocument/2006/extended-properties" xmlns:vt="http://schemas.openxmlformats.org/officeDocument/2006/docPropsVTypes">
  <Template>UofC UBS required theme</Template>
  <TotalTime>1279</TotalTime>
  <Words>1274</Words>
  <Application>Microsoft Office PowerPoint</Application>
  <PresentationFormat>Widescreen</PresentationFormat>
  <Paragraphs>162</Paragraphs>
  <Slides>18</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18</vt:i4>
      </vt:variant>
    </vt:vector>
  </HeadingPairs>
  <TitlesOfParts>
    <vt:vector size="25" baseType="lpstr">
      <vt:lpstr>Aptos</vt:lpstr>
      <vt:lpstr>Arial</vt:lpstr>
      <vt:lpstr>Open Sans Light</vt:lpstr>
      <vt:lpstr>UofC UBS required theme</vt:lpstr>
      <vt:lpstr>1_UofC UBS required theme</vt:lpstr>
      <vt:lpstr>UofC template</vt:lpstr>
      <vt:lpstr>1_UC Core</vt:lpstr>
      <vt:lpstr>PowerPoint Presentation</vt:lpstr>
      <vt:lpstr>Overview</vt:lpstr>
      <vt:lpstr>Terminology</vt:lpstr>
      <vt:lpstr>Legal Requirements</vt:lpstr>
      <vt:lpstr>Legal Requirements</vt:lpstr>
      <vt:lpstr>Trainers</vt:lpstr>
      <vt:lpstr>Assessors</vt:lpstr>
      <vt:lpstr>Finding Trainers and Assessors</vt:lpstr>
      <vt:lpstr>Overview of General Process</vt:lpstr>
      <vt:lpstr>Process for New Starters</vt:lpstr>
      <vt:lpstr>Process for New Starters</vt:lpstr>
      <vt:lpstr>Process for Experienced Staff</vt:lpstr>
      <vt:lpstr>Maintaining Competency</vt:lpstr>
      <vt:lpstr>Competency Reviews</vt:lpstr>
      <vt:lpstr>Competency Reviews / Reassessments</vt:lpstr>
      <vt:lpstr>Competency Reviews and Reassessments</vt:lpstr>
      <vt:lpstr>FAQs - Adding Training Records and Notes</vt:lpstr>
      <vt:lpstr>PowerPoint Presentation</vt:lpstr>
    </vt:vector>
  </TitlesOfParts>
  <Company>University of Cambridge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Lisa Luke</dc:creator>
  <cp:lastModifiedBy>Lisa Luke</cp:lastModifiedBy>
  <cp:revision>52</cp:revision>
  <cp:lastPrinted>2025-12-02T11:03:50Z</cp:lastPrinted>
  <dcterms:created xsi:type="dcterms:W3CDTF">2023-02-24T12:09:53Z</dcterms:created>
  <dcterms:modified xsi:type="dcterms:W3CDTF">2025-12-29T11:15:01Z</dcterms:modified>
</cp:coreProperties>
</file>