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94" r:id="rId2"/>
    <p:sldId id="259" r:id="rId3"/>
    <p:sldId id="295" r:id="rId4"/>
    <p:sldId id="296" r:id="rId5"/>
    <p:sldId id="297" r:id="rId6"/>
    <p:sldId id="298" r:id="rId7"/>
    <p:sldId id="299" r:id="rId8"/>
    <p:sldId id="300" r:id="rId9"/>
    <p:sldId id="301" r:id="rId10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E72"/>
    <a:srgbClr val="000000"/>
    <a:srgbClr val="00305C"/>
    <a:srgbClr val="6AAD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C48044-8B7A-43AE-9E7B-8EE65B4ACDC5}" v="46" dt="2023-06-15T14:52:24.1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 autoAdjust="0"/>
    <p:restoredTop sz="93557" autoAdjust="0"/>
  </p:normalViewPr>
  <p:slideViewPr>
    <p:cSldViewPr>
      <p:cViewPr varScale="1">
        <p:scale>
          <a:sx n="64" d="100"/>
          <a:sy n="64" d="100"/>
        </p:scale>
        <p:origin x="624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elia Phillips" userId="a2b99e5c-fa7f-4619-a614-4bdc6764a0b2" providerId="ADAL" clId="{07C48044-8B7A-43AE-9E7B-8EE65B4ACDC5}"/>
    <pc:docChg chg="undo custSel addSld delSld modSld">
      <pc:chgData name="Amelia Phillips" userId="a2b99e5c-fa7f-4619-a614-4bdc6764a0b2" providerId="ADAL" clId="{07C48044-8B7A-43AE-9E7B-8EE65B4ACDC5}" dt="2023-06-15T15:03:18.334" v="823" actId="1076"/>
      <pc:docMkLst>
        <pc:docMk/>
      </pc:docMkLst>
      <pc:sldChg chg="addSp delSp modSp mod modNotesTx">
        <pc:chgData name="Amelia Phillips" userId="a2b99e5c-fa7f-4619-a614-4bdc6764a0b2" providerId="ADAL" clId="{07C48044-8B7A-43AE-9E7B-8EE65B4ACDC5}" dt="2023-06-15T14:24:37.479" v="473" actId="1076"/>
        <pc:sldMkLst>
          <pc:docMk/>
          <pc:sldMk cId="3550356716" sldId="259"/>
        </pc:sldMkLst>
        <pc:spChg chg="del">
          <ac:chgData name="Amelia Phillips" userId="a2b99e5c-fa7f-4619-a614-4bdc6764a0b2" providerId="ADAL" clId="{07C48044-8B7A-43AE-9E7B-8EE65B4ACDC5}" dt="2023-06-15T14:20:01.965" v="1" actId="478"/>
          <ac:spMkLst>
            <pc:docMk/>
            <pc:sldMk cId="3550356716" sldId="259"/>
            <ac:spMk id="2" creationId="{00000000-0000-0000-0000-000000000000}"/>
          </ac:spMkLst>
        </pc:spChg>
        <pc:spChg chg="del">
          <ac:chgData name="Amelia Phillips" userId="a2b99e5c-fa7f-4619-a614-4bdc6764a0b2" providerId="ADAL" clId="{07C48044-8B7A-43AE-9E7B-8EE65B4ACDC5}" dt="2023-06-15T14:20:01.965" v="1" actId="478"/>
          <ac:spMkLst>
            <pc:docMk/>
            <pc:sldMk cId="3550356716" sldId="259"/>
            <ac:spMk id="3" creationId="{00000000-0000-0000-0000-000000000000}"/>
          </ac:spMkLst>
        </pc:spChg>
        <pc:spChg chg="del">
          <ac:chgData name="Amelia Phillips" userId="a2b99e5c-fa7f-4619-a614-4bdc6764a0b2" providerId="ADAL" clId="{07C48044-8B7A-43AE-9E7B-8EE65B4ACDC5}" dt="2023-06-15T14:20:01.965" v="1" actId="478"/>
          <ac:spMkLst>
            <pc:docMk/>
            <pc:sldMk cId="3550356716" sldId="259"/>
            <ac:spMk id="4" creationId="{00000000-0000-0000-0000-000000000000}"/>
          </ac:spMkLst>
        </pc:spChg>
        <pc:spChg chg="add mod">
          <ac:chgData name="Amelia Phillips" userId="a2b99e5c-fa7f-4619-a614-4bdc6764a0b2" providerId="ADAL" clId="{07C48044-8B7A-43AE-9E7B-8EE65B4ACDC5}" dt="2023-06-15T14:22:29.657" v="177" actId="20577"/>
          <ac:spMkLst>
            <pc:docMk/>
            <pc:sldMk cId="3550356716" sldId="259"/>
            <ac:spMk id="5" creationId="{AC692685-1A31-0215-8F2F-BEB78143BE91}"/>
          </ac:spMkLst>
        </pc:spChg>
        <pc:spChg chg="add del mod">
          <ac:chgData name="Amelia Phillips" userId="a2b99e5c-fa7f-4619-a614-4bdc6764a0b2" providerId="ADAL" clId="{07C48044-8B7A-43AE-9E7B-8EE65B4ACDC5}" dt="2023-06-15T14:20:04.255" v="2" actId="478"/>
          <ac:spMkLst>
            <pc:docMk/>
            <pc:sldMk cId="3550356716" sldId="259"/>
            <ac:spMk id="8" creationId="{85DC6908-D832-5F9A-0ED9-372D10817751}"/>
          </ac:spMkLst>
        </pc:spChg>
        <pc:spChg chg="add mod">
          <ac:chgData name="Amelia Phillips" userId="a2b99e5c-fa7f-4619-a614-4bdc6764a0b2" providerId="ADAL" clId="{07C48044-8B7A-43AE-9E7B-8EE65B4ACDC5}" dt="2023-06-15T14:24:37.479" v="473" actId="1076"/>
          <ac:spMkLst>
            <pc:docMk/>
            <pc:sldMk cId="3550356716" sldId="259"/>
            <ac:spMk id="11" creationId="{E5E1A714-E76A-59C3-5BD9-9095560E4D3E}"/>
          </ac:spMkLst>
        </pc:spChg>
        <pc:picChg chg="del">
          <ac:chgData name="Amelia Phillips" userId="a2b99e5c-fa7f-4619-a614-4bdc6764a0b2" providerId="ADAL" clId="{07C48044-8B7A-43AE-9E7B-8EE65B4ACDC5}" dt="2023-06-15T14:20:01.965" v="1" actId="478"/>
          <ac:picMkLst>
            <pc:docMk/>
            <pc:sldMk cId="3550356716" sldId="259"/>
            <ac:picMk id="6" creationId="{00000000-0000-0000-0000-000000000000}"/>
          </ac:picMkLst>
        </pc:picChg>
        <pc:picChg chg="del">
          <ac:chgData name="Amelia Phillips" userId="a2b99e5c-fa7f-4619-a614-4bdc6764a0b2" providerId="ADAL" clId="{07C48044-8B7A-43AE-9E7B-8EE65B4ACDC5}" dt="2023-06-15T14:20:01.965" v="1" actId="478"/>
          <ac:picMkLst>
            <pc:docMk/>
            <pc:sldMk cId="3550356716" sldId="259"/>
            <ac:picMk id="7" creationId="{00000000-0000-0000-0000-000000000000}"/>
          </ac:picMkLst>
        </pc:picChg>
        <pc:picChg chg="del">
          <ac:chgData name="Amelia Phillips" userId="a2b99e5c-fa7f-4619-a614-4bdc6764a0b2" providerId="ADAL" clId="{07C48044-8B7A-43AE-9E7B-8EE65B4ACDC5}" dt="2023-06-15T14:20:01.965" v="1" actId="478"/>
          <ac:picMkLst>
            <pc:docMk/>
            <pc:sldMk cId="3550356716" sldId="259"/>
            <ac:picMk id="9" creationId="{00000000-0000-0000-0000-000000000000}"/>
          </ac:picMkLst>
        </pc:picChg>
        <pc:picChg chg="del">
          <ac:chgData name="Amelia Phillips" userId="a2b99e5c-fa7f-4619-a614-4bdc6764a0b2" providerId="ADAL" clId="{07C48044-8B7A-43AE-9E7B-8EE65B4ACDC5}" dt="2023-06-15T14:20:01.965" v="1" actId="478"/>
          <ac:picMkLst>
            <pc:docMk/>
            <pc:sldMk cId="3550356716" sldId="259"/>
            <ac:picMk id="10" creationId="{00000000-0000-0000-0000-000000000000}"/>
          </ac:picMkLst>
        </pc:picChg>
        <pc:picChg chg="del">
          <ac:chgData name="Amelia Phillips" userId="a2b99e5c-fa7f-4619-a614-4bdc6764a0b2" providerId="ADAL" clId="{07C48044-8B7A-43AE-9E7B-8EE65B4ACDC5}" dt="2023-06-15T14:20:01.965" v="1" actId="478"/>
          <ac:picMkLst>
            <pc:docMk/>
            <pc:sldMk cId="3550356716" sldId="259"/>
            <ac:picMk id="1027" creationId="{00000000-0000-0000-0000-000000000000}"/>
          </ac:picMkLst>
        </pc:picChg>
      </pc:sldChg>
      <pc:sldChg chg="modSp mod modNotesTx">
        <pc:chgData name="Amelia Phillips" userId="a2b99e5c-fa7f-4619-a614-4bdc6764a0b2" providerId="ADAL" clId="{07C48044-8B7A-43AE-9E7B-8EE65B4ACDC5}" dt="2023-06-15T14:21:59.195" v="165" actId="1076"/>
        <pc:sldMkLst>
          <pc:docMk/>
          <pc:sldMk cId="535584728" sldId="294"/>
        </pc:sldMkLst>
        <pc:spChg chg="mod">
          <ac:chgData name="Amelia Phillips" userId="a2b99e5c-fa7f-4619-a614-4bdc6764a0b2" providerId="ADAL" clId="{07C48044-8B7A-43AE-9E7B-8EE65B4ACDC5}" dt="2023-06-15T14:21:09.656" v="107" actId="1035"/>
          <ac:spMkLst>
            <pc:docMk/>
            <pc:sldMk cId="535584728" sldId="294"/>
            <ac:spMk id="2" creationId="{00000000-0000-0000-0000-000000000000}"/>
          </ac:spMkLst>
        </pc:spChg>
        <pc:spChg chg="mod">
          <ac:chgData name="Amelia Phillips" userId="a2b99e5c-fa7f-4619-a614-4bdc6764a0b2" providerId="ADAL" clId="{07C48044-8B7A-43AE-9E7B-8EE65B4ACDC5}" dt="2023-06-15T14:21:59.195" v="165" actId="1076"/>
          <ac:spMkLst>
            <pc:docMk/>
            <pc:sldMk cId="535584728" sldId="294"/>
            <ac:spMk id="3" creationId="{00000000-0000-0000-0000-000000000000}"/>
          </ac:spMkLst>
        </pc:spChg>
      </pc:sldChg>
      <pc:sldChg chg="addSp delSp modSp new mod">
        <pc:chgData name="Amelia Phillips" userId="a2b99e5c-fa7f-4619-a614-4bdc6764a0b2" providerId="ADAL" clId="{07C48044-8B7A-43AE-9E7B-8EE65B4ACDC5}" dt="2023-06-15T14:28:47.421" v="693" actId="1076"/>
        <pc:sldMkLst>
          <pc:docMk/>
          <pc:sldMk cId="2936816461" sldId="295"/>
        </pc:sldMkLst>
        <pc:spChg chg="del">
          <ac:chgData name="Amelia Phillips" userId="a2b99e5c-fa7f-4619-a614-4bdc6764a0b2" providerId="ADAL" clId="{07C48044-8B7A-43AE-9E7B-8EE65B4ACDC5}" dt="2023-06-15T14:25:18.096" v="474" actId="478"/>
          <ac:spMkLst>
            <pc:docMk/>
            <pc:sldMk cId="2936816461" sldId="295"/>
            <ac:spMk id="2" creationId="{71C321C0-EEFC-EFC4-A87A-9B937405F7ED}"/>
          </ac:spMkLst>
        </pc:spChg>
        <pc:spChg chg="add del mod">
          <ac:chgData name="Amelia Phillips" userId="a2b99e5c-fa7f-4619-a614-4bdc6764a0b2" providerId="ADAL" clId="{07C48044-8B7A-43AE-9E7B-8EE65B4ACDC5}" dt="2023-06-15T14:28:47.421" v="693" actId="1076"/>
          <ac:spMkLst>
            <pc:docMk/>
            <pc:sldMk cId="2936816461" sldId="295"/>
            <ac:spMk id="4" creationId="{4136527E-D44A-B1BB-562E-230D0A72DCAE}"/>
          </ac:spMkLst>
        </pc:spChg>
        <pc:picChg chg="add mod">
          <ac:chgData name="Amelia Phillips" userId="a2b99e5c-fa7f-4619-a614-4bdc6764a0b2" providerId="ADAL" clId="{07C48044-8B7A-43AE-9E7B-8EE65B4ACDC5}" dt="2023-06-15T14:28:39.013" v="691" actId="1076"/>
          <ac:picMkLst>
            <pc:docMk/>
            <pc:sldMk cId="2936816461" sldId="295"/>
            <ac:picMk id="6" creationId="{33DD91F5-B60C-B4CF-7641-C9C28B3D6A66}"/>
          </ac:picMkLst>
        </pc:picChg>
      </pc:sldChg>
      <pc:sldChg chg="addSp modSp new mod">
        <pc:chgData name="Amelia Phillips" userId="a2b99e5c-fa7f-4619-a614-4bdc6764a0b2" providerId="ADAL" clId="{07C48044-8B7A-43AE-9E7B-8EE65B4ACDC5}" dt="2023-06-15T14:29:48.185" v="701"/>
        <pc:sldMkLst>
          <pc:docMk/>
          <pc:sldMk cId="882434380" sldId="296"/>
        </pc:sldMkLst>
        <pc:spChg chg="add mod">
          <ac:chgData name="Amelia Phillips" userId="a2b99e5c-fa7f-4619-a614-4bdc6764a0b2" providerId="ADAL" clId="{07C48044-8B7A-43AE-9E7B-8EE65B4ACDC5}" dt="2023-06-15T14:29:48.185" v="701"/>
          <ac:spMkLst>
            <pc:docMk/>
            <pc:sldMk cId="882434380" sldId="296"/>
            <ac:spMk id="5" creationId="{50C3DFA5-11C6-E29E-5204-DAF534EECCFF}"/>
          </ac:spMkLst>
        </pc:spChg>
        <pc:picChg chg="add mod">
          <ac:chgData name="Amelia Phillips" userId="a2b99e5c-fa7f-4619-a614-4bdc6764a0b2" providerId="ADAL" clId="{07C48044-8B7A-43AE-9E7B-8EE65B4ACDC5}" dt="2023-06-15T14:29:28.444" v="699" actId="1076"/>
          <ac:picMkLst>
            <pc:docMk/>
            <pc:sldMk cId="882434380" sldId="296"/>
            <ac:picMk id="4" creationId="{C4A03032-3146-2862-C8BC-87AC711292AA}"/>
          </ac:picMkLst>
        </pc:picChg>
      </pc:sldChg>
      <pc:sldChg chg="addSp modSp new mod">
        <pc:chgData name="Amelia Phillips" userId="a2b99e5c-fa7f-4619-a614-4bdc6764a0b2" providerId="ADAL" clId="{07C48044-8B7A-43AE-9E7B-8EE65B4ACDC5}" dt="2023-06-15T14:32:43.282" v="706" actId="1076"/>
        <pc:sldMkLst>
          <pc:docMk/>
          <pc:sldMk cId="3676161270" sldId="297"/>
        </pc:sldMkLst>
        <pc:picChg chg="add mod">
          <ac:chgData name="Amelia Phillips" userId="a2b99e5c-fa7f-4619-a614-4bdc6764a0b2" providerId="ADAL" clId="{07C48044-8B7A-43AE-9E7B-8EE65B4ACDC5}" dt="2023-06-15T14:32:43.282" v="706" actId="1076"/>
          <ac:picMkLst>
            <pc:docMk/>
            <pc:sldMk cId="3676161270" sldId="297"/>
            <ac:picMk id="4" creationId="{9466B944-C944-1D3A-03AB-DEDBF1B83861}"/>
          </ac:picMkLst>
        </pc:picChg>
      </pc:sldChg>
      <pc:sldChg chg="addSp delSp modSp new mod modAnim">
        <pc:chgData name="Amelia Phillips" userId="a2b99e5c-fa7f-4619-a614-4bdc6764a0b2" providerId="ADAL" clId="{07C48044-8B7A-43AE-9E7B-8EE65B4ACDC5}" dt="2023-06-15T14:48:14.344" v="774"/>
        <pc:sldMkLst>
          <pc:docMk/>
          <pc:sldMk cId="42315265" sldId="298"/>
        </pc:sldMkLst>
        <pc:spChg chg="add del mod">
          <ac:chgData name="Amelia Phillips" userId="a2b99e5c-fa7f-4619-a614-4bdc6764a0b2" providerId="ADAL" clId="{07C48044-8B7A-43AE-9E7B-8EE65B4ACDC5}" dt="2023-06-15T14:35:43.070" v="719" actId="478"/>
          <ac:spMkLst>
            <pc:docMk/>
            <pc:sldMk cId="42315265" sldId="298"/>
            <ac:spMk id="5" creationId="{6F6B0390-F330-6E2A-41D1-AD199E072710}"/>
          </ac:spMkLst>
        </pc:spChg>
        <pc:spChg chg="add mod">
          <ac:chgData name="Amelia Phillips" userId="a2b99e5c-fa7f-4619-a614-4bdc6764a0b2" providerId="ADAL" clId="{07C48044-8B7A-43AE-9E7B-8EE65B4ACDC5}" dt="2023-06-15T14:36:42.584" v="728" actId="14100"/>
          <ac:spMkLst>
            <pc:docMk/>
            <pc:sldMk cId="42315265" sldId="298"/>
            <ac:spMk id="8" creationId="{2D188A99-DC13-BD40-0288-72B78D2E0B17}"/>
          </ac:spMkLst>
        </pc:spChg>
        <pc:spChg chg="add mod">
          <ac:chgData name="Amelia Phillips" userId="a2b99e5c-fa7f-4619-a614-4bdc6764a0b2" providerId="ADAL" clId="{07C48044-8B7A-43AE-9E7B-8EE65B4ACDC5}" dt="2023-06-15T14:36:51.059" v="730" actId="1076"/>
          <ac:spMkLst>
            <pc:docMk/>
            <pc:sldMk cId="42315265" sldId="298"/>
            <ac:spMk id="9" creationId="{0EE58208-1370-0EA1-4EAB-9F1834519BF6}"/>
          </ac:spMkLst>
        </pc:spChg>
        <pc:spChg chg="add mod">
          <ac:chgData name="Amelia Phillips" userId="a2b99e5c-fa7f-4619-a614-4bdc6764a0b2" providerId="ADAL" clId="{07C48044-8B7A-43AE-9E7B-8EE65B4ACDC5}" dt="2023-06-15T14:37:09.888" v="732" actId="1076"/>
          <ac:spMkLst>
            <pc:docMk/>
            <pc:sldMk cId="42315265" sldId="298"/>
            <ac:spMk id="10" creationId="{195DFD4D-FB8F-D8C9-0FCE-09B8C5D469C6}"/>
          </ac:spMkLst>
        </pc:spChg>
        <pc:spChg chg="add mod">
          <ac:chgData name="Amelia Phillips" userId="a2b99e5c-fa7f-4619-a614-4bdc6764a0b2" providerId="ADAL" clId="{07C48044-8B7A-43AE-9E7B-8EE65B4ACDC5}" dt="2023-06-15T14:37:20.469" v="734" actId="1076"/>
          <ac:spMkLst>
            <pc:docMk/>
            <pc:sldMk cId="42315265" sldId="298"/>
            <ac:spMk id="11" creationId="{30E4EB0C-968E-E319-67C0-0B6C7EA9FE26}"/>
          </ac:spMkLst>
        </pc:spChg>
        <pc:spChg chg="add mod">
          <ac:chgData name="Amelia Phillips" userId="a2b99e5c-fa7f-4619-a614-4bdc6764a0b2" providerId="ADAL" clId="{07C48044-8B7A-43AE-9E7B-8EE65B4ACDC5}" dt="2023-06-15T14:46:54.588" v="755" actId="1076"/>
          <ac:spMkLst>
            <pc:docMk/>
            <pc:sldMk cId="42315265" sldId="298"/>
            <ac:spMk id="12" creationId="{0CC4B91F-30D3-B5FC-5C51-57902B20E4E4}"/>
          </ac:spMkLst>
        </pc:spChg>
        <pc:spChg chg="add mod">
          <ac:chgData name="Amelia Phillips" userId="a2b99e5c-fa7f-4619-a614-4bdc6764a0b2" providerId="ADAL" clId="{07C48044-8B7A-43AE-9E7B-8EE65B4ACDC5}" dt="2023-06-15T14:47:03.537" v="758" actId="20577"/>
          <ac:spMkLst>
            <pc:docMk/>
            <pc:sldMk cId="42315265" sldId="298"/>
            <ac:spMk id="13" creationId="{CB4C167E-4520-A1BA-CB10-01E6EE564AA7}"/>
          </ac:spMkLst>
        </pc:spChg>
        <pc:spChg chg="add mod">
          <ac:chgData name="Amelia Phillips" userId="a2b99e5c-fa7f-4619-a614-4bdc6764a0b2" providerId="ADAL" clId="{07C48044-8B7A-43AE-9E7B-8EE65B4ACDC5}" dt="2023-06-15T14:48:07.878" v="770" actId="1076"/>
          <ac:spMkLst>
            <pc:docMk/>
            <pc:sldMk cId="42315265" sldId="298"/>
            <ac:spMk id="14" creationId="{58626F01-E862-0CB1-FA04-4CBBF3BC4A59}"/>
          </ac:spMkLst>
        </pc:spChg>
        <pc:picChg chg="add del mod">
          <ac:chgData name="Amelia Phillips" userId="a2b99e5c-fa7f-4619-a614-4bdc6764a0b2" providerId="ADAL" clId="{07C48044-8B7A-43AE-9E7B-8EE65B4ACDC5}" dt="2023-06-15T14:36:04.010" v="720" actId="478"/>
          <ac:picMkLst>
            <pc:docMk/>
            <pc:sldMk cId="42315265" sldId="298"/>
            <ac:picMk id="4" creationId="{BCA14120-174B-5134-A651-DA4BA4DCF887}"/>
          </ac:picMkLst>
        </pc:picChg>
        <pc:picChg chg="add mod modCrop">
          <ac:chgData name="Amelia Phillips" userId="a2b99e5c-fa7f-4619-a614-4bdc6764a0b2" providerId="ADAL" clId="{07C48044-8B7A-43AE-9E7B-8EE65B4ACDC5}" dt="2023-06-15T14:36:19.211" v="723" actId="1076"/>
          <ac:picMkLst>
            <pc:docMk/>
            <pc:sldMk cId="42315265" sldId="298"/>
            <ac:picMk id="7" creationId="{95637046-D25A-0C1C-7B5B-819185DABD93}"/>
          </ac:picMkLst>
        </pc:picChg>
      </pc:sldChg>
      <pc:sldChg chg="addSp modSp new mod">
        <pc:chgData name="Amelia Phillips" userId="a2b99e5c-fa7f-4619-a614-4bdc6764a0b2" providerId="ADAL" clId="{07C48044-8B7A-43AE-9E7B-8EE65B4ACDC5}" dt="2023-06-15T14:39:18.497" v="742" actId="1076"/>
        <pc:sldMkLst>
          <pc:docMk/>
          <pc:sldMk cId="4167066919" sldId="299"/>
        </pc:sldMkLst>
        <pc:picChg chg="add mod">
          <ac:chgData name="Amelia Phillips" userId="a2b99e5c-fa7f-4619-a614-4bdc6764a0b2" providerId="ADAL" clId="{07C48044-8B7A-43AE-9E7B-8EE65B4ACDC5}" dt="2023-06-15T14:39:18.497" v="742" actId="1076"/>
          <ac:picMkLst>
            <pc:docMk/>
            <pc:sldMk cId="4167066919" sldId="299"/>
            <ac:picMk id="4" creationId="{C6E66F34-C65F-65AC-DBA1-452805C9F4A4}"/>
          </ac:picMkLst>
        </pc:picChg>
      </pc:sldChg>
      <pc:sldChg chg="addSp modSp new mod">
        <pc:chgData name="Amelia Phillips" userId="a2b99e5c-fa7f-4619-a614-4bdc6764a0b2" providerId="ADAL" clId="{07C48044-8B7A-43AE-9E7B-8EE65B4ACDC5}" dt="2023-06-15T14:40:41.261" v="747" actId="1076"/>
        <pc:sldMkLst>
          <pc:docMk/>
          <pc:sldMk cId="1845541335" sldId="300"/>
        </pc:sldMkLst>
        <pc:picChg chg="add mod">
          <ac:chgData name="Amelia Phillips" userId="a2b99e5c-fa7f-4619-a614-4bdc6764a0b2" providerId="ADAL" clId="{07C48044-8B7A-43AE-9E7B-8EE65B4ACDC5}" dt="2023-06-15T14:40:41.261" v="747" actId="1076"/>
          <ac:picMkLst>
            <pc:docMk/>
            <pc:sldMk cId="1845541335" sldId="300"/>
            <ac:picMk id="4" creationId="{E1FCCF53-65CD-15DE-BB35-5EA665B8EFB7}"/>
          </ac:picMkLst>
        </pc:picChg>
      </pc:sldChg>
      <pc:sldChg chg="addSp modSp new mod">
        <pc:chgData name="Amelia Phillips" userId="a2b99e5c-fa7f-4619-a614-4bdc6764a0b2" providerId="ADAL" clId="{07C48044-8B7A-43AE-9E7B-8EE65B4ACDC5}" dt="2023-06-15T15:03:18.334" v="823" actId="1076"/>
        <pc:sldMkLst>
          <pc:docMk/>
          <pc:sldMk cId="1839316428" sldId="301"/>
        </pc:sldMkLst>
        <pc:spChg chg="add mod">
          <ac:chgData name="Amelia Phillips" userId="a2b99e5c-fa7f-4619-a614-4bdc6764a0b2" providerId="ADAL" clId="{07C48044-8B7A-43AE-9E7B-8EE65B4ACDC5}" dt="2023-06-15T14:56:20.576" v="811" actId="20577"/>
          <ac:spMkLst>
            <pc:docMk/>
            <pc:sldMk cId="1839316428" sldId="301"/>
            <ac:spMk id="3" creationId="{5DC5C2D9-ABFD-BF61-7531-E53293D90BEE}"/>
          </ac:spMkLst>
        </pc:spChg>
        <pc:picChg chg="add mod">
          <ac:chgData name="Amelia Phillips" userId="a2b99e5c-fa7f-4619-a614-4bdc6764a0b2" providerId="ADAL" clId="{07C48044-8B7A-43AE-9E7B-8EE65B4ACDC5}" dt="2023-06-15T14:55:40.525" v="808" actId="1076"/>
          <ac:picMkLst>
            <pc:docMk/>
            <pc:sldMk cId="1839316428" sldId="301"/>
            <ac:picMk id="5" creationId="{00FB2B51-CFE8-37F7-88B2-79AD34CD8533}"/>
          </ac:picMkLst>
        </pc:picChg>
        <pc:picChg chg="add mod">
          <ac:chgData name="Amelia Phillips" userId="a2b99e5c-fa7f-4619-a614-4bdc6764a0b2" providerId="ADAL" clId="{07C48044-8B7A-43AE-9E7B-8EE65B4ACDC5}" dt="2023-06-15T15:03:13.198" v="822" actId="1076"/>
          <ac:picMkLst>
            <pc:docMk/>
            <pc:sldMk cId="1839316428" sldId="301"/>
            <ac:picMk id="7" creationId="{2EED2510-E876-920D-DD02-5D2BACE9B1EE}"/>
          </ac:picMkLst>
        </pc:picChg>
        <pc:picChg chg="add mod">
          <ac:chgData name="Amelia Phillips" userId="a2b99e5c-fa7f-4619-a614-4bdc6764a0b2" providerId="ADAL" clId="{07C48044-8B7A-43AE-9E7B-8EE65B4ACDC5}" dt="2023-06-15T15:03:18.334" v="823" actId="1076"/>
          <ac:picMkLst>
            <pc:docMk/>
            <pc:sldMk cId="1839316428" sldId="301"/>
            <ac:picMk id="9" creationId="{104DA816-43A4-19E2-CEC3-39023675D75E}"/>
          </ac:picMkLst>
        </pc:picChg>
      </pc:sldChg>
      <pc:sldChg chg="new del">
        <pc:chgData name="Amelia Phillips" userId="a2b99e5c-fa7f-4619-a614-4bdc6764a0b2" providerId="ADAL" clId="{07C48044-8B7A-43AE-9E7B-8EE65B4ACDC5}" dt="2023-06-15T14:45:21.221" v="749" actId="2696"/>
        <pc:sldMkLst>
          <pc:docMk/>
          <pc:sldMk cId="3864283993" sldId="30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4C5F31F-EDA8-4817-8A72-08D15F66CE8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28233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132946" y="4715153"/>
            <a:ext cx="4516048" cy="44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/>
              <a:t>Click to edit Master text styles</a:t>
            </a:r>
          </a:p>
          <a:p>
            <a:pPr lvl="1"/>
            <a:r>
              <a:rPr lang="en-GB" altLang="en-US" noProof="0"/>
              <a:t>Second level</a:t>
            </a:r>
          </a:p>
          <a:p>
            <a:pPr lvl="2"/>
            <a:r>
              <a:rPr lang="en-GB" altLang="en-US" noProof="0"/>
              <a:t>Third level</a:t>
            </a:r>
          </a:p>
          <a:p>
            <a:pPr lvl="3"/>
            <a:r>
              <a:rPr lang="en-GB" altLang="en-US" noProof="0"/>
              <a:t>Fourth level</a:t>
            </a:r>
          </a:p>
          <a:p>
            <a:pPr lvl="4"/>
            <a:r>
              <a:rPr lang="en-GB" altLang="en-US" noProof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94CA88F-57F4-4AF2-8FC4-DF67231F3C2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806578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592BC-C4B6-4797-9FFB-F3785F20A3B8}" type="slidenum">
              <a:rPr lang="en-GB" smtClean="0"/>
              <a:t>1</a:t>
            </a:fld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7801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4CA88F-57F4-4AF2-8FC4-DF67231F3C24}" type="slidenum">
              <a:rPr lang="en-GB" altLang="en-US" smtClean="0"/>
              <a:pPr>
                <a:defRPr/>
              </a:pPr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43101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0" y="5365750"/>
            <a:ext cx="9140825" cy="665163"/>
          </a:xfrm>
          <a:prstGeom prst="rect">
            <a:avLst/>
          </a:prstGeom>
          <a:solidFill>
            <a:srgbClr val="003E7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0" y="6030913"/>
            <a:ext cx="9140825" cy="173037"/>
          </a:xfrm>
          <a:prstGeom prst="rect">
            <a:avLst/>
          </a:prstGeom>
          <a:solidFill>
            <a:srgbClr val="6AAD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4175" y="2016125"/>
            <a:ext cx="8374063" cy="576263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GB" altLang="en-US" noProof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4175" y="2774950"/>
            <a:ext cx="8374063" cy="539750"/>
          </a:xfrm>
        </p:spPr>
        <p:txBody>
          <a:bodyPr/>
          <a:lstStyle>
            <a:lvl1pPr marL="0" indent="0">
              <a:buFontTx/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altLang="en-US" noProof="0"/>
              <a:t>Click to edit Master subtitle style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862888" y="6448425"/>
            <a:ext cx="900112" cy="1793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19E10E2-DF0F-443D-B70E-2CEBFDA8A1A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10938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9505E4-655A-4A75-B742-029291D2E56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73625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D5B24A-B835-4203-945C-4F00829C6EA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77126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4175" y="1708150"/>
            <a:ext cx="4110038" cy="4067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708150"/>
            <a:ext cx="4111625" cy="4067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10078F-216B-41FF-A62F-8D93B8AF573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31226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70BA40-3B90-46AF-BD0F-92D9CC40F33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47961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73BB4E-A3AD-4C4C-B687-F3A0B448CD7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4299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928CE-AE2A-45ED-9A65-544A1946DB1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35679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0E26C9-C72A-4C5F-A9A0-852C36BDA55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86751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0B1E06-378B-4C73-9D85-56D152775DA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09001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50C8A-E903-4DAC-B3C7-EBB76F90C70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77070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5913" y="398463"/>
            <a:ext cx="2093912" cy="53768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4175" y="398463"/>
            <a:ext cx="6129338" cy="53768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F910C-101E-419D-933D-E6518BDD161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28084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4175" y="398463"/>
            <a:ext cx="8375650" cy="4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4175" y="1708150"/>
            <a:ext cx="8374063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62888" y="6451600"/>
            <a:ext cx="900112" cy="179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2E2211D-ACB6-4E02-AAC7-C615EC58649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0" fontAlgn="base" hangingPunct="0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38163" indent="-266700" algn="l" rtl="0" eaLnBrk="0" fontAlgn="base" hangingPunct="0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2pPr>
      <a:lvl3pPr marL="809625" indent="-269875" algn="l" rtl="0" eaLnBrk="0" fontAlgn="base" hangingPunct="0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3pPr>
      <a:lvl4pPr marL="1079500" indent="-268288" algn="l" rtl="0" eaLnBrk="0" fontAlgn="base" hangingPunct="0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4pPr>
      <a:lvl5pPr marL="1350963" indent="-269875" algn="l" rtl="0" eaLnBrk="0" fontAlgn="base" hangingPunct="0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5pPr>
      <a:lvl6pPr marL="1808163" indent="-269875" algn="l" rtl="0" fontAlgn="base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6pPr>
      <a:lvl7pPr marL="2265363" indent="-269875" algn="l" rtl="0" fontAlgn="base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7pPr>
      <a:lvl8pPr marL="2722563" indent="-269875" algn="l" rtl="0" fontAlgn="base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8pPr>
      <a:lvl9pPr marL="3179763" indent="-269875" algn="l" rtl="0" fontAlgn="base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0906" y="1844824"/>
            <a:ext cx="5400600" cy="792088"/>
          </a:xfrm>
        </p:spPr>
        <p:txBody>
          <a:bodyPr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Strain Terminology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8838" y="2636912"/>
            <a:ext cx="6624736" cy="1728192"/>
          </a:xfrm>
        </p:spPr>
        <p:txBody>
          <a:bodyPr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Ahead of Genetic Background Presentation</a:t>
            </a:r>
            <a:br>
              <a:rPr lang="en-GB" sz="2400" dirty="0">
                <a:solidFill>
                  <a:schemeClr val="tx1"/>
                </a:solidFill>
              </a:rPr>
            </a:br>
            <a:r>
              <a:rPr lang="en-GB" sz="2400" dirty="0">
                <a:solidFill>
                  <a:schemeClr val="tx1"/>
                </a:solidFill>
              </a:rPr>
              <a:t>Colony Management Group June 2023</a:t>
            </a:r>
            <a:br>
              <a:rPr lang="en-GB" sz="2400" dirty="0">
                <a:solidFill>
                  <a:schemeClr val="tx1"/>
                </a:solidFill>
              </a:rPr>
            </a:br>
            <a:endParaRPr lang="en-GB" sz="2400" dirty="0">
              <a:solidFill>
                <a:schemeClr val="tx1"/>
              </a:solidFill>
            </a:endParaRPr>
          </a:p>
          <a:p>
            <a:pPr algn="ctr"/>
            <a:r>
              <a:rPr lang="en-GB" sz="2400" dirty="0">
                <a:solidFill>
                  <a:schemeClr val="tx1"/>
                </a:solidFill>
              </a:rPr>
              <a:t>Dr Amelia Phillips MRCVS</a:t>
            </a:r>
          </a:p>
          <a:p>
            <a:pPr algn="ctr"/>
            <a:r>
              <a:rPr lang="en-GB" sz="2000" dirty="0">
                <a:solidFill>
                  <a:schemeClr val="tx1"/>
                </a:solidFill>
              </a:rPr>
              <a:t>Veterinary Surgeon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84175" y="5548313"/>
            <a:ext cx="8374063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r>
              <a:rPr lang="en-GB" altLang="en-US" sz="1800" b="1" dirty="0">
                <a:solidFill>
                  <a:schemeClr val="tx2"/>
                </a:solidFill>
              </a:rPr>
              <a:t>University Biomedical Services</a:t>
            </a:r>
          </a:p>
        </p:txBody>
      </p:sp>
      <p:pic>
        <p:nvPicPr>
          <p:cNvPr id="5" name="Picture 4" descr="K:\Admin\Templates\Openness Concordat\Concordat Col Small CMY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0320" y="3284984"/>
            <a:ext cx="1652687" cy="165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5584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C692685-1A31-0215-8F2F-BEB78143B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Purpose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E1A714-E76A-59C3-5BD9-9095560E4D3E}"/>
              </a:ext>
            </a:extLst>
          </p:cNvPr>
          <p:cNvSpPr txBox="1"/>
          <p:nvPr/>
        </p:nvSpPr>
        <p:spPr>
          <a:xfrm>
            <a:off x="384175" y="1484784"/>
            <a:ext cx="814826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To provide a bit of background knowledge to strain terminology in order to support our guest speaker presentation</a:t>
            </a:r>
            <a:br>
              <a:rPr lang="en-GB" sz="2800" dirty="0"/>
            </a:b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To provide a bit of history and back-story to the Black 6! </a:t>
            </a:r>
            <a:br>
              <a:rPr lang="en-GB" sz="2800" dirty="0"/>
            </a:b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Based on a presentation by </a:t>
            </a:r>
            <a:r>
              <a:rPr lang="pt-BR" sz="2800" dirty="0"/>
              <a:t>Fernando Benavides, DVM, PhD, ACLAM, February 15, 2023, KM-LAS-EDU CPD Webinar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550356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903525-7EF1-0FDB-84CD-33CD782805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73BB4E-A3AD-4C4C-B687-F3A0B448CD7B}" type="slidenum">
              <a:rPr lang="en-GB" altLang="en-US" smtClean="0"/>
              <a:pPr>
                <a:defRPr/>
              </a:pPr>
              <a:t>3</a:t>
            </a:fld>
            <a:endParaRPr lang="en-GB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36527E-D44A-B1BB-562E-230D0A72DCAE}"/>
              </a:ext>
            </a:extLst>
          </p:cNvPr>
          <p:cNvSpPr txBox="1"/>
          <p:nvPr/>
        </p:nvSpPr>
        <p:spPr>
          <a:xfrm>
            <a:off x="381000" y="1412776"/>
            <a:ext cx="411169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Inbred strains only</a:t>
            </a:r>
            <a:br>
              <a:rPr lang="en-GB" sz="2800" dirty="0"/>
            </a:b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err="1"/>
              <a:t>Substrains</a:t>
            </a:r>
            <a:r>
              <a:rPr lang="en-GB" sz="2800" dirty="0"/>
              <a:t> come from: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/>
              <a:t>Residual heterozygosity (so not as inbred as you thought!)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/>
              <a:t>Genetic drift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/>
              <a:t>Separation of a sub colony</a:t>
            </a:r>
          </a:p>
        </p:txBody>
      </p:sp>
      <p:pic>
        <p:nvPicPr>
          <p:cNvPr id="6" name="Picture 5" descr="A mouse inside a loaf of bread&#10;&#10;Description automatically generated with medium confidence">
            <a:extLst>
              <a:ext uri="{FF2B5EF4-FFF2-40B4-BE49-F238E27FC236}">
                <a16:creationId xmlns:a16="http://schemas.microsoft.com/office/drawing/2014/main" id="{33DD91F5-B60C-B4CF-7641-C9C28B3D6A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311" y="2164655"/>
            <a:ext cx="4111689" cy="252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816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545D16-4274-8D1E-DAF7-CDE5BB75CE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A928CE-AE2A-45ED-9A65-544A1946DB17}" type="slidenum">
              <a:rPr lang="en-GB" altLang="en-US" smtClean="0"/>
              <a:pPr>
                <a:defRPr/>
              </a:pPr>
              <a:t>4</a:t>
            </a:fld>
            <a:endParaRPr lang="en-GB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A03032-3146-2862-C8BC-87AC71129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1412776"/>
            <a:ext cx="5953279" cy="462024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0C3DFA5-11C6-E29E-5204-DAF534EECCFF}"/>
              </a:ext>
            </a:extLst>
          </p:cNvPr>
          <p:cNvSpPr txBox="1">
            <a:spLocks/>
          </p:cNvSpPr>
          <p:nvPr/>
        </p:nvSpPr>
        <p:spPr>
          <a:xfrm>
            <a:off x="384175" y="398463"/>
            <a:ext cx="8375650" cy="42386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2400" dirty="0"/>
              <a:t>Separation of a sub colony</a:t>
            </a:r>
          </a:p>
          <a:p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882434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B5FC66-8B0F-ED18-0577-46A9A1D472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A928CE-AE2A-45ED-9A65-544A1946DB17}" type="slidenum">
              <a:rPr lang="en-GB" altLang="en-US" smtClean="0"/>
              <a:pPr>
                <a:defRPr/>
              </a:pPr>
              <a:t>5</a:t>
            </a:fld>
            <a:endParaRPr lang="en-GB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66B944-C944-1D3A-03AB-DEDBF1B83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267" y="385278"/>
            <a:ext cx="5973465" cy="615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161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9C58C9-3222-526A-ADED-0882E957DC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A928CE-AE2A-45ED-9A65-544A1946DB17}" type="slidenum">
              <a:rPr lang="en-GB" altLang="en-US" smtClean="0"/>
              <a:pPr>
                <a:defRPr/>
              </a:pPr>
              <a:t>6</a:t>
            </a:fld>
            <a:endParaRPr lang="en-GB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637046-D25A-0C1C-7B5B-819185DABD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26"/>
          <a:stretch/>
        </p:blipFill>
        <p:spPr>
          <a:xfrm>
            <a:off x="197768" y="237559"/>
            <a:ext cx="8748464" cy="5498297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2D188A99-DC13-BD40-0288-72B78D2E0B17}"/>
              </a:ext>
            </a:extLst>
          </p:cNvPr>
          <p:cNvSpPr/>
          <p:nvPr/>
        </p:nvSpPr>
        <p:spPr>
          <a:xfrm rot="10800000">
            <a:off x="1475656" y="5721784"/>
            <a:ext cx="360040" cy="44352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0EE58208-1370-0EA1-4EAB-9F1834519BF6}"/>
              </a:ext>
            </a:extLst>
          </p:cNvPr>
          <p:cNvSpPr/>
          <p:nvPr/>
        </p:nvSpPr>
        <p:spPr>
          <a:xfrm rot="10800000">
            <a:off x="5724128" y="5721784"/>
            <a:ext cx="360040" cy="44352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195DFD4D-FB8F-D8C9-0FCE-09B8C5D469C6}"/>
              </a:ext>
            </a:extLst>
          </p:cNvPr>
          <p:cNvSpPr/>
          <p:nvPr/>
        </p:nvSpPr>
        <p:spPr>
          <a:xfrm rot="10800000">
            <a:off x="7352016" y="5721784"/>
            <a:ext cx="360040" cy="44352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30E4EB0C-968E-E319-67C0-0B6C7EA9FE26}"/>
              </a:ext>
            </a:extLst>
          </p:cNvPr>
          <p:cNvSpPr/>
          <p:nvPr/>
        </p:nvSpPr>
        <p:spPr>
          <a:xfrm rot="10800000">
            <a:off x="2289600" y="5721784"/>
            <a:ext cx="360040" cy="44352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C4B91F-30D3-B5FC-5C51-57902B20E4E4}"/>
              </a:ext>
            </a:extLst>
          </p:cNvPr>
          <p:cNvSpPr txBox="1"/>
          <p:nvPr/>
        </p:nvSpPr>
        <p:spPr>
          <a:xfrm>
            <a:off x="2293452" y="228717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J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4C167E-4520-A1BA-CB10-01E6EE564AA7}"/>
              </a:ext>
            </a:extLst>
          </p:cNvPr>
          <p:cNvSpPr txBox="1"/>
          <p:nvPr/>
        </p:nvSpPr>
        <p:spPr>
          <a:xfrm>
            <a:off x="6520072" y="2287174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626F01-E862-0CB1-FA04-4CBBF3BC4A59}"/>
              </a:ext>
            </a:extLst>
          </p:cNvPr>
          <p:cNvSpPr txBox="1"/>
          <p:nvPr/>
        </p:nvSpPr>
        <p:spPr>
          <a:xfrm>
            <a:off x="4146242" y="980728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BL/6</a:t>
            </a:r>
          </a:p>
        </p:txBody>
      </p:sp>
    </p:spTree>
    <p:extLst>
      <p:ext uri="{BB962C8B-B14F-4D97-AF65-F5344CB8AC3E}">
        <p14:creationId xmlns:p14="http://schemas.microsoft.com/office/powerpoint/2010/main" val="42315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BE7392-0667-B669-06D0-043DE2B560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A928CE-AE2A-45ED-9A65-544A1946DB17}" type="slidenum">
              <a:rPr lang="en-GB" altLang="en-US" smtClean="0"/>
              <a:pPr>
                <a:defRPr/>
              </a:pPr>
              <a:t>7</a:t>
            </a:fld>
            <a:endParaRPr lang="en-GB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E66F34-C65F-65AC-DBA1-452805C9F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162" y="260648"/>
            <a:ext cx="6543675" cy="597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066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A86850-A7AF-FA0A-E277-46FF1E4D15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A928CE-AE2A-45ED-9A65-544A1946DB17}" type="slidenum">
              <a:rPr lang="en-GB" altLang="en-US" smtClean="0"/>
              <a:pPr>
                <a:defRPr/>
              </a:pPr>
              <a:t>8</a:t>
            </a:fld>
            <a:endParaRPr lang="en-GB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FCCF53-65CD-15DE-BB35-5EA665B8EF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436" y="227012"/>
            <a:ext cx="7841128" cy="592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541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10DDEEE-8F76-B78E-330C-C52B122185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A928CE-AE2A-45ED-9A65-544A1946DB17}" type="slidenum">
              <a:rPr lang="en-GB" altLang="en-US" smtClean="0"/>
              <a:pPr>
                <a:defRPr/>
              </a:pPr>
              <a:t>9</a:t>
            </a:fld>
            <a:endParaRPr lang="en-GB" altLang="en-US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5DC5C2D9-ABFD-BF61-7531-E53293D90BEE}"/>
              </a:ext>
            </a:extLst>
          </p:cNvPr>
          <p:cNvSpPr txBox="1">
            <a:spLocks/>
          </p:cNvSpPr>
          <p:nvPr/>
        </p:nvSpPr>
        <p:spPr>
          <a:xfrm>
            <a:off x="384175" y="398463"/>
            <a:ext cx="8375650" cy="42386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2400" dirty="0"/>
              <a:t>MCMS</a:t>
            </a:r>
          </a:p>
          <a:p>
            <a:endParaRPr lang="en-GB" kern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FB2B51-CFE8-37F7-88B2-79AD34CD8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2888" y="1496888"/>
            <a:ext cx="695325" cy="43053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ED2510-E876-920D-DD02-5D2BACE9B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33" y="2510213"/>
            <a:ext cx="2812777" cy="18375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4DA816-43A4-19E2-CEC3-39023675D7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4071" y="1877108"/>
            <a:ext cx="4104456" cy="346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31642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blank 1">
      <a:dk1>
        <a:srgbClr val="003E72"/>
      </a:dk1>
      <a:lt1>
        <a:srgbClr val="FFFFFF"/>
      </a:lt1>
      <a:dk2>
        <a:srgbClr val="FFFFFF"/>
      </a:dk2>
      <a:lt2>
        <a:srgbClr val="00B3BE"/>
      </a:lt2>
      <a:accent1>
        <a:srgbClr val="0073CF"/>
      </a:accent1>
      <a:accent2>
        <a:srgbClr val="E37222"/>
      </a:accent2>
      <a:accent3>
        <a:srgbClr val="FFFFFF"/>
      </a:accent3>
      <a:accent4>
        <a:srgbClr val="003460"/>
      </a:accent4>
      <a:accent5>
        <a:srgbClr val="AABCE4"/>
      </a:accent5>
      <a:accent6>
        <a:srgbClr val="CE671E"/>
      </a:accent6>
      <a:hlink>
        <a:srgbClr val="58A618"/>
      </a:hlink>
      <a:folHlink>
        <a:srgbClr val="8E258D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003E72"/>
        </a:dk1>
        <a:lt1>
          <a:srgbClr val="FFFFFF"/>
        </a:lt1>
        <a:dk2>
          <a:srgbClr val="FFFFFF"/>
        </a:dk2>
        <a:lt2>
          <a:srgbClr val="00B3BE"/>
        </a:lt2>
        <a:accent1>
          <a:srgbClr val="0073CF"/>
        </a:accent1>
        <a:accent2>
          <a:srgbClr val="E37222"/>
        </a:accent2>
        <a:accent3>
          <a:srgbClr val="FFFFFF"/>
        </a:accent3>
        <a:accent4>
          <a:srgbClr val="003460"/>
        </a:accent4>
        <a:accent5>
          <a:srgbClr val="AABCE4"/>
        </a:accent5>
        <a:accent6>
          <a:srgbClr val="CE671E"/>
        </a:accent6>
        <a:hlink>
          <a:srgbClr val="58A618"/>
        </a:hlink>
        <a:folHlink>
          <a:srgbClr val="8E258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3E72"/>
        </a:dk1>
        <a:lt1>
          <a:srgbClr val="FFFFFF"/>
        </a:lt1>
        <a:dk2>
          <a:srgbClr val="FFFFFF"/>
        </a:dk2>
        <a:lt2>
          <a:srgbClr val="83AFB4"/>
        </a:lt2>
        <a:accent1>
          <a:srgbClr val="6AADE4"/>
        </a:accent1>
        <a:accent2>
          <a:srgbClr val="EFBD47"/>
        </a:accent2>
        <a:accent3>
          <a:srgbClr val="FFFFFF"/>
        </a:accent3>
        <a:accent4>
          <a:srgbClr val="003460"/>
        </a:accent4>
        <a:accent5>
          <a:srgbClr val="B9D3EF"/>
        </a:accent5>
        <a:accent6>
          <a:srgbClr val="D9AB3F"/>
        </a:accent6>
        <a:hlink>
          <a:srgbClr val="A8B400"/>
        </a:hlink>
        <a:folHlink>
          <a:srgbClr val="6A406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3E72"/>
        </a:dk1>
        <a:lt1>
          <a:srgbClr val="FFFFFF"/>
        </a:lt1>
        <a:dk2>
          <a:srgbClr val="FFFFFF"/>
        </a:dk2>
        <a:lt2>
          <a:srgbClr val="156570"/>
        </a:lt2>
        <a:accent1>
          <a:srgbClr val="003E72"/>
        </a:accent1>
        <a:accent2>
          <a:srgbClr val="C84E00"/>
        </a:accent2>
        <a:accent3>
          <a:srgbClr val="FFFFFF"/>
        </a:accent3>
        <a:accent4>
          <a:srgbClr val="003460"/>
        </a:accent4>
        <a:accent5>
          <a:srgbClr val="AAAFBC"/>
        </a:accent5>
        <a:accent6>
          <a:srgbClr val="B54600"/>
        </a:accent6>
        <a:hlink>
          <a:srgbClr val="435125"/>
        </a:hlink>
        <a:folHlink>
          <a:srgbClr val="412D5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1075</TotalTime>
  <Words>125</Words>
  <Application>Microsoft Office PowerPoint</Application>
  <PresentationFormat>On-screen Show (4:3)</PresentationFormat>
  <Paragraphs>28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Arial</vt:lpstr>
      <vt:lpstr>blank</vt:lpstr>
      <vt:lpstr>Strain Terminology</vt:lpstr>
      <vt:lpstr>Purpose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..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..</dc:creator>
  <cp:lastModifiedBy>Amelia Phillips</cp:lastModifiedBy>
  <cp:revision>129</cp:revision>
  <cp:lastPrinted>2018-08-16T09:05:23Z</cp:lastPrinted>
  <dcterms:created xsi:type="dcterms:W3CDTF">2008-03-27T10:29:55Z</dcterms:created>
  <dcterms:modified xsi:type="dcterms:W3CDTF">2023-06-15T15:03:21Z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