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00_0.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75213" cy="21383625"/>
  <p:notesSz cx="6854825" cy="9664700"/>
  <p:defaultTextStyle>
    <a:defPPr>
      <a:defRPr lang="en-GB"/>
    </a:defPPr>
    <a:lvl1pPr algn="l" rtl="0" fontAlgn="base">
      <a:spcBef>
        <a:spcPct val="0"/>
      </a:spcBef>
      <a:spcAft>
        <a:spcPct val="0"/>
      </a:spcAft>
      <a:defRPr sz="1596" kern="1200">
        <a:solidFill>
          <a:schemeClr val="tx1"/>
        </a:solidFill>
        <a:latin typeface="Times New Roman" panose="02020603050405020304" pitchFamily="18" charset="0"/>
        <a:ea typeface="+mn-ea"/>
        <a:cs typeface="+mn-cs"/>
      </a:defRPr>
    </a:lvl1pPr>
    <a:lvl2pPr marL="304129" algn="l" rtl="0" fontAlgn="base">
      <a:spcBef>
        <a:spcPct val="0"/>
      </a:spcBef>
      <a:spcAft>
        <a:spcPct val="0"/>
      </a:spcAft>
      <a:defRPr sz="1596" kern="1200">
        <a:solidFill>
          <a:schemeClr val="tx1"/>
        </a:solidFill>
        <a:latin typeface="Times New Roman" panose="02020603050405020304" pitchFamily="18" charset="0"/>
        <a:ea typeface="+mn-ea"/>
        <a:cs typeface="+mn-cs"/>
      </a:defRPr>
    </a:lvl2pPr>
    <a:lvl3pPr marL="608259" algn="l" rtl="0" fontAlgn="base">
      <a:spcBef>
        <a:spcPct val="0"/>
      </a:spcBef>
      <a:spcAft>
        <a:spcPct val="0"/>
      </a:spcAft>
      <a:defRPr sz="1596" kern="1200">
        <a:solidFill>
          <a:schemeClr val="tx1"/>
        </a:solidFill>
        <a:latin typeface="Times New Roman" panose="02020603050405020304" pitchFamily="18" charset="0"/>
        <a:ea typeface="+mn-ea"/>
        <a:cs typeface="+mn-cs"/>
      </a:defRPr>
    </a:lvl3pPr>
    <a:lvl4pPr marL="912388" algn="l" rtl="0" fontAlgn="base">
      <a:spcBef>
        <a:spcPct val="0"/>
      </a:spcBef>
      <a:spcAft>
        <a:spcPct val="0"/>
      </a:spcAft>
      <a:defRPr sz="1596" kern="1200">
        <a:solidFill>
          <a:schemeClr val="tx1"/>
        </a:solidFill>
        <a:latin typeface="Times New Roman" panose="02020603050405020304" pitchFamily="18" charset="0"/>
        <a:ea typeface="+mn-ea"/>
        <a:cs typeface="+mn-cs"/>
      </a:defRPr>
    </a:lvl4pPr>
    <a:lvl5pPr marL="1216518" algn="l" rtl="0" fontAlgn="base">
      <a:spcBef>
        <a:spcPct val="0"/>
      </a:spcBef>
      <a:spcAft>
        <a:spcPct val="0"/>
      </a:spcAft>
      <a:defRPr sz="1596" kern="1200">
        <a:solidFill>
          <a:schemeClr val="tx1"/>
        </a:solidFill>
        <a:latin typeface="Times New Roman" panose="02020603050405020304" pitchFamily="18" charset="0"/>
        <a:ea typeface="+mn-ea"/>
        <a:cs typeface="+mn-cs"/>
      </a:defRPr>
    </a:lvl5pPr>
    <a:lvl6pPr marL="1520647" algn="l" defTabSz="608259" rtl="0" eaLnBrk="1" latinLnBrk="0" hangingPunct="1">
      <a:defRPr sz="1596" kern="1200">
        <a:solidFill>
          <a:schemeClr val="tx1"/>
        </a:solidFill>
        <a:latin typeface="Times New Roman" panose="02020603050405020304" pitchFamily="18" charset="0"/>
        <a:ea typeface="+mn-ea"/>
        <a:cs typeface="+mn-cs"/>
      </a:defRPr>
    </a:lvl6pPr>
    <a:lvl7pPr marL="1824777" algn="l" defTabSz="608259" rtl="0" eaLnBrk="1" latinLnBrk="0" hangingPunct="1">
      <a:defRPr sz="1596" kern="1200">
        <a:solidFill>
          <a:schemeClr val="tx1"/>
        </a:solidFill>
        <a:latin typeface="Times New Roman" panose="02020603050405020304" pitchFamily="18" charset="0"/>
        <a:ea typeface="+mn-ea"/>
        <a:cs typeface="+mn-cs"/>
      </a:defRPr>
    </a:lvl7pPr>
    <a:lvl8pPr marL="2128906" algn="l" defTabSz="608259" rtl="0" eaLnBrk="1" latinLnBrk="0" hangingPunct="1">
      <a:defRPr sz="1596" kern="1200">
        <a:solidFill>
          <a:schemeClr val="tx1"/>
        </a:solidFill>
        <a:latin typeface="Times New Roman" panose="02020603050405020304" pitchFamily="18" charset="0"/>
        <a:ea typeface="+mn-ea"/>
        <a:cs typeface="+mn-cs"/>
      </a:defRPr>
    </a:lvl8pPr>
    <a:lvl9pPr marL="2433036" algn="l" defTabSz="608259" rtl="0" eaLnBrk="1" latinLnBrk="0" hangingPunct="1">
      <a:defRPr sz="1596"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6735" userDrawn="1">
          <p15:clr>
            <a:srgbClr val="A4A3A4"/>
          </p15:clr>
        </p15:guide>
        <p15:guide id="2" pos="953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251C47-448B-48CC-8087-EBA01EAC554E}" name="Amy Warner" initials="AW" userId="S::amy.warner@rxcelerate.com::4328e9a1-44d6-4628-a16b-43caacdce625" providerId="AD"/>
  <p188:author id="{1FB7CB7D-A8E1-085D-82F5-B1CF6023F8D0}" name="Michael Penn" initials="MP" userId="S::michael.penn@rxcelerate.com::ab2b11c4-254e-4dab-a6ec-c8f6e62fccae" providerId="AD"/>
  <p188:author id="{538B73D1-47C1-AE6C-535E-56E6217DE35A}" name="Katie Braidley" initials="KB" userId="S::katie.braidley@rxcelerate.com::60114248-bf09-442a-b403-3d25d6c12d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5151"/>
    <a:srgbClr val="004673"/>
    <a:srgbClr val="CDC4E0"/>
    <a:srgbClr val="0079BB"/>
    <a:srgbClr val="603E95"/>
    <a:srgbClr val="9888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715" autoAdjust="0"/>
    <p:restoredTop sz="95782" autoAdjust="0"/>
  </p:normalViewPr>
  <p:slideViewPr>
    <p:cSldViewPr showGuides="1">
      <p:cViewPr varScale="1">
        <p:scale>
          <a:sx n="35" d="100"/>
          <a:sy n="35" d="100"/>
        </p:scale>
        <p:origin x="2148" y="24"/>
      </p:cViewPr>
      <p:guideLst>
        <p:guide orient="horz" pos="6735"/>
        <p:guide pos="95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modernComment_100_0.xml><?xml version="1.0" encoding="utf-8"?>
<p188:cmLst xmlns:a="http://schemas.openxmlformats.org/drawingml/2006/main" xmlns:r="http://schemas.openxmlformats.org/officeDocument/2006/relationships" xmlns:p188="http://schemas.microsoft.com/office/powerpoint/2018/8/main">
  <p188:cm id="{6D615A39-1986-314C-8DEB-90E7F184FCBE}" authorId="{53251C47-448B-48CC-8087-EBA01EAC554E}" created="2022-11-09T09:43:49.781">
    <ac:txMkLst xmlns:ac="http://schemas.microsoft.com/office/drawing/2013/main/command">
      <pc:docMk xmlns:pc="http://schemas.microsoft.com/office/powerpoint/2013/main/command"/>
      <pc:sldMk xmlns:pc="http://schemas.microsoft.com/office/powerpoint/2013/main/command" cId="0" sldId="256"/>
      <ac:spMk id="2071" creationId="{A299BD6A-1AE2-3B4D-8160-BD8B56F504A3}"/>
      <ac:txMk cp="739" len="158">
        <ac:context len="898" hash="3946825439"/>
      </ac:txMk>
    </ac:txMkLst>
    <p188:pos x="14048645" y="4711875"/>
    <p188:replyLst>
      <p188:reply id="{94B6A6EE-79BB-0B4E-82C9-C99EABAFA3FB}" authorId="{1FB7CB7D-A8E1-085D-82F5-B1CF6023F8D0}" created="2022-11-14T15:19:17.420">
        <p188:txBody>
          <a:bodyPr/>
          <a:lstStyle/>
          <a:p>
            <a:r>
              <a:rPr lang="en-US"/>
              <a:t>Little tight for space without reducing font size further?</a:t>
            </a:r>
          </a:p>
        </p188:txBody>
      </p188:reply>
    </p188:replyLst>
    <p188:txBody>
      <a:bodyPr/>
      <a:lstStyle/>
      <a:p>
        <a:r>
          <a:rPr lang="en-US"/>
          <a:t>Is it possible to fit this somewhere else, like in the methods? </a:t>
        </a:r>
      </a:p>
    </p188:txBody>
  </p188:cm>
  <p188:cm id="{4CBAD9CE-95AF-0047-9A91-7E3212463D7E}" authorId="{53251C47-448B-48CC-8087-EBA01EAC554E}" created="2022-11-09T09:52:38.299">
    <ac:txMkLst xmlns:ac="http://schemas.microsoft.com/office/drawing/2013/main/command">
      <pc:docMk xmlns:pc="http://schemas.microsoft.com/office/powerpoint/2013/main/command"/>
      <pc:sldMk xmlns:pc="http://schemas.microsoft.com/office/powerpoint/2013/main/command" cId="0" sldId="256"/>
      <ac:spMk id="21" creationId="{3EC57E7B-20AA-F240-92D0-CFFEF65AC69B}"/>
      <ac:txMk cp="12" len="1">
        <ac:context len="500" hash="1415668379"/>
      </ac:txMk>
    </ac:txMkLst>
    <p188:pos x="1592881" y="1021886"/>
    <p188:replyLst>
      <p188:reply id="{74CF6CFB-67CF-384D-8C2E-D3C5BD8FC950}" authorId="{1FB7CB7D-A8E1-085D-82F5-B1CF6023F8D0}" created="2022-11-14T15:08:54.720">
        <p188:txBody>
          <a:bodyPr/>
          <a:lstStyle/>
          <a:p>
            <a:r>
              <a:rPr lang="en-US"/>
              <a:t>Any better?</a:t>
            </a:r>
          </a:p>
        </p188:txBody>
      </p188:reply>
    </p188:replyLst>
    <p188:txBody>
      <a:bodyPr/>
      <a:lstStyle/>
      <a:p>
        <a:r>
          <a:rPr lang="en-US"/>
          <a:t>Does this refer to colony establishment time? If so I’d try to clarify that somewhere. </a:t>
        </a:r>
      </a:p>
    </p188:txBody>
  </p188:cm>
  <p188:cm id="{CD19E081-5309-4149-A6D8-6CEAB16B8E02}" authorId="{53251C47-448B-48CC-8087-EBA01EAC554E}" created="2022-11-09T09:59:19.641">
    <ac:txMkLst xmlns:ac="http://schemas.microsoft.com/office/drawing/2013/main/command">
      <pc:docMk xmlns:pc="http://schemas.microsoft.com/office/powerpoint/2013/main/command"/>
      <pc:sldMk xmlns:pc="http://schemas.microsoft.com/office/powerpoint/2013/main/command" cId="0" sldId="256"/>
      <ac:spMk id="55" creationId="{ACADCDBE-33DA-D54E-B1E7-9E6E4E0A92F9}"/>
      <ac:txMk cp="286" len="7">
        <ac:context len="442" hash="2534558863"/>
      </ac:txMk>
    </ac:txMkLst>
    <p188:pos x="3121826" y="2302964"/>
    <p188:replyLst>
      <p188:reply id="{DC3CCE2D-8D99-754A-A683-F9F1DACDE652}" authorId="{1FB7CB7D-A8E1-085D-82F5-B1CF6023F8D0}" created="2022-11-14T15:19:29.501">
        <p188:txBody>
          <a:bodyPr/>
          <a:lstStyle/>
          <a:p>
            <a:r>
              <a:rPr lang="en-US"/>
              <a:t>Is this more clear?</a:t>
            </a:r>
          </a:p>
        </p188:txBody>
      </p188:reply>
    </p188:replyLst>
    <p188:txBody>
      <a:bodyPr/>
      <a:lstStyle/>
      <a:p>
        <a:r>
          <a:rPr lang="en-US"/>
          <a:t>Not sure I’m clear on what this is, maybe a tiny description would be good.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81B53D3-D708-5E4B-A7EF-269CE5427808}"/>
              </a:ext>
            </a:extLst>
          </p:cNvPr>
          <p:cNvSpPr>
            <a:spLocks noGrp="1" noChangeArrowheads="1"/>
          </p:cNvSpPr>
          <p:nvPr>
            <p:ph type="hdr" sz="quarter"/>
          </p:nvPr>
        </p:nvSpPr>
        <p:spPr bwMode="auto">
          <a:xfrm>
            <a:off x="0" y="0"/>
            <a:ext cx="2970213"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p>
        </p:txBody>
      </p:sp>
      <p:sp>
        <p:nvSpPr>
          <p:cNvPr id="7171" name="Rectangle 3">
            <a:extLst>
              <a:ext uri="{FF2B5EF4-FFF2-40B4-BE49-F238E27FC236}">
                <a16:creationId xmlns:a16="http://schemas.microsoft.com/office/drawing/2014/main" id="{39720DB2-180E-1746-BE21-2D37343DB901}"/>
              </a:ext>
            </a:extLst>
          </p:cNvPr>
          <p:cNvSpPr>
            <a:spLocks noGrp="1" noChangeArrowheads="1"/>
          </p:cNvSpPr>
          <p:nvPr>
            <p:ph type="dt" idx="1"/>
          </p:nvPr>
        </p:nvSpPr>
        <p:spPr bwMode="auto">
          <a:xfrm>
            <a:off x="3883025" y="0"/>
            <a:ext cx="2970213" cy="482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p>
        </p:txBody>
      </p:sp>
      <p:sp>
        <p:nvSpPr>
          <p:cNvPr id="3076" name="Rectangle 4">
            <a:extLst>
              <a:ext uri="{FF2B5EF4-FFF2-40B4-BE49-F238E27FC236}">
                <a16:creationId xmlns:a16="http://schemas.microsoft.com/office/drawing/2014/main" id="{C3298C59-93E1-AC40-9513-8B2C9C92AC2F}"/>
              </a:ext>
            </a:extLst>
          </p:cNvPr>
          <p:cNvSpPr>
            <a:spLocks noGrp="1" noRot="1" noChangeAspect="1" noChangeArrowheads="1" noTextEdit="1"/>
          </p:cNvSpPr>
          <p:nvPr>
            <p:ph type="sldImg" idx="2"/>
          </p:nvPr>
        </p:nvSpPr>
        <p:spPr bwMode="auto">
          <a:xfrm>
            <a:off x="862013" y="725488"/>
            <a:ext cx="5130800" cy="36242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B86F4CF2-38C1-0141-B43E-10DC284FB86C}"/>
              </a:ext>
            </a:extLst>
          </p:cNvPr>
          <p:cNvSpPr>
            <a:spLocks noGrp="1" noChangeArrowheads="1"/>
          </p:cNvSpPr>
          <p:nvPr>
            <p:ph type="body" sz="quarter" idx="3"/>
          </p:nvPr>
        </p:nvSpPr>
        <p:spPr bwMode="auto">
          <a:xfrm>
            <a:off x="685800" y="4591050"/>
            <a:ext cx="5483225" cy="4348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174" name="Rectangle 6">
            <a:extLst>
              <a:ext uri="{FF2B5EF4-FFF2-40B4-BE49-F238E27FC236}">
                <a16:creationId xmlns:a16="http://schemas.microsoft.com/office/drawing/2014/main" id="{6A7DB14C-0458-BB43-8AC1-D84B87ADA06F}"/>
              </a:ext>
            </a:extLst>
          </p:cNvPr>
          <p:cNvSpPr>
            <a:spLocks noGrp="1" noChangeArrowheads="1"/>
          </p:cNvSpPr>
          <p:nvPr>
            <p:ph type="ftr" sz="quarter" idx="4"/>
          </p:nvPr>
        </p:nvSpPr>
        <p:spPr bwMode="auto">
          <a:xfrm>
            <a:off x="0" y="9180513"/>
            <a:ext cx="2970213" cy="482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p>
        </p:txBody>
      </p:sp>
      <p:sp>
        <p:nvSpPr>
          <p:cNvPr id="7175" name="Rectangle 7">
            <a:extLst>
              <a:ext uri="{FF2B5EF4-FFF2-40B4-BE49-F238E27FC236}">
                <a16:creationId xmlns:a16="http://schemas.microsoft.com/office/drawing/2014/main" id="{E6A46A68-D3EC-AB4A-BA30-E8F0A2DDE5C2}"/>
              </a:ext>
            </a:extLst>
          </p:cNvPr>
          <p:cNvSpPr>
            <a:spLocks noGrp="1" noChangeArrowheads="1"/>
          </p:cNvSpPr>
          <p:nvPr>
            <p:ph type="sldNum" sz="quarter" idx="5"/>
          </p:nvPr>
        </p:nvSpPr>
        <p:spPr bwMode="auto">
          <a:xfrm>
            <a:off x="3883025" y="9180513"/>
            <a:ext cx="2970213" cy="482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1B1B023-376F-7147-92C7-DC2CEDFC20B6}"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798" kern="1200">
        <a:solidFill>
          <a:schemeClr val="tx1"/>
        </a:solidFill>
        <a:latin typeface="Times New Roman" pitchFamily="18" charset="0"/>
        <a:ea typeface="+mn-ea"/>
        <a:cs typeface="+mn-cs"/>
      </a:defRPr>
    </a:lvl1pPr>
    <a:lvl2pPr marL="304129" algn="l" rtl="0" eaLnBrk="0" fontAlgn="base" hangingPunct="0">
      <a:spcBef>
        <a:spcPct val="30000"/>
      </a:spcBef>
      <a:spcAft>
        <a:spcPct val="0"/>
      </a:spcAft>
      <a:defRPr sz="798" kern="1200">
        <a:solidFill>
          <a:schemeClr val="tx1"/>
        </a:solidFill>
        <a:latin typeface="Times New Roman" pitchFamily="18" charset="0"/>
        <a:ea typeface="+mn-ea"/>
        <a:cs typeface="+mn-cs"/>
      </a:defRPr>
    </a:lvl2pPr>
    <a:lvl3pPr marL="608259" algn="l" rtl="0" eaLnBrk="0" fontAlgn="base" hangingPunct="0">
      <a:spcBef>
        <a:spcPct val="30000"/>
      </a:spcBef>
      <a:spcAft>
        <a:spcPct val="0"/>
      </a:spcAft>
      <a:defRPr sz="798" kern="1200">
        <a:solidFill>
          <a:schemeClr val="tx1"/>
        </a:solidFill>
        <a:latin typeface="Times New Roman" pitchFamily="18" charset="0"/>
        <a:ea typeface="+mn-ea"/>
        <a:cs typeface="+mn-cs"/>
      </a:defRPr>
    </a:lvl3pPr>
    <a:lvl4pPr marL="912388" algn="l" rtl="0" eaLnBrk="0" fontAlgn="base" hangingPunct="0">
      <a:spcBef>
        <a:spcPct val="30000"/>
      </a:spcBef>
      <a:spcAft>
        <a:spcPct val="0"/>
      </a:spcAft>
      <a:defRPr sz="798" kern="1200">
        <a:solidFill>
          <a:schemeClr val="tx1"/>
        </a:solidFill>
        <a:latin typeface="Times New Roman" pitchFamily="18" charset="0"/>
        <a:ea typeface="+mn-ea"/>
        <a:cs typeface="+mn-cs"/>
      </a:defRPr>
    </a:lvl4pPr>
    <a:lvl5pPr marL="1216518" algn="l" rtl="0" eaLnBrk="0" fontAlgn="base" hangingPunct="0">
      <a:spcBef>
        <a:spcPct val="30000"/>
      </a:spcBef>
      <a:spcAft>
        <a:spcPct val="0"/>
      </a:spcAft>
      <a:defRPr sz="798" kern="1200">
        <a:solidFill>
          <a:schemeClr val="tx1"/>
        </a:solidFill>
        <a:latin typeface="Times New Roman" pitchFamily="18" charset="0"/>
        <a:ea typeface="+mn-ea"/>
        <a:cs typeface="+mn-cs"/>
      </a:defRPr>
    </a:lvl5pPr>
    <a:lvl6pPr marL="1520647" algn="l" defTabSz="608259" rtl="0" eaLnBrk="1" latinLnBrk="0" hangingPunct="1">
      <a:defRPr sz="798" kern="1200">
        <a:solidFill>
          <a:schemeClr val="tx1"/>
        </a:solidFill>
        <a:latin typeface="+mn-lt"/>
        <a:ea typeface="+mn-ea"/>
        <a:cs typeface="+mn-cs"/>
      </a:defRPr>
    </a:lvl6pPr>
    <a:lvl7pPr marL="1824777" algn="l" defTabSz="608259" rtl="0" eaLnBrk="1" latinLnBrk="0" hangingPunct="1">
      <a:defRPr sz="798" kern="1200">
        <a:solidFill>
          <a:schemeClr val="tx1"/>
        </a:solidFill>
        <a:latin typeface="+mn-lt"/>
        <a:ea typeface="+mn-ea"/>
        <a:cs typeface="+mn-cs"/>
      </a:defRPr>
    </a:lvl7pPr>
    <a:lvl8pPr marL="2128906" algn="l" defTabSz="608259" rtl="0" eaLnBrk="1" latinLnBrk="0" hangingPunct="1">
      <a:defRPr sz="798" kern="1200">
        <a:solidFill>
          <a:schemeClr val="tx1"/>
        </a:solidFill>
        <a:latin typeface="+mn-lt"/>
        <a:ea typeface="+mn-ea"/>
        <a:cs typeface="+mn-cs"/>
      </a:defRPr>
    </a:lvl8pPr>
    <a:lvl9pPr marL="2433036" algn="l" defTabSz="608259" rtl="0" eaLnBrk="1" latinLnBrk="0" hangingPunct="1">
      <a:defRPr sz="79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3DDBD037-2431-364E-B598-2450F6B575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D07438F-4F99-044B-A752-DD08DC561A46}" type="slidenum">
              <a:rPr lang="en-GB" altLang="en-US" sz="1200"/>
              <a:pPr eaLnBrk="1" hangingPunct="1"/>
              <a:t>1</a:t>
            </a:fld>
            <a:endParaRPr lang="en-GB" altLang="en-US" sz="1200"/>
          </a:p>
        </p:txBody>
      </p:sp>
      <p:sp>
        <p:nvSpPr>
          <p:cNvPr id="4099" name="Rectangle 2">
            <a:extLst>
              <a:ext uri="{FF2B5EF4-FFF2-40B4-BE49-F238E27FC236}">
                <a16:creationId xmlns:a16="http://schemas.microsoft.com/office/drawing/2014/main" id="{E83B28B4-A729-474A-9946-C223D0749AE2}"/>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70DD6CA4-B0BD-6C46-A5A4-875DE79FB3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429" y="6643029"/>
            <a:ext cx="25734355" cy="4582955"/>
          </a:xfrm>
        </p:spPr>
        <p:txBody>
          <a:bodyPr/>
          <a:lstStyle/>
          <a:p>
            <a:r>
              <a:rPr lang="en-US"/>
              <a:t>Click to edit Master title style</a:t>
            </a:r>
            <a:endParaRPr lang="en-GB"/>
          </a:p>
        </p:txBody>
      </p:sp>
      <p:sp>
        <p:nvSpPr>
          <p:cNvPr id="3" name="Subtitle 2"/>
          <p:cNvSpPr>
            <a:spLocks noGrp="1"/>
          </p:cNvSpPr>
          <p:nvPr>
            <p:ph type="subTitle" idx="1"/>
          </p:nvPr>
        </p:nvSpPr>
        <p:spPr>
          <a:xfrm>
            <a:off x="4540858" y="12116968"/>
            <a:ext cx="21193498" cy="5465544"/>
          </a:xfrm>
        </p:spPr>
        <p:txBody>
          <a:bodyPr/>
          <a:lstStyle>
            <a:lvl1pPr marL="0" indent="0" algn="ctr">
              <a:buNone/>
              <a:defRPr/>
            </a:lvl1pPr>
            <a:lvl2pPr marL="302255" indent="0" algn="ctr">
              <a:buNone/>
              <a:defRPr/>
            </a:lvl2pPr>
            <a:lvl3pPr marL="604510" indent="0" algn="ctr">
              <a:buNone/>
              <a:defRPr/>
            </a:lvl3pPr>
            <a:lvl4pPr marL="906765" indent="0" algn="ctr">
              <a:buNone/>
              <a:defRPr/>
            </a:lvl4pPr>
            <a:lvl5pPr marL="1209020" indent="0" algn="ctr">
              <a:buNone/>
              <a:defRPr/>
            </a:lvl5pPr>
            <a:lvl6pPr marL="1511275" indent="0" algn="ctr">
              <a:buNone/>
              <a:defRPr/>
            </a:lvl6pPr>
            <a:lvl7pPr marL="1813530" indent="0" algn="ctr">
              <a:buNone/>
              <a:defRPr/>
            </a:lvl7pPr>
            <a:lvl8pPr marL="2115784" indent="0" algn="ctr">
              <a:buNone/>
              <a:defRPr/>
            </a:lvl8pPr>
            <a:lvl9pPr marL="2418039"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EF74A6E3-E179-6C4A-9CF0-97F9AACCAF5A}"/>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1AAF4EAE-AD3C-4744-AF4A-8AECD3CB5BE9}"/>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2FC01197-919A-9B47-93C9-CB2E469CABC7}"/>
              </a:ext>
            </a:extLst>
          </p:cNvPr>
          <p:cNvSpPr>
            <a:spLocks noGrp="1" noChangeArrowheads="1"/>
          </p:cNvSpPr>
          <p:nvPr>
            <p:ph type="sldNum" sz="quarter" idx="12"/>
          </p:nvPr>
        </p:nvSpPr>
        <p:spPr>
          <a:ln/>
        </p:spPr>
        <p:txBody>
          <a:bodyPr/>
          <a:lstStyle>
            <a:lvl1pPr>
              <a:defRPr/>
            </a:lvl1pPr>
          </a:lstStyle>
          <a:p>
            <a:fld id="{FA7964E0-3D74-2B47-ABDF-11A12FAF9216}" type="slidenum">
              <a:rPr lang="en-GB" altLang="en-US"/>
              <a:pPr/>
              <a:t>‹#›</a:t>
            </a:fld>
            <a:endParaRPr lang="en-GB" altLang="en-US"/>
          </a:p>
        </p:txBody>
      </p:sp>
    </p:spTree>
    <p:extLst>
      <p:ext uri="{BB962C8B-B14F-4D97-AF65-F5344CB8AC3E}">
        <p14:creationId xmlns:p14="http://schemas.microsoft.com/office/powerpoint/2010/main" val="2275222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5BA5D11-F76D-654C-8C43-5FDF0B498E49}"/>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42FB1A79-6984-3548-BAD0-1D03D453227F}"/>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2DAA4077-E5F0-3047-A206-79D92B85D428}"/>
              </a:ext>
            </a:extLst>
          </p:cNvPr>
          <p:cNvSpPr>
            <a:spLocks noGrp="1" noChangeArrowheads="1"/>
          </p:cNvSpPr>
          <p:nvPr>
            <p:ph type="sldNum" sz="quarter" idx="12"/>
          </p:nvPr>
        </p:nvSpPr>
        <p:spPr>
          <a:ln/>
        </p:spPr>
        <p:txBody>
          <a:bodyPr/>
          <a:lstStyle>
            <a:lvl1pPr>
              <a:defRPr/>
            </a:lvl1pPr>
          </a:lstStyle>
          <a:p>
            <a:fld id="{5058739F-2627-7643-AB2E-4333A8BB17B7}" type="slidenum">
              <a:rPr lang="en-GB" altLang="en-US"/>
              <a:pPr/>
              <a:t>‹#›</a:t>
            </a:fld>
            <a:endParaRPr lang="en-GB" altLang="en-US"/>
          </a:p>
        </p:txBody>
      </p:sp>
    </p:spTree>
    <p:extLst>
      <p:ext uri="{BB962C8B-B14F-4D97-AF65-F5344CB8AC3E}">
        <p14:creationId xmlns:p14="http://schemas.microsoft.com/office/powerpoint/2010/main" val="1960967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377" y="13740470"/>
            <a:ext cx="25734355" cy="4247130"/>
          </a:xfrm>
        </p:spPr>
        <p:txBody>
          <a:bodyPr anchor="t"/>
          <a:lstStyle>
            <a:lvl1pPr algn="l">
              <a:defRPr sz="2644" b="1" cap="all"/>
            </a:lvl1pPr>
          </a:lstStyle>
          <a:p>
            <a:r>
              <a:rPr lang="en-US"/>
              <a:t>Click to edit Master title style</a:t>
            </a:r>
            <a:endParaRPr lang="en-GB"/>
          </a:p>
        </p:txBody>
      </p:sp>
      <p:sp>
        <p:nvSpPr>
          <p:cNvPr id="3" name="Text Placeholder 2"/>
          <p:cNvSpPr>
            <a:spLocks noGrp="1"/>
          </p:cNvSpPr>
          <p:nvPr>
            <p:ph type="body" idx="1"/>
          </p:nvPr>
        </p:nvSpPr>
        <p:spPr>
          <a:xfrm>
            <a:off x="2391377" y="9063064"/>
            <a:ext cx="25734355" cy="4677406"/>
          </a:xfrm>
        </p:spPr>
        <p:txBody>
          <a:bodyPr anchor="b"/>
          <a:lstStyle>
            <a:lvl1pPr marL="0" indent="0">
              <a:buNone/>
              <a:defRPr sz="1322"/>
            </a:lvl1pPr>
            <a:lvl2pPr marL="302255" indent="0">
              <a:buNone/>
              <a:defRPr sz="1190"/>
            </a:lvl2pPr>
            <a:lvl3pPr marL="604510" indent="0">
              <a:buNone/>
              <a:defRPr sz="1058"/>
            </a:lvl3pPr>
            <a:lvl4pPr marL="906765" indent="0">
              <a:buNone/>
              <a:defRPr sz="926"/>
            </a:lvl4pPr>
            <a:lvl5pPr marL="1209020" indent="0">
              <a:buNone/>
              <a:defRPr sz="926"/>
            </a:lvl5pPr>
            <a:lvl6pPr marL="1511275" indent="0">
              <a:buNone/>
              <a:defRPr sz="926"/>
            </a:lvl6pPr>
            <a:lvl7pPr marL="1813530" indent="0">
              <a:buNone/>
              <a:defRPr sz="926"/>
            </a:lvl7pPr>
            <a:lvl8pPr marL="2115784" indent="0">
              <a:buNone/>
              <a:defRPr sz="926"/>
            </a:lvl8pPr>
            <a:lvl9pPr marL="2418039" indent="0">
              <a:buNone/>
              <a:defRPr sz="926"/>
            </a:lvl9pPr>
          </a:lstStyle>
          <a:p>
            <a:pPr lvl="0"/>
            <a:r>
              <a:rPr lang="en-US"/>
              <a:t>Click to edit Master text styles</a:t>
            </a:r>
          </a:p>
        </p:txBody>
      </p:sp>
      <p:sp>
        <p:nvSpPr>
          <p:cNvPr id="4" name="Rectangle 4">
            <a:extLst>
              <a:ext uri="{FF2B5EF4-FFF2-40B4-BE49-F238E27FC236}">
                <a16:creationId xmlns:a16="http://schemas.microsoft.com/office/drawing/2014/main" id="{AAD090F6-D262-F742-96AF-70E38D33CE40}"/>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B186C7C1-4877-454C-9B9B-647647BFBD7B}"/>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966725B3-4221-8A4D-A697-913376DD621C}"/>
              </a:ext>
            </a:extLst>
          </p:cNvPr>
          <p:cNvSpPr>
            <a:spLocks noGrp="1" noChangeArrowheads="1"/>
          </p:cNvSpPr>
          <p:nvPr>
            <p:ph type="sldNum" sz="quarter" idx="12"/>
          </p:nvPr>
        </p:nvSpPr>
        <p:spPr>
          <a:ln/>
        </p:spPr>
        <p:txBody>
          <a:bodyPr/>
          <a:lstStyle>
            <a:lvl1pPr>
              <a:defRPr/>
            </a:lvl1pPr>
          </a:lstStyle>
          <a:p>
            <a:fld id="{A83A5379-2D00-254D-9F10-34881D263A7E}" type="slidenum">
              <a:rPr lang="en-GB" altLang="en-US"/>
              <a:pPr/>
              <a:t>‹#›</a:t>
            </a:fld>
            <a:endParaRPr lang="en-GB" altLang="en-US"/>
          </a:p>
        </p:txBody>
      </p:sp>
    </p:spTree>
    <p:extLst>
      <p:ext uri="{BB962C8B-B14F-4D97-AF65-F5344CB8AC3E}">
        <p14:creationId xmlns:p14="http://schemas.microsoft.com/office/powerpoint/2010/main" val="321862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270429" y="6178122"/>
            <a:ext cx="12816252" cy="12829545"/>
          </a:xfrm>
        </p:spPr>
        <p:txBody>
          <a:bodyPr/>
          <a:lstStyle>
            <a:lvl1pPr>
              <a:defRPr sz="1851"/>
            </a:lvl1pPr>
            <a:lvl2pPr>
              <a:defRPr sz="1587"/>
            </a:lvl2pPr>
            <a:lvl3pPr>
              <a:defRPr sz="1322"/>
            </a:lvl3pPr>
            <a:lvl4pPr>
              <a:defRPr sz="1190"/>
            </a:lvl4pPr>
            <a:lvl5pPr>
              <a:defRPr sz="1190"/>
            </a:lvl5pPr>
            <a:lvl6pPr>
              <a:defRPr sz="1190"/>
            </a:lvl6pPr>
            <a:lvl7pPr>
              <a:defRPr sz="1190"/>
            </a:lvl7pPr>
            <a:lvl8pPr>
              <a:defRPr sz="1190"/>
            </a:lvl8pPr>
            <a:lvl9pPr>
              <a:defRPr sz="11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5188532" y="6178122"/>
            <a:ext cx="12816252" cy="12829545"/>
          </a:xfrm>
        </p:spPr>
        <p:txBody>
          <a:bodyPr/>
          <a:lstStyle>
            <a:lvl1pPr>
              <a:defRPr sz="1851"/>
            </a:lvl1pPr>
            <a:lvl2pPr>
              <a:defRPr sz="1587"/>
            </a:lvl2pPr>
            <a:lvl3pPr>
              <a:defRPr sz="1322"/>
            </a:lvl3pPr>
            <a:lvl4pPr>
              <a:defRPr sz="1190"/>
            </a:lvl4pPr>
            <a:lvl5pPr>
              <a:defRPr sz="1190"/>
            </a:lvl5pPr>
            <a:lvl6pPr>
              <a:defRPr sz="1190"/>
            </a:lvl6pPr>
            <a:lvl7pPr>
              <a:defRPr sz="1190"/>
            </a:lvl7pPr>
            <a:lvl8pPr>
              <a:defRPr sz="1190"/>
            </a:lvl8pPr>
            <a:lvl9pPr>
              <a:defRPr sz="11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B7D87A55-3896-444D-819C-0F209AF28916}"/>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51D58DA9-F4BE-6648-9C93-79E2FCE2FCE1}"/>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6CCDF660-2FC5-E243-A793-0269DEB6A0D0}"/>
              </a:ext>
            </a:extLst>
          </p:cNvPr>
          <p:cNvSpPr>
            <a:spLocks noGrp="1" noChangeArrowheads="1"/>
          </p:cNvSpPr>
          <p:nvPr>
            <p:ph type="sldNum" sz="quarter" idx="12"/>
          </p:nvPr>
        </p:nvSpPr>
        <p:spPr>
          <a:ln/>
        </p:spPr>
        <p:txBody>
          <a:bodyPr/>
          <a:lstStyle>
            <a:lvl1pPr>
              <a:defRPr/>
            </a:lvl1pPr>
          </a:lstStyle>
          <a:p>
            <a:fld id="{6419DAFF-B809-874A-80E8-80BA531E37C8}" type="slidenum">
              <a:rPr lang="en-GB" altLang="en-US"/>
              <a:pPr/>
              <a:t>‹#›</a:t>
            </a:fld>
            <a:endParaRPr lang="en-GB" altLang="en-US"/>
          </a:p>
        </p:txBody>
      </p:sp>
    </p:spTree>
    <p:extLst>
      <p:ext uri="{BB962C8B-B14F-4D97-AF65-F5344CB8AC3E}">
        <p14:creationId xmlns:p14="http://schemas.microsoft.com/office/powerpoint/2010/main" val="579205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3974" y="856352"/>
            <a:ext cx="27247267" cy="3563938"/>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513973" y="4786549"/>
            <a:ext cx="13376433" cy="1995007"/>
          </a:xfrm>
        </p:spPr>
        <p:txBody>
          <a:bodyPr anchor="b"/>
          <a:lstStyle>
            <a:lvl1pPr marL="0" indent="0">
              <a:buNone/>
              <a:defRPr sz="1587" b="1"/>
            </a:lvl1pPr>
            <a:lvl2pPr marL="302255" indent="0">
              <a:buNone/>
              <a:defRPr sz="1322" b="1"/>
            </a:lvl2pPr>
            <a:lvl3pPr marL="604510" indent="0">
              <a:buNone/>
              <a:defRPr sz="1190" b="1"/>
            </a:lvl3pPr>
            <a:lvl4pPr marL="906765" indent="0">
              <a:buNone/>
              <a:defRPr sz="1058" b="1"/>
            </a:lvl4pPr>
            <a:lvl5pPr marL="1209020" indent="0">
              <a:buNone/>
              <a:defRPr sz="1058" b="1"/>
            </a:lvl5pPr>
            <a:lvl6pPr marL="1511275" indent="0">
              <a:buNone/>
              <a:defRPr sz="1058" b="1"/>
            </a:lvl6pPr>
            <a:lvl7pPr marL="1813530" indent="0">
              <a:buNone/>
              <a:defRPr sz="1058" b="1"/>
            </a:lvl7pPr>
            <a:lvl8pPr marL="2115784" indent="0">
              <a:buNone/>
              <a:defRPr sz="1058" b="1"/>
            </a:lvl8pPr>
            <a:lvl9pPr marL="2418039" indent="0">
              <a:buNone/>
              <a:defRPr sz="1058" b="1"/>
            </a:lvl9pPr>
          </a:lstStyle>
          <a:p>
            <a:pPr lvl="0"/>
            <a:r>
              <a:rPr lang="en-US"/>
              <a:t>Click to edit Master text styles</a:t>
            </a:r>
          </a:p>
        </p:txBody>
      </p:sp>
      <p:sp>
        <p:nvSpPr>
          <p:cNvPr id="4" name="Content Placeholder 3"/>
          <p:cNvSpPr>
            <a:spLocks noGrp="1"/>
          </p:cNvSpPr>
          <p:nvPr>
            <p:ph sz="half" idx="2"/>
          </p:nvPr>
        </p:nvSpPr>
        <p:spPr>
          <a:xfrm>
            <a:off x="1513973" y="6781556"/>
            <a:ext cx="13376433" cy="12320561"/>
          </a:xfrm>
        </p:spPr>
        <p:txBody>
          <a:bodyPr/>
          <a:lstStyle>
            <a:lvl1pPr>
              <a:defRPr sz="1587"/>
            </a:lvl1pPr>
            <a:lvl2pPr>
              <a:defRPr sz="1322"/>
            </a:lvl2pPr>
            <a:lvl3pPr>
              <a:defRPr sz="1190"/>
            </a:lvl3pPr>
            <a:lvl4pPr>
              <a:defRPr sz="1058"/>
            </a:lvl4pPr>
            <a:lvl5pPr>
              <a:defRPr sz="1058"/>
            </a:lvl5pPr>
            <a:lvl6pPr>
              <a:defRPr sz="1058"/>
            </a:lvl6pPr>
            <a:lvl7pPr>
              <a:defRPr sz="1058"/>
            </a:lvl7pPr>
            <a:lvl8pPr>
              <a:defRPr sz="1058"/>
            </a:lvl8pPr>
            <a:lvl9pPr>
              <a:defRPr sz="105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5379503" y="4786549"/>
            <a:ext cx="13381738" cy="1995007"/>
          </a:xfrm>
        </p:spPr>
        <p:txBody>
          <a:bodyPr anchor="b"/>
          <a:lstStyle>
            <a:lvl1pPr marL="0" indent="0">
              <a:buNone/>
              <a:defRPr sz="1587" b="1"/>
            </a:lvl1pPr>
            <a:lvl2pPr marL="302255" indent="0">
              <a:buNone/>
              <a:defRPr sz="1322" b="1"/>
            </a:lvl2pPr>
            <a:lvl3pPr marL="604510" indent="0">
              <a:buNone/>
              <a:defRPr sz="1190" b="1"/>
            </a:lvl3pPr>
            <a:lvl4pPr marL="906765" indent="0">
              <a:buNone/>
              <a:defRPr sz="1058" b="1"/>
            </a:lvl4pPr>
            <a:lvl5pPr marL="1209020" indent="0">
              <a:buNone/>
              <a:defRPr sz="1058" b="1"/>
            </a:lvl5pPr>
            <a:lvl6pPr marL="1511275" indent="0">
              <a:buNone/>
              <a:defRPr sz="1058" b="1"/>
            </a:lvl6pPr>
            <a:lvl7pPr marL="1813530" indent="0">
              <a:buNone/>
              <a:defRPr sz="1058" b="1"/>
            </a:lvl7pPr>
            <a:lvl8pPr marL="2115784" indent="0">
              <a:buNone/>
              <a:defRPr sz="1058" b="1"/>
            </a:lvl8pPr>
            <a:lvl9pPr marL="2418039" indent="0">
              <a:buNone/>
              <a:defRPr sz="1058" b="1"/>
            </a:lvl9pPr>
          </a:lstStyle>
          <a:p>
            <a:pPr lvl="0"/>
            <a:r>
              <a:rPr lang="en-US"/>
              <a:t>Click to edit Master text styles</a:t>
            </a:r>
          </a:p>
        </p:txBody>
      </p:sp>
      <p:sp>
        <p:nvSpPr>
          <p:cNvPr id="6" name="Content Placeholder 5"/>
          <p:cNvSpPr>
            <a:spLocks noGrp="1"/>
          </p:cNvSpPr>
          <p:nvPr>
            <p:ph sz="quarter" idx="4"/>
          </p:nvPr>
        </p:nvSpPr>
        <p:spPr>
          <a:xfrm>
            <a:off x="15379503" y="6781556"/>
            <a:ext cx="13381738" cy="12320561"/>
          </a:xfrm>
        </p:spPr>
        <p:txBody>
          <a:bodyPr/>
          <a:lstStyle>
            <a:lvl1pPr>
              <a:defRPr sz="1587"/>
            </a:lvl1pPr>
            <a:lvl2pPr>
              <a:defRPr sz="1322"/>
            </a:lvl2pPr>
            <a:lvl3pPr>
              <a:defRPr sz="1190"/>
            </a:lvl3pPr>
            <a:lvl4pPr>
              <a:defRPr sz="1058"/>
            </a:lvl4pPr>
            <a:lvl5pPr>
              <a:defRPr sz="1058"/>
            </a:lvl5pPr>
            <a:lvl6pPr>
              <a:defRPr sz="1058"/>
            </a:lvl6pPr>
            <a:lvl7pPr>
              <a:defRPr sz="1058"/>
            </a:lvl7pPr>
            <a:lvl8pPr>
              <a:defRPr sz="1058"/>
            </a:lvl8pPr>
            <a:lvl9pPr>
              <a:defRPr sz="105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07F45814-AE66-654C-8E0B-4863E3376577}"/>
              </a:ext>
            </a:extLst>
          </p:cNvPr>
          <p:cNvSpPr>
            <a:spLocks noGrp="1" noChangeArrowheads="1"/>
          </p:cNvSpPr>
          <p:nvPr>
            <p:ph type="dt" sz="half" idx="10"/>
          </p:nvPr>
        </p:nvSpPr>
        <p:spPr>
          <a:ln/>
        </p:spPr>
        <p:txBody>
          <a:bodyPr/>
          <a:lstStyle>
            <a:lvl1pPr>
              <a:defRPr/>
            </a:lvl1pPr>
          </a:lstStyle>
          <a:p>
            <a:endParaRPr lang="en-US" altLang="en-US"/>
          </a:p>
        </p:txBody>
      </p:sp>
      <p:sp>
        <p:nvSpPr>
          <p:cNvPr id="8" name="Rectangle 5">
            <a:extLst>
              <a:ext uri="{FF2B5EF4-FFF2-40B4-BE49-F238E27FC236}">
                <a16:creationId xmlns:a16="http://schemas.microsoft.com/office/drawing/2014/main" id="{EF3C6691-7398-FE46-B68A-A0EC757BE4BB}"/>
              </a:ext>
            </a:extLst>
          </p:cNvPr>
          <p:cNvSpPr>
            <a:spLocks noGrp="1" noChangeArrowheads="1"/>
          </p:cNvSpPr>
          <p:nvPr>
            <p:ph type="ftr" sz="quarter" idx="11"/>
          </p:nvPr>
        </p:nvSpPr>
        <p:spPr>
          <a:ln/>
        </p:spPr>
        <p:txBody>
          <a:bodyPr/>
          <a:lstStyle>
            <a:lvl1pPr>
              <a:defRPr/>
            </a:lvl1pPr>
          </a:lstStyle>
          <a:p>
            <a:endParaRPr lang="en-US" altLang="en-US"/>
          </a:p>
        </p:txBody>
      </p:sp>
      <p:sp>
        <p:nvSpPr>
          <p:cNvPr id="9" name="Rectangle 6">
            <a:extLst>
              <a:ext uri="{FF2B5EF4-FFF2-40B4-BE49-F238E27FC236}">
                <a16:creationId xmlns:a16="http://schemas.microsoft.com/office/drawing/2014/main" id="{B0E69221-012B-D848-8A9F-2EEA0BC779DF}"/>
              </a:ext>
            </a:extLst>
          </p:cNvPr>
          <p:cNvSpPr>
            <a:spLocks noGrp="1" noChangeArrowheads="1"/>
          </p:cNvSpPr>
          <p:nvPr>
            <p:ph type="sldNum" sz="quarter" idx="12"/>
          </p:nvPr>
        </p:nvSpPr>
        <p:spPr>
          <a:ln/>
        </p:spPr>
        <p:txBody>
          <a:bodyPr/>
          <a:lstStyle>
            <a:lvl1pPr>
              <a:defRPr/>
            </a:lvl1pPr>
          </a:lstStyle>
          <a:p>
            <a:fld id="{2B69815C-F432-4C4F-91D9-190D1389F0B8}" type="slidenum">
              <a:rPr lang="en-GB" altLang="en-US"/>
              <a:pPr/>
              <a:t>‹#›</a:t>
            </a:fld>
            <a:endParaRPr lang="en-GB" altLang="en-US"/>
          </a:p>
        </p:txBody>
      </p:sp>
    </p:spTree>
    <p:extLst>
      <p:ext uri="{BB962C8B-B14F-4D97-AF65-F5344CB8AC3E}">
        <p14:creationId xmlns:p14="http://schemas.microsoft.com/office/powerpoint/2010/main" val="1137585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A24966C1-7E4E-F84E-A9B9-E1372517F989}"/>
              </a:ext>
            </a:extLst>
          </p:cNvPr>
          <p:cNvSpPr>
            <a:spLocks noGrp="1" noChangeArrowheads="1"/>
          </p:cNvSpPr>
          <p:nvPr>
            <p:ph type="dt" sz="half" idx="10"/>
          </p:nvPr>
        </p:nvSpPr>
        <p:spPr>
          <a:ln/>
        </p:spPr>
        <p:txBody>
          <a:bodyPr/>
          <a:lstStyle>
            <a:lvl1pPr>
              <a:defRPr/>
            </a:lvl1pPr>
          </a:lstStyle>
          <a:p>
            <a:endParaRPr lang="en-US" altLang="en-US"/>
          </a:p>
        </p:txBody>
      </p:sp>
      <p:sp>
        <p:nvSpPr>
          <p:cNvPr id="4" name="Rectangle 5">
            <a:extLst>
              <a:ext uri="{FF2B5EF4-FFF2-40B4-BE49-F238E27FC236}">
                <a16:creationId xmlns:a16="http://schemas.microsoft.com/office/drawing/2014/main" id="{CDE03892-9777-2944-A8C3-72107B932C9F}"/>
              </a:ext>
            </a:extLst>
          </p:cNvPr>
          <p:cNvSpPr>
            <a:spLocks noGrp="1" noChangeArrowheads="1"/>
          </p:cNvSpPr>
          <p:nvPr>
            <p:ph type="ftr" sz="quarter" idx="11"/>
          </p:nvPr>
        </p:nvSpPr>
        <p:spPr>
          <a:ln/>
        </p:spPr>
        <p:txBody>
          <a:bodyPr/>
          <a:lstStyle>
            <a:lvl1pPr>
              <a:defRPr/>
            </a:lvl1pPr>
          </a:lstStyle>
          <a:p>
            <a:endParaRPr lang="en-US" altLang="en-US"/>
          </a:p>
        </p:txBody>
      </p:sp>
      <p:sp>
        <p:nvSpPr>
          <p:cNvPr id="5" name="Rectangle 6">
            <a:extLst>
              <a:ext uri="{FF2B5EF4-FFF2-40B4-BE49-F238E27FC236}">
                <a16:creationId xmlns:a16="http://schemas.microsoft.com/office/drawing/2014/main" id="{B4123557-F139-8043-9BBE-6FDACA4F6B22}"/>
              </a:ext>
            </a:extLst>
          </p:cNvPr>
          <p:cNvSpPr>
            <a:spLocks noGrp="1" noChangeArrowheads="1"/>
          </p:cNvSpPr>
          <p:nvPr>
            <p:ph type="sldNum" sz="quarter" idx="12"/>
          </p:nvPr>
        </p:nvSpPr>
        <p:spPr>
          <a:ln/>
        </p:spPr>
        <p:txBody>
          <a:bodyPr/>
          <a:lstStyle>
            <a:lvl1pPr>
              <a:defRPr/>
            </a:lvl1pPr>
          </a:lstStyle>
          <a:p>
            <a:fld id="{8EC5228E-F19D-6B48-B233-48E94D279E1F}" type="slidenum">
              <a:rPr lang="en-GB" altLang="en-US"/>
              <a:pPr/>
              <a:t>‹#›</a:t>
            </a:fld>
            <a:endParaRPr lang="en-GB" altLang="en-US"/>
          </a:p>
        </p:txBody>
      </p:sp>
    </p:spTree>
    <p:extLst>
      <p:ext uri="{BB962C8B-B14F-4D97-AF65-F5344CB8AC3E}">
        <p14:creationId xmlns:p14="http://schemas.microsoft.com/office/powerpoint/2010/main" val="28851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957A6EE-B5BD-9F4B-91FB-048FDB4F785F}"/>
              </a:ext>
            </a:extLst>
          </p:cNvPr>
          <p:cNvSpPr>
            <a:spLocks noGrp="1" noChangeArrowheads="1"/>
          </p:cNvSpPr>
          <p:nvPr>
            <p:ph type="dt" sz="half" idx="10"/>
          </p:nvPr>
        </p:nvSpPr>
        <p:spPr>
          <a:ln/>
        </p:spPr>
        <p:txBody>
          <a:bodyPr/>
          <a:lstStyle>
            <a:lvl1pPr>
              <a:defRPr/>
            </a:lvl1pPr>
          </a:lstStyle>
          <a:p>
            <a:endParaRPr lang="en-US" altLang="en-US"/>
          </a:p>
        </p:txBody>
      </p:sp>
      <p:sp>
        <p:nvSpPr>
          <p:cNvPr id="3" name="Rectangle 5">
            <a:extLst>
              <a:ext uri="{FF2B5EF4-FFF2-40B4-BE49-F238E27FC236}">
                <a16:creationId xmlns:a16="http://schemas.microsoft.com/office/drawing/2014/main" id="{C9DCBF3A-E196-6B47-B781-5EADB7D05DBA}"/>
              </a:ext>
            </a:extLst>
          </p:cNvPr>
          <p:cNvSpPr>
            <a:spLocks noGrp="1" noChangeArrowheads="1"/>
          </p:cNvSpPr>
          <p:nvPr>
            <p:ph type="ftr" sz="quarter" idx="11"/>
          </p:nvPr>
        </p:nvSpPr>
        <p:spPr>
          <a:ln/>
        </p:spPr>
        <p:txBody>
          <a:bodyPr/>
          <a:lstStyle>
            <a:lvl1pPr>
              <a:defRPr/>
            </a:lvl1pPr>
          </a:lstStyle>
          <a:p>
            <a:endParaRPr lang="en-US" altLang="en-US"/>
          </a:p>
        </p:txBody>
      </p:sp>
      <p:sp>
        <p:nvSpPr>
          <p:cNvPr id="4" name="Rectangle 6">
            <a:extLst>
              <a:ext uri="{FF2B5EF4-FFF2-40B4-BE49-F238E27FC236}">
                <a16:creationId xmlns:a16="http://schemas.microsoft.com/office/drawing/2014/main" id="{E33267BD-E800-A34B-8527-FD88DC4A041C}"/>
              </a:ext>
            </a:extLst>
          </p:cNvPr>
          <p:cNvSpPr>
            <a:spLocks noGrp="1" noChangeArrowheads="1"/>
          </p:cNvSpPr>
          <p:nvPr>
            <p:ph type="sldNum" sz="quarter" idx="12"/>
          </p:nvPr>
        </p:nvSpPr>
        <p:spPr>
          <a:ln/>
        </p:spPr>
        <p:txBody>
          <a:bodyPr/>
          <a:lstStyle>
            <a:lvl1pPr>
              <a:defRPr/>
            </a:lvl1pPr>
          </a:lstStyle>
          <a:p>
            <a:fld id="{C8B4C00E-64F9-8B49-9357-C9A930BC8AE0}" type="slidenum">
              <a:rPr lang="en-GB" altLang="en-US"/>
              <a:pPr/>
              <a:t>‹#›</a:t>
            </a:fld>
            <a:endParaRPr lang="en-GB" altLang="en-US"/>
          </a:p>
        </p:txBody>
      </p:sp>
    </p:spTree>
    <p:extLst>
      <p:ext uri="{BB962C8B-B14F-4D97-AF65-F5344CB8AC3E}">
        <p14:creationId xmlns:p14="http://schemas.microsoft.com/office/powerpoint/2010/main" val="4045019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3973" y="851106"/>
            <a:ext cx="9960180" cy="3623756"/>
          </a:xfrm>
        </p:spPr>
        <p:txBody>
          <a:bodyPr anchor="b"/>
          <a:lstStyle>
            <a:lvl1pPr algn="l">
              <a:defRPr sz="1322" b="1"/>
            </a:lvl1pPr>
          </a:lstStyle>
          <a:p>
            <a:r>
              <a:rPr lang="en-US"/>
              <a:t>Click to edit Master title style</a:t>
            </a:r>
            <a:endParaRPr lang="en-GB"/>
          </a:p>
        </p:txBody>
      </p:sp>
      <p:sp>
        <p:nvSpPr>
          <p:cNvPr id="3" name="Content Placeholder 2"/>
          <p:cNvSpPr>
            <a:spLocks noGrp="1"/>
          </p:cNvSpPr>
          <p:nvPr>
            <p:ph idx="1"/>
          </p:nvPr>
        </p:nvSpPr>
        <p:spPr>
          <a:xfrm>
            <a:off x="11836998" y="851105"/>
            <a:ext cx="16924243" cy="18251012"/>
          </a:xfrm>
        </p:spPr>
        <p:txBody>
          <a:bodyPr/>
          <a:lstStyle>
            <a:lvl1pPr>
              <a:defRPr sz="2116"/>
            </a:lvl1pPr>
            <a:lvl2pPr>
              <a:defRPr sz="1851"/>
            </a:lvl2pPr>
            <a:lvl3pPr>
              <a:defRPr sz="1587"/>
            </a:lvl3pPr>
            <a:lvl4pPr>
              <a:defRPr sz="1322"/>
            </a:lvl4pPr>
            <a:lvl5pPr>
              <a:defRPr sz="1322"/>
            </a:lvl5pPr>
            <a:lvl6pPr>
              <a:defRPr sz="1322"/>
            </a:lvl6pPr>
            <a:lvl7pPr>
              <a:defRPr sz="1322"/>
            </a:lvl7pPr>
            <a:lvl8pPr>
              <a:defRPr sz="1322"/>
            </a:lvl8pPr>
            <a:lvl9pPr>
              <a:defRPr sz="13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513973" y="4474862"/>
            <a:ext cx="9960180" cy="14627256"/>
          </a:xfrm>
        </p:spPr>
        <p:txBody>
          <a:bodyPr/>
          <a:lstStyle>
            <a:lvl1pPr marL="0" indent="0">
              <a:buNone/>
              <a:defRPr sz="926"/>
            </a:lvl1pPr>
            <a:lvl2pPr marL="302255" indent="0">
              <a:buNone/>
              <a:defRPr sz="793"/>
            </a:lvl2pPr>
            <a:lvl3pPr marL="604510" indent="0">
              <a:buNone/>
              <a:defRPr sz="661"/>
            </a:lvl3pPr>
            <a:lvl4pPr marL="906765" indent="0">
              <a:buNone/>
              <a:defRPr sz="595"/>
            </a:lvl4pPr>
            <a:lvl5pPr marL="1209020" indent="0">
              <a:buNone/>
              <a:defRPr sz="595"/>
            </a:lvl5pPr>
            <a:lvl6pPr marL="1511275" indent="0">
              <a:buNone/>
              <a:defRPr sz="595"/>
            </a:lvl6pPr>
            <a:lvl7pPr marL="1813530" indent="0">
              <a:buNone/>
              <a:defRPr sz="595"/>
            </a:lvl7pPr>
            <a:lvl8pPr marL="2115784" indent="0">
              <a:buNone/>
              <a:defRPr sz="595"/>
            </a:lvl8pPr>
            <a:lvl9pPr marL="2418039" indent="0">
              <a:buNone/>
              <a:defRPr sz="595"/>
            </a:lvl9pPr>
          </a:lstStyle>
          <a:p>
            <a:pPr lvl="0"/>
            <a:r>
              <a:rPr lang="en-US"/>
              <a:t>Click to edit Master text styles</a:t>
            </a:r>
          </a:p>
        </p:txBody>
      </p:sp>
      <p:sp>
        <p:nvSpPr>
          <p:cNvPr id="5" name="Rectangle 4">
            <a:extLst>
              <a:ext uri="{FF2B5EF4-FFF2-40B4-BE49-F238E27FC236}">
                <a16:creationId xmlns:a16="http://schemas.microsoft.com/office/drawing/2014/main" id="{0090F12F-8012-9A42-AF10-3EE28CA18199}"/>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D3DB65B5-88A8-0142-B7D4-49003867DCDD}"/>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BB7EB340-8D48-4F4C-B01A-25C538C19499}"/>
              </a:ext>
            </a:extLst>
          </p:cNvPr>
          <p:cNvSpPr>
            <a:spLocks noGrp="1" noChangeArrowheads="1"/>
          </p:cNvSpPr>
          <p:nvPr>
            <p:ph type="sldNum" sz="quarter" idx="12"/>
          </p:nvPr>
        </p:nvSpPr>
        <p:spPr>
          <a:ln/>
        </p:spPr>
        <p:txBody>
          <a:bodyPr/>
          <a:lstStyle>
            <a:lvl1pPr>
              <a:defRPr/>
            </a:lvl1pPr>
          </a:lstStyle>
          <a:p>
            <a:fld id="{90307B17-5A4C-B143-A0AE-5DDD1486649F}" type="slidenum">
              <a:rPr lang="en-GB" altLang="en-US"/>
              <a:pPr/>
              <a:t>‹#›</a:t>
            </a:fld>
            <a:endParaRPr lang="en-GB" altLang="en-US"/>
          </a:p>
        </p:txBody>
      </p:sp>
    </p:spTree>
    <p:extLst>
      <p:ext uri="{BB962C8B-B14F-4D97-AF65-F5344CB8AC3E}">
        <p14:creationId xmlns:p14="http://schemas.microsoft.com/office/powerpoint/2010/main" val="357934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3883" y="14968328"/>
            <a:ext cx="18165552" cy="1767276"/>
          </a:xfrm>
        </p:spPr>
        <p:txBody>
          <a:bodyPr anchor="b"/>
          <a:lstStyle>
            <a:lvl1pPr algn="l">
              <a:defRPr sz="1322" b="1"/>
            </a:lvl1pPr>
          </a:lstStyle>
          <a:p>
            <a:r>
              <a:rPr lang="en-US"/>
              <a:t>Click to edit Master title style</a:t>
            </a:r>
            <a:endParaRPr lang="en-GB"/>
          </a:p>
        </p:txBody>
      </p:sp>
      <p:sp>
        <p:nvSpPr>
          <p:cNvPr id="3" name="Picture Placeholder 2"/>
          <p:cNvSpPr>
            <a:spLocks noGrp="1"/>
          </p:cNvSpPr>
          <p:nvPr>
            <p:ph type="pic" idx="1"/>
          </p:nvPr>
        </p:nvSpPr>
        <p:spPr>
          <a:xfrm>
            <a:off x="5933883" y="1911052"/>
            <a:ext cx="18165552" cy="12829545"/>
          </a:xfrm>
        </p:spPr>
        <p:txBody>
          <a:bodyPr/>
          <a:lstStyle>
            <a:lvl1pPr marL="0" indent="0">
              <a:buNone/>
              <a:defRPr sz="2116"/>
            </a:lvl1pPr>
            <a:lvl2pPr marL="302255" indent="0">
              <a:buNone/>
              <a:defRPr sz="1851"/>
            </a:lvl2pPr>
            <a:lvl3pPr marL="604510" indent="0">
              <a:buNone/>
              <a:defRPr sz="1587"/>
            </a:lvl3pPr>
            <a:lvl4pPr marL="906765" indent="0">
              <a:buNone/>
              <a:defRPr sz="1322"/>
            </a:lvl4pPr>
            <a:lvl5pPr marL="1209020" indent="0">
              <a:buNone/>
              <a:defRPr sz="1322"/>
            </a:lvl5pPr>
            <a:lvl6pPr marL="1511275" indent="0">
              <a:buNone/>
              <a:defRPr sz="1322"/>
            </a:lvl6pPr>
            <a:lvl7pPr marL="1813530" indent="0">
              <a:buNone/>
              <a:defRPr sz="1322"/>
            </a:lvl7pPr>
            <a:lvl8pPr marL="2115784" indent="0">
              <a:buNone/>
              <a:defRPr sz="1322"/>
            </a:lvl8pPr>
            <a:lvl9pPr marL="2418039" indent="0">
              <a:buNone/>
              <a:defRPr sz="1322"/>
            </a:lvl9pPr>
          </a:lstStyle>
          <a:p>
            <a:pPr lvl="0"/>
            <a:endParaRPr lang="en-GB" noProof="0"/>
          </a:p>
        </p:txBody>
      </p:sp>
      <p:sp>
        <p:nvSpPr>
          <p:cNvPr id="4" name="Text Placeholder 3"/>
          <p:cNvSpPr>
            <a:spLocks noGrp="1"/>
          </p:cNvSpPr>
          <p:nvPr>
            <p:ph type="body" sz="half" idx="2"/>
          </p:nvPr>
        </p:nvSpPr>
        <p:spPr>
          <a:xfrm>
            <a:off x="5933883" y="16735605"/>
            <a:ext cx="18165552" cy="2509238"/>
          </a:xfrm>
        </p:spPr>
        <p:txBody>
          <a:bodyPr/>
          <a:lstStyle>
            <a:lvl1pPr marL="0" indent="0">
              <a:buNone/>
              <a:defRPr sz="926"/>
            </a:lvl1pPr>
            <a:lvl2pPr marL="302255" indent="0">
              <a:buNone/>
              <a:defRPr sz="793"/>
            </a:lvl2pPr>
            <a:lvl3pPr marL="604510" indent="0">
              <a:buNone/>
              <a:defRPr sz="661"/>
            </a:lvl3pPr>
            <a:lvl4pPr marL="906765" indent="0">
              <a:buNone/>
              <a:defRPr sz="595"/>
            </a:lvl4pPr>
            <a:lvl5pPr marL="1209020" indent="0">
              <a:buNone/>
              <a:defRPr sz="595"/>
            </a:lvl5pPr>
            <a:lvl6pPr marL="1511275" indent="0">
              <a:buNone/>
              <a:defRPr sz="595"/>
            </a:lvl6pPr>
            <a:lvl7pPr marL="1813530" indent="0">
              <a:buNone/>
              <a:defRPr sz="595"/>
            </a:lvl7pPr>
            <a:lvl8pPr marL="2115784" indent="0">
              <a:buNone/>
              <a:defRPr sz="595"/>
            </a:lvl8pPr>
            <a:lvl9pPr marL="2418039" indent="0">
              <a:buNone/>
              <a:defRPr sz="595"/>
            </a:lvl9pPr>
          </a:lstStyle>
          <a:p>
            <a:pPr lvl="0"/>
            <a:r>
              <a:rPr lang="en-US"/>
              <a:t>Click to edit Master text styles</a:t>
            </a:r>
          </a:p>
        </p:txBody>
      </p:sp>
      <p:sp>
        <p:nvSpPr>
          <p:cNvPr id="5" name="Rectangle 4">
            <a:extLst>
              <a:ext uri="{FF2B5EF4-FFF2-40B4-BE49-F238E27FC236}">
                <a16:creationId xmlns:a16="http://schemas.microsoft.com/office/drawing/2014/main" id="{D27E1C4D-CA5A-E949-8EE8-056BCE135EB4}"/>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50F5E036-23CA-3E40-95BA-9DC2DA07D5A2}"/>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29A6EB82-4C1D-3647-BF5F-74A49573EBD9}"/>
              </a:ext>
            </a:extLst>
          </p:cNvPr>
          <p:cNvSpPr>
            <a:spLocks noGrp="1" noChangeArrowheads="1"/>
          </p:cNvSpPr>
          <p:nvPr>
            <p:ph type="sldNum" sz="quarter" idx="12"/>
          </p:nvPr>
        </p:nvSpPr>
        <p:spPr>
          <a:ln/>
        </p:spPr>
        <p:txBody>
          <a:bodyPr/>
          <a:lstStyle>
            <a:lvl1pPr>
              <a:defRPr/>
            </a:lvl1pPr>
          </a:lstStyle>
          <a:p>
            <a:fld id="{345B83AF-87F4-C548-AABA-759A25BA66F9}" type="slidenum">
              <a:rPr lang="en-GB" altLang="en-US"/>
              <a:pPr/>
              <a:t>‹#›</a:t>
            </a:fld>
            <a:endParaRPr lang="en-GB" altLang="en-US"/>
          </a:p>
        </p:txBody>
      </p:sp>
    </p:spTree>
    <p:extLst>
      <p:ext uri="{BB962C8B-B14F-4D97-AF65-F5344CB8AC3E}">
        <p14:creationId xmlns:p14="http://schemas.microsoft.com/office/powerpoint/2010/main" val="184885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C2EAD44-133D-8340-8F98-F4A89808A1F7}"/>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219EEF10-B8AE-934A-948D-C23502D83BD2}"/>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45671F80-8D77-EC49-AD89-B8D24231DA50}"/>
              </a:ext>
            </a:extLst>
          </p:cNvPr>
          <p:cNvSpPr>
            <a:spLocks noGrp="1" noChangeArrowheads="1"/>
          </p:cNvSpPr>
          <p:nvPr>
            <p:ph type="sldNum" sz="quarter" idx="12"/>
          </p:nvPr>
        </p:nvSpPr>
        <p:spPr>
          <a:ln/>
        </p:spPr>
        <p:txBody>
          <a:bodyPr/>
          <a:lstStyle>
            <a:lvl1pPr>
              <a:defRPr/>
            </a:lvl1pPr>
          </a:lstStyle>
          <a:p>
            <a:fld id="{2E754466-3F08-EE4D-BCE8-E548AF925191}" type="slidenum">
              <a:rPr lang="en-GB" altLang="en-US"/>
              <a:pPr/>
              <a:t>‹#›</a:t>
            </a:fld>
            <a:endParaRPr lang="en-GB" altLang="en-US"/>
          </a:p>
        </p:txBody>
      </p:sp>
    </p:spTree>
    <p:extLst>
      <p:ext uri="{BB962C8B-B14F-4D97-AF65-F5344CB8AC3E}">
        <p14:creationId xmlns:p14="http://schemas.microsoft.com/office/powerpoint/2010/main" val="2678039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571195" y="1901606"/>
            <a:ext cx="6433589" cy="1710606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270429" y="1901606"/>
            <a:ext cx="19198916" cy="171060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5D4D0E1-A4FE-0943-BF9E-4830E5D9B35F}"/>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CF3258DB-5FC8-E34C-B9EF-E8B489EE1493}"/>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E20F5F7C-DE58-F04C-8D1A-932B9A0407F7}"/>
              </a:ext>
            </a:extLst>
          </p:cNvPr>
          <p:cNvSpPr>
            <a:spLocks noGrp="1" noChangeArrowheads="1"/>
          </p:cNvSpPr>
          <p:nvPr>
            <p:ph type="sldNum" sz="quarter" idx="12"/>
          </p:nvPr>
        </p:nvSpPr>
        <p:spPr>
          <a:ln/>
        </p:spPr>
        <p:txBody>
          <a:bodyPr/>
          <a:lstStyle>
            <a:lvl1pPr>
              <a:defRPr/>
            </a:lvl1pPr>
          </a:lstStyle>
          <a:p>
            <a:fld id="{3E9776D6-DFE4-DA4F-9F06-68012A7872C6}" type="slidenum">
              <a:rPr lang="en-GB" altLang="en-US"/>
              <a:pPr/>
              <a:t>‹#›</a:t>
            </a:fld>
            <a:endParaRPr lang="en-GB" altLang="en-US"/>
          </a:p>
        </p:txBody>
      </p:sp>
    </p:spTree>
    <p:extLst>
      <p:ext uri="{BB962C8B-B14F-4D97-AF65-F5344CB8AC3E}">
        <p14:creationId xmlns:p14="http://schemas.microsoft.com/office/powerpoint/2010/main" val="379351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rgbClr val="CDC4E0"/>
            </a:gs>
            <a:gs pos="47000">
              <a:srgbClr val="9888BD"/>
            </a:gs>
            <a:gs pos="86000">
              <a:srgbClr val="603E95"/>
            </a:gs>
          </a:gsLst>
          <a:lin ang="5400000" scaled="1"/>
          <a:tileRect/>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3362A3D-7AA2-EA4F-B796-84CE88042547}"/>
              </a:ext>
            </a:extLst>
          </p:cNvPr>
          <p:cNvSpPr>
            <a:spLocks noGrp="1" noChangeArrowheads="1"/>
          </p:cNvSpPr>
          <p:nvPr>
            <p:ph type="title"/>
          </p:nvPr>
        </p:nvSpPr>
        <p:spPr bwMode="auto">
          <a:xfrm>
            <a:off x="2270429" y="1901606"/>
            <a:ext cx="25734355"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43694" tIns="221847" rIns="443694" bIns="221847"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A6E81AA5-0538-A44D-938E-7598F2F2C926}"/>
              </a:ext>
            </a:extLst>
          </p:cNvPr>
          <p:cNvSpPr>
            <a:spLocks noGrp="1" noChangeArrowheads="1"/>
          </p:cNvSpPr>
          <p:nvPr>
            <p:ph type="body" idx="1"/>
          </p:nvPr>
        </p:nvSpPr>
        <p:spPr bwMode="auto">
          <a:xfrm>
            <a:off x="2270429" y="6178122"/>
            <a:ext cx="25734355" cy="1282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43694" tIns="221847" rIns="443694" bIns="221847"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95EBA33F-0D8E-3148-A75F-9799B2EB2D05}"/>
              </a:ext>
            </a:extLst>
          </p:cNvPr>
          <p:cNvSpPr>
            <a:spLocks noGrp="1" noChangeArrowheads="1"/>
          </p:cNvSpPr>
          <p:nvPr>
            <p:ph type="dt" sz="half" idx="2"/>
          </p:nvPr>
        </p:nvSpPr>
        <p:spPr bwMode="auto">
          <a:xfrm>
            <a:off x="2270429" y="19482019"/>
            <a:ext cx="6307336" cy="1426205"/>
          </a:xfrm>
          <a:prstGeom prst="rect">
            <a:avLst/>
          </a:prstGeom>
          <a:noFill/>
          <a:ln w="9525">
            <a:noFill/>
            <a:miter lim="800000"/>
            <a:headEnd/>
            <a:tailEnd/>
          </a:ln>
          <a:effectLst/>
        </p:spPr>
        <p:txBody>
          <a:bodyPr vert="horz" wrap="square" lIns="443694" tIns="221847" rIns="443694" bIns="221847" numCol="1" anchor="t" anchorCtr="0" compatLnSpc="1">
            <a:prstTxWarp prst="textNoShape">
              <a:avLst/>
            </a:prstTxWarp>
          </a:bodyPr>
          <a:lstStyle>
            <a:lvl1pPr>
              <a:defRPr sz="4495"/>
            </a:lvl1pPr>
          </a:lstStyle>
          <a:p>
            <a:endParaRPr lang="en-US" altLang="en-US"/>
          </a:p>
        </p:txBody>
      </p:sp>
      <p:sp>
        <p:nvSpPr>
          <p:cNvPr id="1029" name="Rectangle 5">
            <a:extLst>
              <a:ext uri="{FF2B5EF4-FFF2-40B4-BE49-F238E27FC236}">
                <a16:creationId xmlns:a16="http://schemas.microsoft.com/office/drawing/2014/main" id="{A80C6D4A-7321-0748-949C-AC7949AB625F}"/>
              </a:ext>
            </a:extLst>
          </p:cNvPr>
          <p:cNvSpPr>
            <a:spLocks noGrp="1" noChangeArrowheads="1"/>
          </p:cNvSpPr>
          <p:nvPr>
            <p:ph type="ftr" sz="quarter" idx="3"/>
          </p:nvPr>
        </p:nvSpPr>
        <p:spPr bwMode="auto">
          <a:xfrm>
            <a:off x="10344244" y="19482019"/>
            <a:ext cx="9586726" cy="1426205"/>
          </a:xfrm>
          <a:prstGeom prst="rect">
            <a:avLst/>
          </a:prstGeom>
          <a:noFill/>
          <a:ln w="9525">
            <a:noFill/>
            <a:miter lim="800000"/>
            <a:headEnd/>
            <a:tailEnd/>
          </a:ln>
          <a:effectLst/>
        </p:spPr>
        <p:txBody>
          <a:bodyPr vert="horz" wrap="square" lIns="443694" tIns="221847" rIns="443694" bIns="221847" numCol="1" anchor="t" anchorCtr="0" compatLnSpc="1">
            <a:prstTxWarp prst="textNoShape">
              <a:avLst/>
            </a:prstTxWarp>
          </a:bodyPr>
          <a:lstStyle>
            <a:lvl1pPr algn="ctr">
              <a:defRPr sz="4495"/>
            </a:lvl1pPr>
          </a:lstStyle>
          <a:p>
            <a:endParaRPr lang="en-US" altLang="en-US"/>
          </a:p>
        </p:txBody>
      </p:sp>
      <p:sp>
        <p:nvSpPr>
          <p:cNvPr id="1030" name="Rectangle 6">
            <a:extLst>
              <a:ext uri="{FF2B5EF4-FFF2-40B4-BE49-F238E27FC236}">
                <a16:creationId xmlns:a16="http://schemas.microsoft.com/office/drawing/2014/main" id="{B9A8845D-32A5-0B48-9888-31898488896C}"/>
              </a:ext>
            </a:extLst>
          </p:cNvPr>
          <p:cNvSpPr>
            <a:spLocks noGrp="1" noChangeArrowheads="1"/>
          </p:cNvSpPr>
          <p:nvPr>
            <p:ph type="sldNum" sz="quarter" idx="4"/>
          </p:nvPr>
        </p:nvSpPr>
        <p:spPr bwMode="auto">
          <a:xfrm>
            <a:off x="21697449" y="19482019"/>
            <a:ext cx="6307336" cy="1426205"/>
          </a:xfrm>
          <a:prstGeom prst="rect">
            <a:avLst/>
          </a:prstGeom>
          <a:noFill/>
          <a:ln w="9525">
            <a:noFill/>
            <a:miter lim="800000"/>
            <a:headEnd/>
            <a:tailEnd/>
          </a:ln>
          <a:effectLst/>
        </p:spPr>
        <p:txBody>
          <a:bodyPr vert="horz" wrap="square" lIns="443694" tIns="221847" rIns="443694" bIns="221847" numCol="1" anchor="t" anchorCtr="0" compatLnSpc="1">
            <a:prstTxWarp prst="textNoShape">
              <a:avLst/>
            </a:prstTxWarp>
          </a:bodyPr>
          <a:lstStyle>
            <a:lvl1pPr algn="r">
              <a:defRPr sz="4495"/>
            </a:lvl1pPr>
          </a:lstStyle>
          <a:p>
            <a:fld id="{97420BF7-60EF-6949-9AC6-BDD6CA5428FD}"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2933342" rtl="0" eaLnBrk="0" fontAlgn="base" hangingPunct="0">
        <a:spcBef>
          <a:spcPct val="0"/>
        </a:spcBef>
        <a:spcAft>
          <a:spcPct val="0"/>
        </a:spcAft>
        <a:defRPr sz="14148">
          <a:solidFill>
            <a:schemeClr val="tx2"/>
          </a:solidFill>
          <a:latin typeface="+mj-lt"/>
          <a:ea typeface="+mj-ea"/>
          <a:cs typeface="+mj-cs"/>
        </a:defRPr>
      </a:lvl1pPr>
      <a:lvl2pPr algn="ctr" defTabSz="2933342" rtl="0" eaLnBrk="0" fontAlgn="base" hangingPunct="0">
        <a:spcBef>
          <a:spcPct val="0"/>
        </a:spcBef>
        <a:spcAft>
          <a:spcPct val="0"/>
        </a:spcAft>
        <a:defRPr sz="14148">
          <a:solidFill>
            <a:schemeClr val="tx2"/>
          </a:solidFill>
          <a:latin typeface="Times New Roman" pitchFamily="18" charset="0"/>
        </a:defRPr>
      </a:lvl2pPr>
      <a:lvl3pPr algn="ctr" defTabSz="2933342" rtl="0" eaLnBrk="0" fontAlgn="base" hangingPunct="0">
        <a:spcBef>
          <a:spcPct val="0"/>
        </a:spcBef>
        <a:spcAft>
          <a:spcPct val="0"/>
        </a:spcAft>
        <a:defRPr sz="14148">
          <a:solidFill>
            <a:schemeClr val="tx2"/>
          </a:solidFill>
          <a:latin typeface="Times New Roman" pitchFamily="18" charset="0"/>
        </a:defRPr>
      </a:lvl3pPr>
      <a:lvl4pPr algn="ctr" defTabSz="2933342" rtl="0" eaLnBrk="0" fontAlgn="base" hangingPunct="0">
        <a:spcBef>
          <a:spcPct val="0"/>
        </a:spcBef>
        <a:spcAft>
          <a:spcPct val="0"/>
        </a:spcAft>
        <a:defRPr sz="14148">
          <a:solidFill>
            <a:schemeClr val="tx2"/>
          </a:solidFill>
          <a:latin typeface="Times New Roman" pitchFamily="18" charset="0"/>
        </a:defRPr>
      </a:lvl4pPr>
      <a:lvl5pPr algn="ctr" defTabSz="2933342" rtl="0" eaLnBrk="0" fontAlgn="base" hangingPunct="0">
        <a:spcBef>
          <a:spcPct val="0"/>
        </a:spcBef>
        <a:spcAft>
          <a:spcPct val="0"/>
        </a:spcAft>
        <a:defRPr sz="14148">
          <a:solidFill>
            <a:schemeClr val="tx2"/>
          </a:solidFill>
          <a:latin typeface="Times New Roman" pitchFamily="18" charset="0"/>
        </a:defRPr>
      </a:lvl5pPr>
      <a:lvl6pPr marL="302255" algn="ctr" defTabSz="2933342" rtl="0" fontAlgn="base">
        <a:spcBef>
          <a:spcPct val="0"/>
        </a:spcBef>
        <a:spcAft>
          <a:spcPct val="0"/>
        </a:spcAft>
        <a:defRPr sz="14148">
          <a:solidFill>
            <a:schemeClr val="tx2"/>
          </a:solidFill>
          <a:latin typeface="Times New Roman" pitchFamily="18" charset="0"/>
        </a:defRPr>
      </a:lvl6pPr>
      <a:lvl7pPr marL="604510" algn="ctr" defTabSz="2933342" rtl="0" fontAlgn="base">
        <a:spcBef>
          <a:spcPct val="0"/>
        </a:spcBef>
        <a:spcAft>
          <a:spcPct val="0"/>
        </a:spcAft>
        <a:defRPr sz="14148">
          <a:solidFill>
            <a:schemeClr val="tx2"/>
          </a:solidFill>
          <a:latin typeface="Times New Roman" pitchFamily="18" charset="0"/>
        </a:defRPr>
      </a:lvl7pPr>
      <a:lvl8pPr marL="906765" algn="ctr" defTabSz="2933342" rtl="0" fontAlgn="base">
        <a:spcBef>
          <a:spcPct val="0"/>
        </a:spcBef>
        <a:spcAft>
          <a:spcPct val="0"/>
        </a:spcAft>
        <a:defRPr sz="14148">
          <a:solidFill>
            <a:schemeClr val="tx2"/>
          </a:solidFill>
          <a:latin typeface="Times New Roman" pitchFamily="18" charset="0"/>
        </a:defRPr>
      </a:lvl8pPr>
      <a:lvl9pPr marL="1209020" algn="ctr" defTabSz="2933342" rtl="0" fontAlgn="base">
        <a:spcBef>
          <a:spcPct val="0"/>
        </a:spcBef>
        <a:spcAft>
          <a:spcPct val="0"/>
        </a:spcAft>
        <a:defRPr sz="14148">
          <a:solidFill>
            <a:schemeClr val="tx2"/>
          </a:solidFill>
          <a:latin typeface="Times New Roman" pitchFamily="18" charset="0"/>
        </a:defRPr>
      </a:lvl9pPr>
    </p:titleStyle>
    <p:bodyStyle>
      <a:lvl1pPr marL="1099872" indent="-1099872" algn="l" defTabSz="2933342" rtl="0" eaLnBrk="0" fontAlgn="base" hangingPunct="0">
        <a:spcBef>
          <a:spcPct val="20000"/>
        </a:spcBef>
        <a:spcAft>
          <a:spcPct val="0"/>
        </a:spcAft>
        <a:buChar char="•"/>
        <a:defRPr sz="10247">
          <a:solidFill>
            <a:schemeClr val="tx1"/>
          </a:solidFill>
          <a:latin typeface="+mn-lt"/>
          <a:ea typeface="+mn-ea"/>
          <a:cs typeface="+mn-cs"/>
        </a:defRPr>
      </a:lvl1pPr>
      <a:lvl2pPr marL="2383406" indent="-917260" algn="l" defTabSz="2933342" rtl="0" eaLnBrk="0" fontAlgn="base" hangingPunct="0">
        <a:spcBef>
          <a:spcPct val="20000"/>
        </a:spcBef>
        <a:spcAft>
          <a:spcPct val="0"/>
        </a:spcAft>
        <a:buChar char="–"/>
        <a:defRPr sz="8991">
          <a:solidFill>
            <a:schemeClr val="tx1"/>
          </a:solidFill>
          <a:latin typeface="+mn-lt"/>
        </a:defRPr>
      </a:lvl2pPr>
      <a:lvl3pPr marL="3666940" indent="-733598" algn="l" defTabSz="2933342" rtl="0" eaLnBrk="0" fontAlgn="base" hangingPunct="0">
        <a:spcBef>
          <a:spcPct val="20000"/>
        </a:spcBef>
        <a:spcAft>
          <a:spcPct val="0"/>
        </a:spcAft>
        <a:buChar char="•"/>
        <a:defRPr sz="7669">
          <a:solidFill>
            <a:schemeClr val="tx1"/>
          </a:solidFill>
          <a:latin typeface="+mn-lt"/>
        </a:defRPr>
      </a:lvl3pPr>
      <a:lvl4pPr marL="5133086" indent="-733598" algn="l" defTabSz="2933342" rtl="0" eaLnBrk="0" fontAlgn="base" hangingPunct="0">
        <a:spcBef>
          <a:spcPct val="20000"/>
        </a:spcBef>
        <a:spcAft>
          <a:spcPct val="0"/>
        </a:spcAft>
        <a:buChar char="–"/>
        <a:defRPr sz="6413">
          <a:solidFill>
            <a:schemeClr val="tx1"/>
          </a:solidFill>
          <a:latin typeface="+mn-lt"/>
        </a:defRPr>
      </a:lvl4pPr>
      <a:lvl5pPr marL="6600282" indent="-733598" algn="l" defTabSz="2933342" rtl="0" eaLnBrk="0" fontAlgn="base" hangingPunct="0">
        <a:spcBef>
          <a:spcPct val="20000"/>
        </a:spcBef>
        <a:spcAft>
          <a:spcPct val="0"/>
        </a:spcAft>
        <a:buChar char="»"/>
        <a:defRPr sz="6413">
          <a:solidFill>
            <a:schemeClr val="tx1"/>
          </a:solidFill>
          <a:latin typeface="+mn-lt"/>
        </a:defRPr>
      </a:lvl5pPr>
      <a:lvl6pPr marL="6902537" indent="-733598" algn="l" defTabSz="2933342" rtl="0" fontAlgn="base">
        <a:spcBef>
          <a:spcPct val="20000"/>
        </a:spcBef>
        <a:spcAft>
          <a:spcPct val="0"/>
        </a:spcAft>
        <a:buChar char="»"/>
        <a:defRPr sz="6413">
          <a:solidFill>
            <a:schemeClr val="tx1"/>
          </a:solidFill>
          <a:latin typeface="+mn-lt"/>
        </a:defRPr>
      </a:lvl6pPr>
      <a:lvl7pPr marL="7204792" indent="-733598" algn="l" defTabSz="2933342" rtl="0" fontAlgn="base">
        <a:spcBef>
          <a:spcPct val="20000"/>
        </a:spcBef>
        <a:spcAft>
          <a:spcPct val="0"/>
        </a:spcAft>
        <a:buChar char="»"/>
        <a:defRPr sz="6413">
          <a:solidFill>
            <a:schemeClr val="tx1"/>
          </a:solidFill>
          <a:latin typeface="+mn-lt"/>
        </a:defRPr>
      </a:lvl7pPr>
      <a:lvl8pPr marL="7507047" indent="-733598" algn="l" defTabSz="2933342" rtl="0" fontAlgn="base">
        <a:spcBef>
          <a:spcPct val="20000"/>
        </a:spcBef>
        <a:spcAft>
          <a:spcPct val="0"/>
        </a:spcAft>
        <a:buChar char="»"/>
        <a:defRPr sz="6413">
          <a:solidFill>
            <a:schemeClr val="tx1"/>
          </a:solidFill>
          <a:latin typeface="+mn-lt"/>
        </a:defRPr>
      </a:lvl8pPr>
      <a:lvl9pPr marL="7809302" indent="-733598" algn="l" defTabSz="2933342" rtl="0" fontAlgn="base">
        <a:spcBef>
          <a:spcPct val="20000"/>
        </a:spcBef>
        <a:spcAft>
          <a:spcPct val="0"/>
        </a:spcAft>
        <a:buChar char="»"/>
        <a:defRPr sz="6413">
          <a:solidFill>
            <a:schemeClr val="tx1"/>
          </a:solidFill>
          <a:latin typeface="+mn-lt"/>
        </a:defRPr>
      </a:lvl9pPr>
    </p:bodyStyle>
    <p:otherStyle>
      <a:defPPr>
        <a:defRPr lang="en-US"/>
      </a:defPPr>
      <a:lvl1pPr marL="0" algn="l" defTabSz="604510" rtl="0" eaLnBrk="1" latinLnBrk="0" hangingPunct="1">
        <a:defRPr sz="1190" kern="1200">
          <a:solidFill>
            <a:schemeClr val="tx1"/>
          </a:solidFill>
          <a:latin typeface="+mn-lt"/>
          <a:ea typeface="+mn-ea"/>
          <a:cs typeface="+mn-cs"/>
        </a:defRPr>
      </a:lvl1pPr>
      <a:lvl2pPr marL="302255" algn="l" defTabSz="604510" rtl="0" eaLnBrk="1" latinLnBrk="0" hangingPunct="1">
        <a:defRPr sz="1190" kern="1200">
          <a:solidFill>
            <a:schemeClr val="tx1"/>
          </a:solidFill>
          <a:latin typeface="+mn-lt"/>
          <a:ea typeface="+mn-ea"/>
          <a:cs typeface="+mn-cs"/>
        </a:defRPr>
      </a:lvl2pPr>
      <a:lvl3pPr marL="604510" algn="l" defTabSz="604510" rtl="0" eaLnBrk="1" latinLnBrk="0" hangingPunct="1">
        <a:defRPr sz="1190" kern="1200">
          <a:solidFill>
            <a:schemeClr val="tx1"/>
          </a:solidFill>
          <a:latin typeface="+mn-lt"/>
          <a:ea typeface="+mn-ea"/>
          <a:cs typeface="+mn-cs"/>
        </a:defRPr>
      </a:lvl3pPr>
      <a:lvl4pPr marL="906765" algn="l" defTabSz="604510" rtl="0" eaLnBrk="1" latinLnBrk="0" hangingPunct="1">
        <a:defRPr sz="1190" kern="1200">
          <a:solidFill>
            <a:schemeClr val="tx1"/>
          </a:solidFill>
          <a:latin typeface="+mn-lt"/>
          <a:ea typeface="+mn-ea"/>
          <a:cs typeface="+mn-cs"/>
        </a:defRPr>
      </a:lvl4pPr>
      <a:lvl5pPr marL="1209020" algn="l" defTabSz="604510" rtl="0" eaLnBrk="1" latinLnBrk="0" hangingPunct="1">
        <a:defRPr sz="1190" kern="1200">
          <a:solidFill>
            <a:schemeClr val="tx1"/>
          </a:solidFill>
          <a:latin typeface="+mn-lt"/>
          <a:ea typeface="+mn-ea"/>
          <a:cs typeface="+mn-cs"/>
        </a:defRPr>
      </a:lvl5pPr>
      <a:lvl6pPr marL="1511275" algn="l" defTabSz="604510" rtl="0" eaLnBrk="1" latinLnBrk="0" hangingPunct="1">
        <a:defRPr sz="1190" kern="1200">
          <a:solidFill>
            <a:schemeClr val="tx1"/>
          </a:solidFill>
          <a:latin typeface="+mn-lt"/>
          <a:ea typeface="+mn-ea"/>
          <a:cs typeface="+mn-cs"/>
        </a:defRPr>
      </a:lvl6pPr>
      <a:lvl7pPr marL="1813530" algn="l" defTabSz="604510" rtl="0" eaLnBrk="1" latinLnBrk="0" hangingPunct="1">
        <a:defRPr sz="1190" kern="1200">
          <a:solidFill>
            <a:schemeClr val="tx1"/>
          </a:solidFill>
          <a:latin typeface="+mn-lt"/>
          <a:ea typeface="+mn-ea"/>
          <a:cs typeface="+mn-cs"/>
        </a:defRPr>
      </a:lvl7pPr>
      <a:lvl8pPr marL="2115784" algn="l" defTabSz="604510" rtl="0" eaLnBrk="1" latinLnBrk="0" hangingPunct="1">
        <a:defRPr sz="1190" kern="1200">
          <a:solidFill>
            <a:schemeClr val="tx1"/>
          </a:solidFill>
          <a:latin typeface="+mn-lt"/>
          <a:ea typeface="+mn-ea"/>
          <a:cs typeface="+mn-cs"/>
        </a:defRPr>
      </a:lvl8pPr>
      <a:lvl9pPr marL="2418039" algn="l" defTabSz="604510" rtl="0" eaLnBrk="1" latinLnBrk="0" hangingPunct="1">
        <a:defRPr sz="11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tiff"/><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tiff"/><Relationship Id="rId5" Type="http://schemas.openxmlformats.org/officeDocument/2006/relationships/image" Target="../media/image3.tiff"/><Relationship Id="rId10" Type="http://schemas.microsoft.com/office/2018/10/relationships/comments" Target="../comments/modernComment_100_0.xml"/><Relationship Id="rId4" Type="http://schemas.openxmlformats.org/officeDocument/2006/relationships/image" Target="../media/image2.tiff"/><Relationship Id="rId9"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0">
          <a:gsLst>
            <a:gs pos="100000">
              <a:srgbClr val="004673"/>
            </a:gs>
            <a:gs pos="0">
              <a:srgbClr val="CDC4E0"/>
            </a:gs>
            <a:gs pos="25000">
              <a:srgbClr val="9888BD"/>
            </a:gs>
            <a:gs pos="83000">
              <a:srgbClr val="305CA8"/>
            </a:gs>
            <a:gs pos="61000">
              <a:srgbClr val="603E95"/>
            </a:gs>
          </a:gsLst>
          <a:lin ang="5400000" scaled="1"/>
          <a:tileRect/>
        </a:gradFill>
        <a:effectLst/>
      </p:bgPr>
    </p:bg>
    <p:spTree>
      <p:nvGrpSpPr>
        <p:cNvPr id="1" name=""/>
        <p:cNvGrpSpPr/>
        <p:nvPr/>
      </p:nvGrpSpPr>
      <p:grpSpPr>
        <a:xfrm>
          <a:off x="0" y="0"/>
          <a:ext cx="0" cy="0"/>
          <a:chOff x="0" y="0"/>
          <a:chExt cx="0" cy="0"/>
        </a:xfrm>
      </p:grpSpPr>
      <p:sp>
        <p:nvSpPr>
          <p:cNvPr id="2060" name="Rectangle 4">
            <a:extLst>
              <a:ext uri="{FF2B5EF4-FFF2-40B4-BE49-F238E27FC236}">
                <a16:creationId xmlns:a16="http://schemas.microsoft.com/office/drawing/2014/main" id="{5BD66C0C-5D90-574A-980E-814A960DA37E}"/>
              </a:ext>
            </a:extLst>
          </p:cNvPr>
          <p:cNvSpPr>
            <a:spLocks noChangeArrowheads="1"/>
          </p:cNvSpPr>
          <p:nvPr/>
        </p:nvSpPr>
        <p:spPr bwMode="auto">
          <a:xfrm>
            <a:off x="666719" y="12010917"/>
            <a:ext cx="14166545" cy="8963423"/>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Nova" panose="020B0602020104020203" pitchFamily="34" charset="0"/>
            </a:endParaRPr>
          </a:p>
          <a:p>
            <a:endParaRPr lang="en-GB" sz="1400" dirty="0">
              <a:latin typeface="Gill Sans MT" panose="020B0502020104020203" pitchFamily="34" charset="77"/>
            </a:endParaRPr>
          </a:p>
          <a:p>
            <a:endParaRPr lang="en-GB" sz="1400" dirty="0">
              <a:latin typeface="Gill Sans MT" panose="020B0502020104020203" pitchFamily="34" charset="77"/>
            </a:endParaRPr>
          </a:p>
          <a:p>
            <a:endParaRPr lang="en-GB" sz="1400" dirty="0">
              <a:latin typeface="Gill Sans MT" panose="020B0502020104020203" pitchFamily="34" charset="77"/>
            </a:endParaRPr>
          </a:p>
          <a:p>
            <a:endParaRPr lang="en-GB" sz="1400" dirty="0">
              <a:latin typeface="Gill Sans MT" panose="020B0502020104020203" pitchFamily="34" charset="77"/>
            </a:endParaRPr>
          </a:p>
          <a:p>
            <a:pPr algn="ctr" eaLnBrk="1" hangingPunct="1"/>
            <a:r>
              <a:rPr lang="en-US" altLang="en-US" sz="1400" dirty="0">
                <a:latin typeface="Gill Sans Nova" panose="020B0602020104020203" pitchFamily="34" charset="0"/>
              </a:rPr>
              <a:t> </a:t>
            </a:r>
          </a:p>
        </p:txBody>
      </p:sp>
      <p:sp>
        <p:nvSpPr>
          <p:cNvPr id="13" name="TextBox 12">
            <a:extLst>
              <a:ext uri="{FF2B5EF4-FFF2-40B4-BE49-F238E27FC236}">
                <a16:creationId xmlns:a16="http://schemas.microsoft.com/office/drawing/2014/main" id="{53B48665-3989-3A47-BBBE-12FD7874F3DB}"/>
              </a:ext>
            </a:extLst>
          </p:cNvPr>
          <p:cNvSpPr txBox="1"/>
          <p:nvPr/>
        </p:nvSpPr>
        <p:spPr>
          <a:xfrm>
            <a:off x="913789" y="13151820"/>
            <a:ext cx="13620122" cy="7571303"/>
          </a:xfrm>
          <a:prstGeom prst="rect">
            <a:avLst/>
          </a:prstGeom>
          <a:noFill/>
        </p:spPr>
        <p:txBody>
          <a:bodyPr wrap="square" rtlCol="0">
            <a:spAutoFit/>
          </a:bodyPr>
          <a:lstStyle/>
          <a:p>
            <a:pPr marL="342900" indent="-342900" eaLnBrk="1" hangingPunct="1">
              <a:buAutoNum type="arabicPeriod"/>
            </a:pPr>
            <a:r>
              <a:rPr lang="en-US" altLang="en-US" sz="1800" b="1" dirty="0">
                <a:solidFill>
                  <a:srgbClr val="515151"/>
                </a:solidFill>
                <a:latin typeface="Gill Sans Nova" panose="020B0602020104020203" pitchFamily="34" charset="0"/>
              </a:rPr>
              <a:t>Breeding</a:t>
            </a:r>
            <a:r>
              <a:rPr lang="en-US" altLang="en-US" sz="1800" dirty="0">
                <a:solidFill>
                  <a:srgbClr val="515151"/>
                </a:solidFill>
                <a:latin typeface="Gill Sans Nova" panose="020B0602020104020203" pitchFamily="34" charset="0"/>
              </a:rPr>
              <a:t> – Glanzmann mice are reported to have an average litter size of </a:t>
            </a:r>
            <a:r>
              <a:rPr lang="en-GB" sz="1800" dirty="0">
                <a:solidFill>
                  <a:srgbClr val="515151"/>
                </a:solidFill>
                <a:latin typeface="Gill Sans Nova" panose="020B0602020104020203" pitchFamily="34" charset="0"/>
              </a:rPr>
              <a:t>4.6 ± 2.9 </a:t>
            </a:r>
            <a:r>
              <a:rPr lang="en-US" altLang="en-US" sz="1800" dirty="0">
                <a:solidFill>
                  <a:srgbClr val="515151"/>
                </a:solidFill>
                <a:latin typeface="Gill Sans Nova" panose="020B0602020104020203" pitchFamily="34" charset="0"/>
              </a:rPr>
              <a:t>due to placental and fetal bleeding, and dystocia was evident in our colony. A smaller litter would experience less heat from the newborn huddle and reduced maternal care, overall decreasing survival rates. </a:t>
            </a:r>
          </a:p>
          <a:p>
            <a:pPr marL="589879" lvl="1" indent="-285750">
              <a:buFont typeface="Arial" panose="020B0604020202020204" pitchFamily="34" charset="0"/>
              <a:buChar char="•"/>
            </a:pPr>
            <a:r>
              <a:rPr lang="en-US" altLang="en-US" sz="1800" dirty="0">
                <a:solidFill>
                  <a:srgbClr val="515151"/>
                </a:solidFill>
                <a:latin typeface="Gill Sans Nova" panose="020B0602020104020203" pitchFamily="34" charset="0"/>
              </a:rPr>
              <a:t>We introduced </a:t>
            </a:r>
            <a:r>
              <a:rPr lang="en-US" altLang="en-US" sz="1800" b="1" dirty="0">
                <a:solidFill>
                  <a:srgbClr val="515151"/>
                </a:solidFill>
                <a:latin typeface="Gill Sans Nova" panose="020B0602020104020203" pitchFamily="34" charset="0"/>
              </a:rPr>
              <a:t>breeding trios </a:t>
            </a:r>
            <a:r>
              <a:rPr lang="en-US" altLang="en-US" sz="1800" dirty="0">
                <a:solidFill>
                  <a:srgbClr val="515151"/>
                </a:solidFill>
                <a:latin typeface="Gill Sans Nova" panose="020B0602020104020203" pitchFamily="34" charset="0"/>
              </a:rPr>
              <a:t>to increase the number of pups within the cage to </a:t>
            </a:r>
            <a:r>
              <a:rPr lang="en-GB" sz="1800" dirty="0">
                <a:solidFill>
                  <a:srgbClr val="515151"/>
                </a:solidFill>
                <a:latin typeface="Gill Sans Nova" panose="020B0602020104020203" pitchFamily="34" charset="0"/>
              </a:rPr>
              <a:t>8.6 ± 2.8, normal for their background strain, C57BL/6. Parental stimulation was therefore at a more natural level and fostering could be provided if required. </a:t>
            </a:r>
          </a:p>
          <a:p>
            <a:pPr marL="589879" lvl="1" indent="-285750">
              <a:buFont typeface="Arial" panose="020B0604020202020204" pitchFamily="34" charset="0"/>
              <a:buChar char="•"/>
            </a:pPr>
            <a:r>
              <a:rPr lang="en-GB" sz="1800" dirty="0">
                <a:solidFill>
                  <a:srgbClr val="515151"/>
                </a:solidFill>
                <a:latin typeface="Gill Sans Nova" panose="020B0602020104020203" pitchFamily="34" charset="0"/>
              </a:rPr>
              <a:t>Trios are reportedly associated with increased pre-wean mortality. However, this risk is minimised with smaller litter sizes and with accurate weaning. Therefore, the positive impact of trios outweighed any negative effects in our Glanzmann colony. </a:t>
            </a:r>
          </a:p>
          <a:p>
            <a:pPr lvl="1"/>
            <a:endParaRPr lang="en-GB" sz="1800" dirty="0">
              <a:solidFill>
                <a:srgbClr val="515151"/>
              </a:solidFill>
              <a:latin typeface="Gill Sans Nova" panose="020B0602020104020203" pitchFamily="34" charset="0"/>
            </a:endParaRPr>
          </a:p>
          <a:p>
            <a:pPr marL="342900" indent="-342900">
              <a:buFont typeface="+mj-lt"/>
              <a:buAutoNum type="arabicPeriod"/>
            </a:pPr>
            <a:r>
              <a:rPr lang="en-GB" sz="1800" b="1" dirty="0">
                <a:solidFill>
                  <a:srgbClr val="515151"/>
                </a:solidFill>
                <a:latin typeface="Gill Sans Nova" panose="020B0602020104020203" pitchFamily="34" charset="0"/>
              </a:rPr>
              <a:t>Environment and husbandry </a:t>
            </a:r>
            <a:r>
              <a:rPr lang="en-GB" sz="1800" dirty="0">
                <a:solidFill>
                  <a:srgbClr val="515151"/>
                </a:solidFill>
                <a:latin typeface="Gill Sans Nova" panose="020B0602020104020203" pitchFamily="34" charset="0"/>
              </a:rPr>
              <a:t>– Additional husbandry and welfare practises to try and prevent bleeds and aid </a:t>
            </a:r>
          </a:p>
          <a:p>
            <a:r>
              <a:rPr lang="en-GB" sz="1800" dirty="0">
                <a:solidFill>
                  <a:srgbClr val="515151"/>
                </a:solidFill>
                <a:latin typeface="Gill Sans Nova" panose="020B0602020104020203" pitchFamily="34" charset="0"/>
              </a:rPr>
              <a:t>animal monitoring were implemented: </a:t>
            </a:r>
          </a:p>
          <a:p>
            <a:pPr marL="647029" lvl="1" indent="-342900">
              <a:buFont typeface="Arial" panose="020B0604020202020204" pitchFamily="34" charset="0"/>
              <a:buChar char="•"/>
            </a:pPr>
            <a:r>
              <a:rPr lang="en-GB" sz="1800" b="1" i="1" dirty="0">
                <a:solidFill>
                  <a:srgbClr val="515151"/>
                </a:solidFill>
                <a:latin typeface="Gill Sans Nova" panose="020B0602020104020203" pitchFamily="34" charset="0"/>
              </a:rPr>
              <a:t>Alpha </a:t>
            </a:r>
            <a:r>
              <a:rPr lang="en-GB" sz="1800" b="1" i="1" dirty="0" err="1">
                <a:solidFill>
                  <a:srgbClr val="515151"/>
                </a:solidFill>
                <a:latin typeface="Gill Sans Nova" panose="020B0602020104020203" pitchFamily="34" charset="0"/>
              </a:rPr>
              <a:t>dri</a:t>
            </a:r>
            <a:r>
              <a:rPr lang="en-GB" sz="1800" b="1" i="1" dirty="0">
                <a:solidFill>
                  <a:srgbClr val="515151"/>
                </a:solidFill>
                <a:latin typeface="Gill Sans Nova" panose="020B0602020104020203" pitchFamily="34" charset="0"/>
              </a:rPr>
              <a:t> cage substrate</a:t>
            </a:r>
            <a:r>
              <a:rPr lang="en-GB" sz="1800" i="1" dirty="0">
                <a:solidFill>
                  <a:srgbClr val="515151"/>
                </a:solidFill>
                <a:latin typeface="Gill Sans Nova" panose="020B0602020104020203" pitchFamily="34" charset="0"/>
              </a:rPr>
              <a:t> </a:t>
            </a:r>
            <a:r>
              <a:rPr lang="en-GB" sz="1800" dirty="0">
                <a:solidFill>
                  <a:srgbClr val="515151"/>
                </a:solidFill>
                <a:latin typeface="Gill Sans Nova" panose="020B0602020104020203" pitchFamily="34" charset="0"/>
              </a:rPr>
              <a:t>was used instead of woodchips to:</a:t>
            </a:r>
          </a:p>
          <a:p>
            <a:pPr marL="1255288" lvl="3" indent="-342900">
              <a:buFont typeface="Arial" panose="020B0604020202020204" pitchFamily="34" charset="0"/>
              <a:buChar char="•"/>
            </a:pPr>
            <a:r>
              <a:rPr lang="en-GB" sz="1800" dirty="0">
                <a:solidFill>
                  <a:srgbClr val="515151"/>
                </a:solidFill>
                <a:latin typeface="Gill Sans Nova" panose="020B0602020104020203" pitchFamily="34" charset="0"/>
              </a:rPr>
              <a:t>To reduce irritation from the wood and dust and reduce the chance of superficial wounds. </a:t>
            </a:r>
          </a:p>
          <a:p>
            <a:pPr marL="1255288" lvl="3" indent="-342900">
              <a:buFont typeface="Arial" panose="020B0604020202020204" pitchFamily="34" charset="0"/>
              <a:buChar char="•"/>
            </a:pPr>
            <a:r>
              <a:rPr lang="en-GB" sz="1800" dirty="0">
                <a:solidFill>
                  <a:srgbClr val="515151"/>
                </a:solidFill>
                <a:latin typeface="Gill Sans Nova" panose="020B0602020104020203" pitchFamily="34" charset="0"/>
              </a:rPr>
              <a:t>To eliminate the risk of ingesting splinters which could cause GI tract bleeds</a:t>
            </a:r>
          </a:p>
          <a:p>
            <a:pPr marL="1255288" lvl="3" indent="-342900">
              <a:buFont typeface="Arial" panose="020B0604020202020204" pitchFamily="34" charset="0"/>
              <a:buChar char="•"/>
            </a:pPr>
            <a:r>
              <a:rPr lang="en-GB" sz="1800" dirty="0">
                <a:solidFill>
                  <a:srgbClr val="515151"/>
                </a:solidFill>
                <a:latin typeface="Gill Sans Nova" panose="020B0602020104020203" pitchFamily="34" charset="0"/>
              </a:rPr>
              <a:t>To aid monitoring as any blood would be easy to detect.</a:t>
            </a:r>
          </a:p>
          <a:p>
            <a:pPr marL="647029" lvl="1" indent="-342900">
              <a:buFont typeface="Arial" panose="020B0604020202020204" pitchFamily="34" charset="0"/>
              <a:buChar char="•"/>
            </a:pPr>
            <a:r>
              <a:rPr lang="en-GB" sz="1800" b="1" i="1" dirty="0">
                <a:solidFill>
                  <a:srgbClr val="515151"/>
                </a:solidFill>
                <a:latin typeface="Gill Sans Nova" panose="020B0602020104020203" pitchFamily="34" charset="0"/>
              </a:rPr>
              <a:t>Tube handling  </a:t>
            </a:r>
            <a:r>
              <a:rPr lang="en-GB" sz="1800" dirty="0">
                <a:solidFill>
                  <a:srgbClr val="515151"/>
                </a:solidFill>
                <a:latin typeface="Gill Sans Nova" panose="020B0602020104020203" pitchFamily="34" charset="0"/>
              </a:rPr>
              <a:t>to reduce the chance of cutaneous and subcutaneous trauma.</a:t>
            </a:r>
            <a:endParaRPr lang="en-GB" sz="1800" b="1" dirty="0">
              <a:solidFill>
                <a:srgbClr val="515151"/>
              </a:solidFill>
              <a:latin typeface="Gill Sans Nova" panose="020B0602020104020203" pitchFamily="34" charset="0"/>
            </a:endParaRPr>
          </a:p>
          <a:p>
            <a:pPr marL="647029" lvl="1" indent="-342900">
              <a:buFont typeface="Arial" panose="020B0604020202020204" pitchFamily="34" charset="0"/>
              <a:buChar char="•"/>
            </a:pPr>
            <a:r>
              <a:rPr lang="en-GB" sz="1800" b="1" dirty="0">
                <a:solidFill>
                  <a:srgbClr val="515151"/>
                </a:solidFill>
                <a:latin typeface="Gill Sans Nova" panose="020B0602020104020203" pitchFamily="34" charset="0"/>
              </a:rPr>
              <a:t>Water availability</a:t>
            </a:r>
            <a:r>
              <a:rPr lang="en-GB" sz="1800" dirty="0">
                <a:solidFill>
                  <a:srgbClr val="515151"/>
                </a:solidFill>
                <a:latin typeface="Gill Sans Nova" panose="020B0602020104020203" pitchFamily="34" charset="0"/>
              </a:rPr>
              <a:t>. After the initial acclimatisation period, it was noted that the mice had tremors and reduced activity. This was put down to chronic GI tract bleeds and so </a:t>
            </a:r>
            <a:r>
              <a:rPr lang="en-GB" sz="1800" b="1" dirty="0">
                <a:solidFill>
                  <a:srgbClr val="515151"/>
                </a:solidFill>
                <a:latin typeface="Gill Sans Nova" panose="020B0602020104020203" pitchFamily="34" charset="0"/>
              </a:rPr>
              <a:t>mash and floor diet </a:t>
            </a:r>
            <a:r>
              <a:rPr lang="en-GB" sz="1800" dirty="0">
                <a:solidFill>
                  <a:srgbClr val="515151"/>
                </a:solidFill>
                <a:latin typeface="Gill Sans Nova" panose="020B0602020104020203" pitchFamily="34" charset="0"/>
              </a:rPr>
              <a:t>were offered which was immediately eaten. Further, mice immediately went to the water nozzles when they had been primed to check water flow. It seemed that a lower water intake was causing the nozzles to dry out. Therefore, </a:t>
            </a:r>
            <a:r>
              <a:rPr lang="en-GB" sz="1800" b="1" dirty="0">
                <a:solidFill>
                  <a:srgbClr val="515151"/>
                </a:solidFill>
                <a:latin typeface="Gill Sans Nova" panose="020B0602020104020203" pitchFamily="34" charset="0"/>
              </a:rPr>
              <a:t>nozzles were primed twice a day </a:t>
            </a:r>
            <a:r>
              <a:rPr lang="en-GB" sz="1800" dirty="0">
                <a:solidFill>
                  <a:srgbClr val="515151"/>
                </a:solidFill>
                <a:latin typeface="Gill Sans Nova" panose="020B0602020104020203" pitchFamily="34" charset="0"/>
              </a:rPr>
              <a:t>and </a:t>
            </a:r>
            <a:r>
              <a:rPr lang="en-GB" sz="1800" b="1" dirty="0">
                <a:solidFill>
                  <a:srgbClr val="515151"/>
                </a:solidFill>
                <a:latin typeface="Gill Sans Nova" panose="020B0602020104020203" pitchFamily="34" charset="0"/>
              </a:rPr>
              <a:t>additional water pots</a:t>
            </a:r>
            <a:r>
              <a:rPr lang="en-GB" sz="1800" dirty="0">
                <a:solidFill>
                  <a:srgbClr val="515151"/>
                </a:solidFill>
                <a:latin typeface="Gill Sans Nova" panose="020B0602020104020203" pitchFamily="34" charset="0"/>
              </a:rPr>
              <a:t> given to prevent prolonged periods with no water consumption. </a:t>
            </a:r>
          </a:p>
          <a:p>
            <a:pPr lvl="1"/>
            <a:endParaRPr lang="en-GB" sz="1800" dirty="0">
              <a:solidFill>
                <a:srgbClr val="515151"/>
              </a:solidFill>
              <a:latin typeface="Gill Sans Nova" panose="020B0602020104020203" pitchFamily="34" charset="0"/>
            </a:endParaRPr>
          </a:p>
          <a:p>
            <a:r>
              <a:rPr lang="en-GB" sz="1800" b="1" dirty="0">
                <a:solidFill>
                  <a:srgbClr val="515151"/>
                </a:solidFill>
                <a:latin typeface="Gill Sans Nova" panose="020B0602020104020203" pitchFamily="34" charset="0"/>
              </a:rPr>
              <a:t>3. Superficial bleeding </a:t>
            </a:r>
            <a:r>
              <a:rPr lang="en-GB" sz="1800" dirty="0">
                <a:solidFill>
                  <a:srgbClr val="515151"/>
                </a:solidFill>
                <a:latin typeface="Gill Sans Nova" panose="020B0602020104020203" pitchFamily="34" charset="0"/>
              </a:rPr>
              <a:t>– Previous reports suggested all mice with scratches and fight wounds would require culling, as the reduced ability to clot resulted in prolonged bleeding episodes (Image A).</a:t>
            </a:r>
          </a:p>
          <a:p>
            <a:pPr marL="647029" lvl="1" indent="-342900">
              <a:buFont typeface="Arial" panose="020B0604020202020204" pitchFamily="34" charset="0"/>
              <a:buChar char="•"/>
            </a:pPr>
            <a:r>
              <a:rPr lang="en-GB" sz="1800" dirty="0">
                <a:solidFill>
                  <a:srgbClr val="515151"/>
                </a:solidFill>
                <a:latin typeface="Gill Sans Nova" panose="020B0602020104020203" pitchFamily="34" charset="0"/>
              </a:rPr>
              <a:t>We began applying </a:t>
            </a:r>
            <a:r>
              <a:rPr lang="en-GB" sz="1800" b="1" i="1" dirty="0">
                <a:solidFill>
                  <a:srgbClr val="515151"/>
                </a:solidFill>
                <a:latin typeface="Gill Sans Nova" panose="020B0602020104020203" pitchFamily="34" charset="0"/>
              </a:rPr>
              <a:t>styptic powder </a:t>
            </a:r>
            <a:r>
              <a:rPr lang="en-GB" sz="1800" dirty="0">
                <a:solidFill>
                  <a:srgbClr val="515151"/>
                </a:solidFill>
                <a:latin typeface="Gill Sans Nova" panose="020B0602020104020203" pitchFamily="34" charset="0"/>
              </a:rPr>
              <a:t>to the wounds using a sterile Q-tip to slow superficial bleeding and aid in scab formation.  </a:t>
            </a:r>
          </a:p>
          <a:p>
            <a:pPr marL="647029" lvl="1" indent="-342900">
              <a:buFont typeface="Arial" panose="020B0604020202020204" pitchFamily="34" charset="0"/>
              <a:buChar char="•"/>
            </a:pPr>
            <a:r>
              <a:rPr lang="en-GB" sz="1800" dirty="0">
                <a:solidFill>
                  <a:srgbClr val="515151"/>
                </a:solidFill>
                <a:latin typeface="Gill Sans Nova" panose="020B0602020104020203" pitchFamily="34" charset="0"/>
              </a:rPr>
              <a:t>To prevent further trauma or scab removal, the nails on the hind foot were also trimmed. This was performed with minimal handling by allowing the mouse to walk into a 50 ml falcon tube with a breathing hole. The foot was selected and the very tip of the nail removed, carefully avoiding the quick. For heavily pregnant females, an emery board could be used to further reduce trauma. </a:t>
            </a:r>
          </a:p>
        </p:txBody>
      </p:sp>
      <p:sp>
        <p:nvSpPr>
          <p:cNvPr id="77" name="Rectangle 3">
            <a:extLst>
              <a:ext uri="{FF2B5EF4-FFF2-40B4-BE49-F238E27FC236}">
                <a16:creationId xmlns:a16="http://schemas.microsoft.com/office/drawing/2014/main" id="{DE542161-DD7E-B44E-BA53-D8DC7E564AA0}"/>
              </a:ext>
            </a:extLst>
          </p:cNvPr>
          <p:cNvSpPr>
            <a:spLocks noChangeArrowheads="1"/>
          </p:cNvSpPr>
          <p:nvPr/>
        </p:nvSpPr>
        <p:spPr bwMode="auto">
          <a:xfrm>
            <a:off x="666719" y="8168931"/>
            <a:ext cx="14166545" cy="3530994"/>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587">
              <a:latin typeface="Gill Sans Nova" panose="020B0602020104020203" pitchFamily="34" charset="0"/>
            </a:endParaRPr>
          </a:p>
        </p:txBody>
      </p:sp>
      <p:sp>
        <p:nvSpPr>
          <p:cNvPr id="2052" name="Rectangle 3">
            <a:extLst>
              <a:ext uri="{FF2B5EF4-FFF2-40B4-BE49-F238E27FC236}">
                <a16:creationId xmlns:a16="http://schemas.microsoft.com/office/drawing/2014/main" id="{33923633-F783-1746-824A-866039DE5935}"/>
              </a:ext>
            </a:extLst>
          </p:cNvPr>
          <p:cNvSpPr>
            <a:spLocks noChangeArrowheads="1"/>
          </p:cNvSpPr>
          <p:nvPr/>
        </p:nvSpPr>
        <p:spPr bwMode="auto">
          <a:xfrm>
            <a:off x="666719" y="2624124"/>
            <a:ext cx="14166545" cy="5233815"/>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587" dirty="0">
              <a:latin typeface="Gill Sans Nova" panose="020B0602020104020203" pitchFamily="34" charset="0"/>
            </a:endParaRPr>
          </a:p>
        </p:txBody>
      </p:sp>
      <p:sp>
        <p:nvSpPr>
          <p:cNvPr id="2050" name="Rectangle 87">
            <a:extLst>
              <a:ext uri="{FF2B5EF4-FFF2-40B4-BE49-F238E27FC236}">
                <a16:creationId xmlns:a16="http://schemas.microsoft.com/office/drawing/2014/main" id="{79BFD1D4-5BAB-7648-BAC0-CCBF9A64D6B0}"/>
              </a:ext>
            </a:extLst>
          </p:cNvPr>
          <p:cNvSpPr>
            <a:spLocks noChangeArrowheads="1"/>
          </p:cNvSpPr>
          <p:nvPr/>
        </p:nvSpPr>
        <p:spPr bwMode="auto">
          <a:xfrm>
            <a:off x="15437751" y="14326627"/>
            <a:ext cx="14123517" cy="4340870"/>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587">
              <a:solidFill>
                <a:srgbClr val="000000"/>
              </a:solidFill>
              <a:latin typeface="Gill Sans Nova" panose="020B0602020104020203" pitchFamily="34" charset="0"/>
              <a:cs typeface="Times New Roman" panose="02020603050405020304" pitchFamily="18" charset="0"/>
            </a:endParaRPr>
          </a:p>
        </p:txBody>
      </p:sp>
      <p:sp>
        <p:nvSpPr>
          <p:cNvPr id="2051" name="Rectangle 3938">
            <a:extLst>
              <a:ext uri="{FF2B5EF4-FFF2-40B4-BE49-F238E27FC236}">
                <a16:creationId xmlns:a16="http://schemas.microsoft.com/office/drawing/2014/main" id="{7BAEEA44-4E91-D044-BA6B-8EC4B458069F}"/>
              </a:ext>
            </a:extLst>
          </p:cNvPr>
          <p:cNvSpPr>
            <a:spLocks noChangeArrowheads="1"/>
          </p:cNvSpPr>
          <p:nvPr/>
        </p:nvSpPr>
        <p:spPr bwMode="auto">
          <a:xfrm>
            <a:off x="15426947" y="2618980"/>
            <a:ext cx="14166545" cy="11403516"/>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587" dirty="0">
              <a:solidFill>
                <a:srgbClr val="000000"/>
              </a:solidFill>
              <a:latin typeface="Gill Sans Nova" panose="020B0602020104020203" pitchFamily="34" charset="0"/>
              <a:cs typeface="Times New Roman" panose="02020603050405020304" pitchFamily="18" charset="0"/>
            </a:endParaRPr>
          </a:p>
        </p:txBody>
      </p:sp>
      <p:sp>
        <p:nvSpPr>
          <p:cNvPr id="2056" name="Rectangle 5">
            <a:extLst>
              <a:ext uri="{FF2B5EF4-FFF2-40B4-BE49-F238E27FC236}">
                <a16:creationId xmlns:a16="http://schemas.microsoft.com/office/drawing/2014/main" id="{2C008445-F014-7645-9751-420047E2D366}"/>
              </a:ext>
            </a:extLst>
          </p:cNvPr>
          <p:cNvSpPr>
            <a:spLocks noChangeArrowheads="1"/>
          </p:cNvSpPr>
          <p:nvPr/>
        </p:nvSpPr>
        <p:spPr bwMode="auto">
          <a:xfrm>
            <a:off x="666719" y="360264"/>
            <a:ext cx="28937577" cy="1853529"/>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587">
              <a:latin typeface="Gill Sans Nova" panose="020B0602020104020203" pitchFamily="34" charset="0"/>
            </a:endParaRPr>
          </a:p>
        </p:txBody>
      </p:sp>
      <p:sp>
        <p:nvSpPr>
          <p:cNvPr id="2057" name="Text Box 8">
            <a:extLst>
              <a:ext uri="{FF2B5EF4-FFF2-40B4-BE49-F238E27FC236}">
                <a16:creationId xmlns:a16="http://schemas.microsoft.com/office/drawing/2014/main" id="{51A50F39-62B4-B748-B632-D248D7A3BCDB}"/>
              </a:ext>
            </a:extLst>
          </p:cNvPr>
          <p:cNvSpPr txBox="1">
            <a:spLocks noChangeArrowheads="1"/>
          </p:cNvSpPr>
          <p:nvPr/>
        </p:nvSpPr>
        <p:spPr bwMode="auto">
          <a:xfrm>
            <a:off x="728637" y="14854987"/>
            <a:ext cx="1199523" cy="33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endParaRPr lang="en-US" altLang="en-US" sz="1587">
              <a:latin typeface="Gill Sans Nova" panose="020B0602020104020203" pitchFamily="34" charset="0"/>
            </a:endParaRPr>
          </a:p>
        </p:txBody>
      </p:sp>
      <p:sp>
        <p:nvSpPr>
          <p:cNvPr id="2058" name="Text Box 41">
            <a:extLst>
              <a:ext uri="{FF2B5EF4-FFF2-40B4-BE49-F238E27FC236}">
                <a16:creationId xmlns:a16="http://schemas.microsoft.com/office/drawing/2014/main" id="{12EE666C-55B9-C149-B021-D7410C2ECA22}"/>
              </a:ext>
            </a:extLst>
          </p:cNvPr>
          <p:cNvSpPr txBox="1">
            <a:spLocks noChangeArrowheads="1"/>
          </p:cNvSpPr>
          <p:nvPr/>
        </p:nvSpPr>
        <p:spPr bwMode="auto">
          <a:xfrm>
            <a:off x="798950" y="3319912"/>
            <a:ext cx="13474958" cy="33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endParaRPr lang="en-US" altLang="en-US" sz="1587">
              <a:latin typeface="Gill Sans Nova" panose="020B0602020104020203" pitchFamily="34" charset="0"/>
            </a:endParaRPr>
          </a:p>
        </p:txBody>
      </p:sp>
      <p:sp>
        <p:nvSpPr>
          <p:cNvPr id="2061" name="Text Box 11">
            <a:extLst>
              <a:ext uri="{FF2B5EF4-FFF2-40B4-BE49-F238E27FC236}">
                <a16:creationId xmlns:a16="http://schemas.microsoft.com/office/drawing/2014/main" id="{505BD2DA-2A00-3A4D-96C9-9DE4772F4FB1}"/>
              </a:ext>
            </a:extLst>
          </p:cNvPr>
          <p:cNvSpPr txBox="1">
            <a:spLocks noChangeArrowheads="1"/>
          </p:cNvSpPr>
          <p:nvPr/>
        </p:nvSpPr>
        <p:spPr bwMode="auto">
          <a:xfrm>
            <a:off x="892751" y="2798899"/>
            <a:ext cx="917221" cy="824841"/>
          </a:xfrm>
          <a:prstGeom prst="rect">
            <a:avLst/>
          </a:prstGeom>
          <a:solidFill>
            <a:srgbClr val="CDC4E0"/>
          </a:solidFill>
          <a:ln w="9525">
            <a:solidFill>
              <a:srgbClr val="004673"/>
            </a:solidFill>
            <a:miter lim="800000"/>
            <a:headEnd/>
            <a:tailEnd/>
          </a:ln>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760">
                <a:solidFill>
                  <a:srgbClr val="004673"/>
                </a:solidFill>
                <a:latin typeface="Gill Sans Nova" panose="020B0602020104020203" pitchFamily="34" charset="0"/>
              </a:rPr>
              <a:t>1</a:t>
            </a:r>
          </a:p>
        </p:txBody>
      </p:sp>
      <p:sp>
        <p:nvSpPr>
          <p:cNvPr id="2063" name="Text Box 18">
            <a:extLst>
              <a:ext uri="{FF2B5EF4-FFF2-40B4-BE49-F238E27FC236}">
                <a16:creationId xmlns:a16="http://schemas.microsoft.com/office/drawing/2014/main" id="{1B2DDA65-455D-5A40-B396-0E7F10ED05F9}"/>
              </a:ext>
            </a:extLst>
          </p:cNvPr>
          <p:cNvSpPr txBox="1">
            <a:spLocks noChangeArrowheads="1"/>
          </p:cNvSpPr>
          <p:nvPr/>
        </p:nvSpPr>
        <p:spPr bwMode="auto">
          <a:xfrm>
            <a:off x="845390" y="12212622"/>
            <a:ext cx="917221" cy="824841"/>
          </a:xfrm>
          <a:prstGeom prst="rect">
            <a:avLst/>
          </a:prstGeom>
          <a:solidFill>
            <a:srgbClr val="CDC4E0"/>
          </a:solidFill>
          <a:ln w="9525">
            <a:solidFill>
              <a:srgbClr val="004673"/>
            </a:solidFill>
            <a:miter lim="800000"/>
            <a:headEnd/>
            <a:tailEnd/>
          </a:ln>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760" dirty="0">
                <a:solidFill>
                  <a:srgbClr val="004673"/>
                </a:solidFill>
                <a:latin typeface="Gill Sans Nova" panose="020B0602020104020203" pitchFamily="34" charset="0"/>
              </a:rPr>
              <a:t>3</a:t>
            </a:r>
          </a:p>
        </p:txBody>
      </p:sp>
      <p:sp>
        <p:nvSpPr>
          <p:cNvPr id="2064" name="Text Box 19">
            <a:extLst>
              <a:ext uri="{FF2B5EF4-FFF2-40B4-BE49-F238E27FC236}">
                <a16:creationId xmlns:a16="http://schemas.microsoft.com/office/drawing/2014/main" id="{4DCA78B2-C055-C84D-992C-C1BDED12F569}"/>
              </a:ext>
            </a:extLst>
          </p:cNvPr>
          <p:cNvSpPr txBox="1">
            <a:spLocks noChangeArrowheads="1"/>
          </p:cNvSpPr>
          <p:nvPr/>
        </p:nvSpPr>
        <p:spPr bwMode="auto">
          <a:xfrm>
            <a:off x="1958586" y="12327106"/>
            <a:ext cx="53129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4000" b="1" dirty="0">
                <a:solidFill>
                  <a:srgbClr val="515151"/>
                </a:solidFill>
                <a:latin typeface="Gill Sans Nova" panose="020B0602020104020203" pitchFamily="34" charset="0"/>
              </a:rPr>
              <a:t>Refinement Methods</a:t>
            </a:r>
          </a:p>
        </p:txBody>
      </p:sp>
      <p:sp>
        <p:nvSpPr>
          <p:cNvPr id="2068" name="Text Box 36">
            <a:extLst>
              <a:ext uri="{FF2B5EF4-FFF2-40B4-BE49-F238E27FC236}">
                <a16:creationId xmlns:a16="http://schemas.microsoft.com/office/drawing/2014/main" id="{6DE5A8E5-F17C-C74E-B792-5C2759A4FC86}"/>
              </a:ext>
            </a:extLst>
          </p:cNvPr>
          <p:cNvSpPr txBox="1">
            <a:spLocks noChangeArrowheads="1"/>
          </p:cNvSpPr>
          <p:nvPr/>
        </p:nvSpPr>
        <p:spPr bwMode="auto">
          <a:xfrm>
            <a:off x="4906502" y="1183722"/>
            <a:ext cx="204580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sz="2800" dirty="0">
                <a:solidFill>
                  <a:srgbClr val="515151"/>
                </a:solidFill>
                <a:latin typeface="Gill Sans Nova" panose="020B0602020104020203" pitchFamily="34" charset="0"/>
              </a:rPr>
              <a:t>M. Penn, A. Warner, V. Pell, J. Reckless. </a:t>
            </a:r>
            <a:endParaRPr lang="en-GB" altLang="en-US" sz="4400" baseline="30000" dirty="0">
              <a:solidFill>
                <a:srgbClr val="515151"/>
              </a:solidFill>
              <a:latin typeface="Gill Sans Nova" panose="020B0602020104020203" pitchFamily="34" charset="0"/>
              <a:cs typeface="Times New Roman" panose="02020603050405020304" pitchFamily="18" charset="0"/>
            </a:endParaRPr>
          </a:p>
        </p:txBody>
      </p:sp>
      <p:sp>
        <p:nvSpPr>
          <p:cNvPr id="2069" name="Text Box 37">
            <a:extLst>
              <a:ext uri="{FF2B5EF4-FFF2-40B4-BE49-F238E27FC236}">
                <a16:creationId xmlns:a16="http://schemas.microsoft.com/office/drawing/2014/main" id="{F2D1E062-3D06-0C44-AB7C-1FC221C022A6}"/>
              </a:ext>
            </a:extLst>
          </p:cNvPr>
          <p:cNvSpPr txBox="1">
            <a:spLocks noChangeArrowheads="1"/>
          </p:cNvSpPr>
          <p:nvPr/>
        </p:nvSpPr>
        <p:spPr bwMode="auto">
          <a:xfrm>
            <a:off x="4812494" y="1529053"/>
            <a:ext cx="205996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sz="2000" dirty="0" err="1">
                <a:solidFill>
                  <a:srgbClr val="515151"/>
                </a:solidFill>
                <a:latin typeface="Gill Sans Nova" panose="020B0602020104020203" pitchFamily="34" charset="0"/>
              </a:rPr>
              <a:t>RxCelerate</a:t>
            </a:r>
            <a:r>
              <a:rPr lang="en-GB" sz="2000" dirty="0">
                <a:solidFill>
                  <a:srgbClr val="515151"/>
                </a:solidFill>
                <a:latin typeface="Gill Sans Nova" panose="020B0602020104020203" pitchFamily="34" charset="0"/>
              </a:rPr>
              <a:t> Ltd</a:t>
            </a:r>
            <a:r>
              <a:rPr lang="en-GB" sz="2000" b="1" dirty="0">
                <a:solidFill>
                  <a:srgbClr val="515151"/>
                </a:solidFill>
                <a:latin typeface="Gill Sans Nova" panose="020B0602020104020203" pitchFamily="34" charset="0"/>
              </a:rPr>
              <a:t>. </a:t>
            </a:r>
            <a:r>
              <a:rPr lang="en-GB" sz="2000" dirty="0">
                <a:solidFill>
                  <a:srgbClr val="515151"/>
                </a:solidFill>
                <a:latin typeface="Gill Sans Nova" panose="020B0602020104020203" pitchFamily="34" charset="0"/>
              </a:rPr>
              <a:t>Dorothy Hodgkin Building B950, </a:t>
            </a:r>
            <a:r>
              <a:rPr lang="en-GB" sz="2000" dirty="0" err="1">
                <a:solidFill>
                  <a:srgbClr val="515151"/>
                </a:solidFill>
                <a:latin typeface="Gill Sans Nova" panose="020B0602020104020203" pitchFamily="34" charset="0"/>
              </a:rPr>
              <a:t>Babraham</a:t>
            </a:r>
            <a:r>
              <a:rPr lang="en-GB" sz="2000" dirty="0">
                <a:solidFill>
                  <a:srgbClr val="515151"/>
                </a:solidFill>
                <a:latin typeface="Gill Sans Nova" panose="020B0602020104020203" pitchFamily="34" charset="0"/>
              </a:rPr>
              <a:t> Research Campus, Cambridge, CB22 3FH</a:t>
            </a:r>
            <a:r>
              <a:rPr lang="en-GB" sz="3200" dirty="0">
                <a:solidFill>
                  <a:srgbClr val="515151"/>
                </a:solidFill>
                <a:latin typeface="Gill Sans Nova" panose="020B0602020104020203" pitchFamily="34" charset="0"/>
              </a:rPr>
              <a:t> </a:t>
            </a:r>
            <a:endParaRPr lang="en-GB" altLang="en-US" sz="3600" dirty="0">
              <a:solidFill>
                <a:srgbClr val="515151"/>
              </a:solidFill>
              <a:latin typeface="Gill Sans Nova" panose="020B0602020104020203" pitchFamily="34" charset="0"/>
            </a:endParaRPr>
          </a:p>
        </p:txBody>
      </p:sp>
      <p:sp>
        <p:nvSpPr>
          <p:cNvPr id="2071" name="Text Box 58">
            <a:extLst>
              <a:ext uri="{FF2B5EF4-FFF2-40B4-BE49-F238E27FC236}">
                <a16:creationId xmlns:a16="http://schemas.microsoft.com/office/drawing/2014/main" id="{A299BD6A-1AE2-3B4D-8160-BD8B56F504A3}"/>
              </a:ext>
            </a:extLst>
          </p:cNvPr>
          <p:cNvSpPr txBox="1">
            <a:spLocks noChangeArrowheads="1"/>
          </p:cNvSpPr>
          <p:nvPr/>
        </p:nvSpPr>
        <p:spPr bwMode="auto">
          <a:xfrm>
            <a:off x="709771" y="3664029"/>
            <a:ext cx="1395119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lgn="just" eaLnBrk="1" hangingPunct="1">
              <a:spcBef>
                <a:spcPct val="50000"/>
              </a:spcBef>
              <a:buFont typeface="Arial" panose="020B0604020202020204" pitchFamily="34" charset="0"/>
              <a:buChar char="•"/>
            </a:pPr>
            <a:r>
              <a:rPr lang="en-GB" dirty="0">
                <a:solidFill>
                  <a:srgbClr val="515151"/>
                </a:solidFill>
                <a:latin typeface="Gill Sans Nova" panose="020B0602020104020203" pitchFamily="34" charset="0"/>
              </a:rPr>
              <a:t>The </a:t>
            </a:r>
            <a:r>
              <a:rPr lang="en-GB" b="1" dirty="0">
                <a:solidFill>
                  <a:srgbClr val="515151"/>
                </a:solidFill>
                <a:latin typeface="Gill Sans Nova" panose="020B0602020104020203" pitchFamily="34" charset="0"/>
              </a:rPr>
              <a:t>ß3 integrin null (KO) mouse </a:t>
            </a:r>
            <a:r>
              <a:rPr lang="en-GB" dirty="0">
                <a:solidFill>
                  <a:srgbClr val="515151"/>
                </a:solidFill>
                <a:latin typeface="Gill Sans Nova" panose="020B0602020104020203" pitchFamily="34" charset="0"/>
              </a:rPr>
              <a:t>model show all the cardinal features of the human bleeding disorder </a:t>
            </a:r>
            <a:r>
              <a:rPr lang="en-GB" b="1" dirty="0">
                <a:solidFill>
                  <a:srgbClr val="515151"/>
                </a:solidFill>
                <a:latin typeface="Gill Sans Nova" panose="020B0602020104020203" pitchFamily="34" charset="0"/>
              </a:rPr>
              <a:t>Glanzmann Thrombasthenia</a:t>
            </a:r>
            <a:r>
              <a:rPr lang="en-GB" dirty="0">
                <a:solidFill>
                  <a:srgbClr val="515151"/>
                </a:solidFill>
                <a:latin typeface="Gill Sans Nova" panose="020B0602020104020203" pitchFamily="34" charset="0"/>
              </a:rPr>
              <a:t> (GT), causing prolonged bleeding times, and spontaneous cutaneous and gastrointestinal (GI) bleeding events. </a:t>
            </a:r>
          </a:p>
          <a:p>
            <a:pPr marL="342900" indent="-342900" algn="just" eaLnBrk="1" hangingPunct="1">
              <a:spcBef>
                <a:spcPct val="50000"/>
              </a:spcBef>
              <a:buFont typeface="Arial" panose="020B0604020202020204" pitchFamily="34" charset="0"/>
              <a:buChar char="•"/>
            </a:pPr>
            <a:r>
              <a:rPr lang="en-GB" dirty="0">
                <a:solidFill>
                  <a:srgbClr val="515151"/>
                </a:solidFill>
                <a:latin typeface="Gill Sans Nova" panose="020B0602020104020203" pitchFamily="34" charset="0"/>
              </a:rPr>
              <a:t>Although the strain appeared in the literature, there was little information on the care and welfare of these mice. The supplier noted that all spontaneous bleed events resulted in the mice being culled, necessitate larger-scale breeding to produce sufficient numbers of mice for study. </a:t>
            </a:r>
            <a:endParaRPr lang="en-GB" strike="sngStrike" dirty="0">
              <a:solidFill>
                <a:srgbClr val="515151"/>
              </a:solidFill>
              <a:latin typeface="Gill Sans Nova" panose="020B0602020104020203" pitchFamily="34" charset="0"/>
            </a:endParaRPr>
          </a:p>
          <a:p>
            <a:pPr marL="342900" indent="-342900" algn="just" eaLnBrk="1" hangingPunct="1">
              <a:spcBef>
                <a:spcPct val="50000"/>
              </a:spcBef>
              <a:buFont typeface="Arial" panose="020B0604020202020204" pitchFamily="34" charset="0"/>
              <a:buChar char="•"/>
            </a:pPr>
            <a:r>
              <a:rPr lang="en-GB" dirty="0">
                <a:solidFill>
                  <a:srgbClr val="515151"/>
                </a:solidFill>
                <a:latin typeface="Gill Sans Nova" panose="020B0602020104020203" pitchFamily="34" charset="0"/>
              </a:rPr>
              <a:t>With an established colony needed for research, and the uncertainty of Covid-19, making the most of the available time in the units to refine colony management and reduce overall numbers was of increased importance. Microsoft Teams was to be used to help our team document the colony and enable rapid remote decision making on any action to be taken,</a:t>
            </a:r>
            <a:r>
              <a:rPr lang="en-GB" dirty="0">
                <a:solidFill>
                  <a:srgbClr val="FF0000"/>
                </a:solidFill>
                <a:latin typeface="Gill Sans Nova" panose="020B0602020104020203" pitchFamily="34" charset="0"/>
              </a:rPr>
              <a:t> </a:t>
            </a:r>
            <a:r>
              <a:rPr lang="en-GB" dirty="0">
                <a:solidFill>
                  <a:srgbClr val="515151"/>
                </a:solidFill>
                <a:latin typeface="Gill Sans Nova" panose="020B0602020104020203" pitchFamily="34" charset="0"/>
              </a:rPr>
              <a:t>and changes to be made.</a:t>
            </a:r>
            <a:endParaRPr lang="en-GB" altLang="en-US" sz="3600" dirty="0">
              <a:solidFill>
                <a:srgbClr val="515151"/>
              </a:solidFill>
              <a:latin typeface="Gill Sans Nova" panose="020B0602020104020203" pitchFamily="34" charset="0"/>
            </a:endParaRPr>
          </a:p>
        </p:txBody>
      </p:sp>
      <p:sp>
        <p:nvSpPr>
          <p:cNvPr id="2072" name="Text Box 39">
            <a:extLst>
              <a:ext uri="{FF2B5EF4-FFF2-40B4-BE49-F238E27FC236}">
                <a16:creationId xmlns:a16="http://schemas.microsoft.com/office/drawing/2014/main" id="{425D4340-12C0-F24A-A058-9B855BE37F11}"/>
              </a:ext>
            </a:extLst>
          </p:cNvPr>
          <p:cNvSpPr txBox="1">
            <a:spLocks noChangeArrowheads="1"/>
          </p:cNvSpPr>
          <p:nvPr/>
        </p:nvSpPr>
        <p:spPr bwMode="auto">
          <a:xfrm>
            <a:off x="1903773" y="2857377"/>
            <a:ext cx="65611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4000" b="1" dirty="0">
                <a:solidFill>
                  <a:srgbClr val="515151"/>
                </a:solidFill>
                <a:latin typeface="Gill Sans Nova" panose="020B0602020104020203" pitchFamily="34" charset="0"/>
              </a:rPr>
              <a:t>Background</a:t>
            </a:r>
          </a:p>
        </p:txBody>
      </p:sp>
      <p:sp>
        <p:nvSpPr>
          <p:cNvPr id="2073" name="Text Box 48">
            <a:extLst>
              <a:ext uri="{FF2B5EF4-FFF2-40B4-BE49-F238E27FC236}">
                <a16:creationId xmlns:a16="http://schemas.microsoft.com/office/drawing/2014/main" id="{431A3C54-5614-9B4C-A6A4-CFB3763FB24A}"/>
              </a:ext>
            </a:extLst>
          </p:cNvPr>
          <p:cNvSpPr txBox="1">
            <a:spLocks noChangeArrowheads="1"/>
          </p:cNvSpPr>
          <p:nvPr/>
        </p:nvSpPr>
        <p:spPr bwMode="auto">
          <a:xfrm>
            <a:off x="2018323" y="8452679"/>
            <a:ext cx="36678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4000" b="1" dirty="0">
                <a:solidFill>
                  <a:srgbClr val="515151"/>
                </a:solidFill>
                <a:latin typeface="Gill Sans Nova" panose="020B0602020104020203" pitchFamily="34" charset="0"/>
              </a:rPr>
              <a:t>Objective</a:t>
            </a:r>
            <a:endParaRPr lang="en-GB" altLang="en-US" sz="4000" dirty="0">
              <a:solidFill>
                <a:srgbClr val="515151"/>
              </a:solidFill>
              <a:latin typeface="Gill Sans Nova" panose="020B0602020104020203" pitchFamily="34" charset="0"/>
              <a:cs typeface="Times New Roman" panose="02020603050405020304" pitchFamily="18" charset="0"/>
            </a:endParaRPr>
          </a:p>
        </p:txBody>
      </p:sp>
      <p:sp>
        <p:nvSpPr>
          <p:cNvPr id="2074" name="Rectangle 2">
            <a:extLst>
              <a:ext uri="{FF2B5EF4-FFF2-40B4-BE49-F238E27FC236}">
                <a16:creationId xmlns:a16="http://schemas.microsoft.com/office/drawing/2014/main" id="{3467C575-5645-C74A-94F0-5A1AFCFA07CA}"/>
              </a:ext>
            </a:extLst>
          </p:cNvPr>
          <p:cNvSpPr>
            <a:spLocks noChangeArrowheads="1"/>
          </p:cNvSpPr>
          <p:nvPr/>
        </p:nvSpPr>
        <p:spPr bwMode="auto">
          <a:xfrm>
            <a:off x="15437751" y="18971628"/>
            <a:ext cx="14123518" cy="1954435"/>
          </a:xfrm>
          <a:prstGeom prst="rect">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587">
              <a:latin typeface="Gill Sans Nova" panose="020B0602020104020203" pitchFamily="34" charset="0"/>
            </a:endParaRPr>
          </a:p>
        </p:txBody>
      </p:sp>
      <p:sp>
        <p:nvSpPr>
          <p:cNvPr id="2078" name="Text Box 33">
            <a:extLst>
              <a:ext uri="{FF2B5EF4-FFF2-40B4-BE49-F238E27FC236}">
                <a16:creationId xmlns:a16="http://schemas.microsoft.com/office/drawing/2014/main" id="{9D97021A-745F-0449-A756-82B4304AE36A}"/>
              </a:ext>
            </a:extLst>
          </p:cNvPr>
          <p:cNvSpPr txBox="1">
            <a:spLocks noChangeArrowheads="1"/>
          </p:cNvSpPr>
          <p:nvPr/>
        </p:nvSpPr>
        <p:spPr bwMode="auto">
          <a:xfrm>
            <a:off x="15663939" y="14580244"/>
            <a:ext cx="856878" cy="824841"/>
          </a:xfrm>
          <a:prstGeom prst="rect">
            <a:avLst/>
          </a:prstGeom>
          <a:solidFill>
            <a:srgbClr val="CDC4E0"/>
          </a:solidFill>
          <a:ln w="9525">
            <a:solidFill>
              <a:srgbClr val="004673"/>
            </a:solidFill>
            <a:miter lim="800000"/>
            <a:headEnd/>
            <a:tailEnd/>
          </a:ln>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760" dirty="0">
                <a:solidFill>
                  <a:srgbClr val="004673"/>
                </a:solidFill>
                <a:latin typeface="Gill Sans Nova" panose="020B0602020104020203" pitchFamily="34" charset="0"/>
              </a:rPr>
              <a:t>5</a:t>
            </a:r>
          </a:p>
        </p:txBody>
      </p:sp>
      <p:sp>
        <p:nvSpPr>
          <p:cNvPr id="2079" name="Text Box 34">
            <a:extLst>
              <a:ext uri="{FF2B5EF4-FFF2-40B4-BE49-F238E27FC236}">
                <a16:creationId xmlns:a16="http://schemas.microsoft.com/office/drawing/2014/main" id="{4488CFBE-8425-6A4C-84CF-A32733F66723}"/>
              </a:ext>
            </a:extLst>
          </p:cNvPr>
          <p:cNvSpPr txBox="1">
            <a:spLocks noChangeArrowheads="1"/>
          </p:cNvSpPr>
          <p:nvPr/>
        </p:nvSpPr>
        <p:spPr bwMode="auto">
          <a:xfrm>
            <a:off x="16694860" y="19413490"/>
            <a:ext cx="115476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4000" b="1" dirty="0">
                <a:solidFill>
                  <a:srgbClr val="515151"/>
                </a:solidFill>
                <a:latin typeface="Gill Sans Nova" panose="020B0602020104020203" pitchFamily="34" charset="0"/>
              </a:rPr>
              <a:t>Acknowledgements</a:t>
            </a:r>
          </a:p>
        </p:txBody>
      </p:sp>
      <p:sp>
        <p:nvSpPr>
          <p:cNvPr id="2087" name="Text Box 12">
            <a:extLst>
              <a:ext uri="{FF2B5EF4-FFF2-40B4-BE49-F238E27FC236}">
                <a16:creationId xmlns:a16="http://schemas.microsoft.com/office/drawing/2014/main" id="{119D5314-E238-4944-BA02-7DC74597C02B}"/>
              </a:ext>
            </a:extLst>
          </p:cNvPr>
          <p:cNvSpPr txBox="1">
            <a:spLocks noChangeArrowheads="1"/>
          </p:cNvSpPr>
          <p:nvPr/>
        </p:nvSpPr>
        <p:spPr bwMode="auto">
          <a:xfrm>
            <a:off x="845391" y="8381933"/>
            <a:ext cx="917221" cy="824841"/>
          </a:xfrm>
          <a:prstGeom prst="rect">
            <a:avLst/>
          </a:prstGeom>
          <a:solidFill>
            <a:srgbClr val="CDC4E0"/>
          </a:solidFill>
          <a:ln w="9525">
            <a:solidFill>
              <a:srgbClr val="004673"/>
            </a:solidFill>
            <a:miter lim="800000"/>
            <a:headEnd/>
            <a:tailEnd/>
          </a:ln>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760" dirty="0">
                <a:solidFill>
                  <a:srgbClr val="004673"/>
                </a:solidFill>
                <a:latin typeface="Gill Sans Nova" panose="020B0602020104020203" pitchFamily="34" charset="0"/>
              </a:rPr>
              <a:t>2</a:t>
            </a:r>
          </a:p>
        </p:txBody>
      </p:sp>
      <p:sp>
        <p:nvSpPr>
          <p:cNvPr id="2089" name="Text Box 26">
            <a:extLst>
              <a:ext uri="{FF2B5EF4-FFF2-40B4-BE49-F238E27FC236}">
                <a16:creationId xmlns:a16="http://schemas.microsoft.com/office/drawing/2014/main" id="{EF9FA8A6-9F01-C042-A3AA-ABB284D70790}"/>
              </a:ext>
            </a:extLst>
          </p:cNvPr>
          <p:cNvSpPr txBox="1">
            <a:spLocks noChangeArrowheads="1"/>
          </p:cNvSpPr>
          <p:nvPr/>
        </p:nvSpPr>
        <p:spPr bwMode="auto">
          <a:xfrm>
            <a:off x="15638717" y="2829370"/>
            <a:ext cx="882099" cy="824841"/>
          </a:xfrm>
          <a:prstGeom prst="rect">
            <a:avLst/>
          </a:prstGeom>
          <a:solidFill>
            <a:srgbClr val="CDC4E0"/>
          </a:solidFill>
          <a:ln w="9525">
            <a:solidFill>
              <a:srgbClr val="004673"/>
            </a:solidFill>
            <a:miter lim="800000"/>
            <a:headEnd/>
            <a:tailEnd/>
          </a:ln>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760" dirty="0">
                <a:solidFill>
                  <a:srgbClr val="004673"/>
                </a:solidFill>
                <a:latin typeface="Gill Sans Nova" panose="020B0602020104020203" pitchFamily="34" charset="0"/>
              </a:rPr>
              <a:t>4</a:t>
            </a:r>
          </a:p>
        </p:txBody>
      </p:sp>
      <p:sp>
        <p:nvSpPr>
          <p:cNvPr id="2090" name="Text Box 3939">
            <a:extLst>
              <a:ext uri="{FF2B5EF4-FFF2-40B4-BE49-F238E27FC236}">
                <a16:creationId xmlns:a16="http://schemas.microsoft.com/office/drawing/2014/main" id="{E236181F-0470-F243-8989-9F1B0932969C}"/>
              </a:ext>
            </a:extLst>
          </p:cNvPr>
          <p:cNvSpPr txBox="1">
            <a:spLocks noChangeArrowheads="1"/>
          </p:cNvSpPr>
          <p:nvPr/>
        </p:nvSpPr>
        <p:spPr bwMode="auto">
          <a:xfrm>
            <a:off x="16721782" y="14684900"/>
            <a:ext cx="53616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GB" altLang="en-US" sz="4000" b="1" dirty="0">
                <a:solidFill>
                  <a:srgbClr val="515151"/>
                </a:solidFill>
                <a:latin typeface="Gill Sans Nova" panose="020B0602020104020203" pitchFamily="34" charset="0"/>
              </a:rPr>
              <a:t>Conclusions</a:t>
            </a:r>
          </a:p>
        </p:txBody>
      </p:sp>
      <p:sp>
        <p:nvSpPr>
          <p:cNvPr id="2091" name="Text Box 4075">
            <a:extLst>
              <a:ext uri="{FF2B5EF4-FFF2-40B4-BE49-F238E27FC236}">
                <a16:creationId xmlns:a16="http://schemas.microsoft.com/office/drawing/2014/main" id="{63B8DC42-5223-D341-B99E-12EA30495CEA}"/>
              </a:ext>
            </a:extLst>
          </p:cNvPr>
          <p:cNvSpPr txBox="1">
            <a:spLocks noChangeArrowheads="1"/>
          </p:cNvSpPr>
          <p:nvPr/>
        </p:nvSpPr>
        <p:spPr bwMode="auto">
          <a:xfrm>
            <a:off x="15637865" y="19208199"/>
            <a:ext cx="856881" cy="824841"/>
          </a:xfrm>
          <a:prstGeom prst="rect">
            <a:avLst/>
          </a:prstGeom>
          <a:solidFill>
            <a:srgbClr val="CDC4E0"/>
          </a:solidFill>
          <a:ln w="9525">
            <a:solidFill>
              <a:srgbClr val="004673"/>
            </a:solidFill>
            <a:miter lim="800000"/>
            <a:headEnd/>
            <a:tailEnd/>
          </a:ln>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760" dirty="0">
                <a:solidFill>
                  <a:srgbClr val="004673"/>
                </a:solidFill>
                <a:latin typeface="Gill Sans Nova" panose="020B0602020104020203" pitchFamily="34" charset="0"/>
              </a:rPr>
              <a:t>6</a:t>
            </a:r>
          </a:p>
        </p:txBody>
      </p:sp>
      <p:sp>
        <p:nvSpPr>
          <p:cNvPr id="2097" name="Text Box 49">
            <a:extLst>
              <a:ext uri="{FF2B5EF4-FFF2-40B4-BE49-F238E27FC236}">
                <a16:creationId xmlns:a16="http://schemas.microsoft.com/office/drawing/2014/main" id="{16FE3E96-2B6D-BE4F-8E74-FEDBA5CE1789}"/>
              </a:ext>
            </a:extLst>
          </p:cNvPr>
          <p:cNvSpPr txBox="1">
            <a:spLocks noChangeArrowheads="1"/>
          </p:cNvSpPr>
          <p:nvPr/>
        </p:nvSpPr>
        <p:spPr bwMode="auto">
          <a:xfrm>
            <a:off x="728637" y="9253303"/>
            <a:ext cx="13805274" cy="23083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GB" sz="2400" dirty="0">
                <a:solidFill>
                  <a:srgbClr val="515151"/>
                </a:solidFill>
                <a:latin typeface="Gill Sans Nova" panose="020B0602020104020203" pitchFamily="34" charset="0"/>
              </a:rPr>
              <a:t>To </a:t>
            </a:r>
            <a:r>
              <a:rPr lang="en-GB" sz="2400" b="1" dirty="0">
                <a:solidFill>
                  <a:srgbClr val="515151"/>
                </a:solidFill>
                <a:latin typeface="Gill Sans Nova" panose="020B0602020104020203" pitchFamily="34" charset="0"/>
              </a:rPr>
              <a:t>refine</a:t>
            </a:r>
            <a:r>
              <a:rPr lang="en-GB" sz="2400" dirty="0">
                <a:solidFill>
                  <a:srgbClr val="515151"/>
                </a:solidFill>
                <a:latin typeface="Gill Sans Nova" panose="020B0602020104020203" pitchFamily="34" charset="0"/>
              </a:rPr>
              <a:t> the GT colony housing and husbandry and </a:t>
            </a:r>
            <a:r>
              <a:rPr lang="en-GB" sz="2400" b="1" dirty="0">
                <a:solidFill>
                  <a:srgbClr val="515151"/>
                </a:solidFill>
                <a:latin typeface="Gill Sans Nova" panose="020B0602020104020203" pitchFamily="34" charset="0"/>
              </a:rPr>
              <a:t>reduce</a:t>
            </a:r>
            <a:r>
              <a:rPr lang="en-GB" sz="2400" dirty="0">
                <a:solidFill>
                  <a:srgbClr val="515151"/>
                </a:solidFill>
                <a:latin typeface="Gill Sans Nova" panose="020B0602020104020203" pitchFamily="34" charset="0"/>
              </a:rPr>
              <a:t> the quantity of mice bred for experimental output by:</a:t>
            </a:r>
          </a:p>
          <a:p>
            <a:endParaRPr lang="en-GB" sz="2400" dirty="0">
              <a:solidFill>
                <a:srgbClr val="515151"/>
              </a:solidFill>
              <a:latin typeface="Gill Sans Nova" panose="020B0602020104020203" pitchFamily="34" charset="0"/>
            </a:endParaRPr>
          </a:p>
          <a:p>
            <a:pPr marL="457200" indent="-457200">
              <a:buAutoNum type="arabicPeriod"/>
            </a:pPr>
            <a:r>
              <a:rPr lang="en-GB" sz="2400" dirty="0">
                <a:solidFill>
                  <a:srgbClr val="515151"/>
                </a:solidFill>
                <a:latin typeface="Gill Sans Nova" panose="020B0602020104020203" pitchFamily="34" charset="0"/>
              </a:rPr>
              <a:t>Increasing breeding performance.</a:t>
            </a:r>
          </a:p>
          <a:p>
            <a:pPr marL="457200" indent="-457200">
              <a:buFont typeface="+mj-lt"/>
              <a:buAutoNum type="arabicPeriod"/>
            </a:pPr>
            <a:r>
              <a:rPr lang="en-GB" altLang="en-US" sz="2400" dirty="0">
                <a:solidFill>
                  <a:srgbClr val="515151"/>
                </a:solidFill>
                <a:latin typeface="Gill Sans Nova" panose="020B0602020104020203" pitchFamily="34" charset="0"/>
              </a:rPr>
              <a:t>Making general environmental improvements to increase the welfare of mice with the GT phenotype.</a:t>
            </a:r>
          </a:p>
          <a:p>
            <a:pPr marL="457200" indent="-457200">
              <a:buFont typeface="+mj-lt"/>
              <a:buAutoNum type="arabicPeriod"/>
            </a:pPr>
            <a:r>
              <a:rPr lang="en-GB" sz="2400" dirty="0">
                <a:solidFill>
                  <a:srgbClr val="515151"/>
                </a:solidFill>
                <a:latin typeface="Gill Sans Nova" panose="020B0602020104020203" pitchFamily="34" charset="0"/>
              </a:rPr>
              <a:t>Reducing the number of mice culled due to superficial bleeding.</a:t>
            </a:r>
          </a:p>
        </p:txBody>
      </p:sp>
      <p:sp>
        <p:nvSpPr>
          <p:cNvPr id="2102" name="Text Box 54">
            <a:extLst>
              <a:ext uri="{FF2B5EF4-FFF2-40B4-BE49-F238E27FC236}">
                <a16:creationId xmlns:a16="http://schemas.microsoft.com/office/drawing/2014/main" id="{2EA14A05-560C-DD4B-BC3B-CDE732E029A4}"/>
              </a:ext>
            </a:extLst>
          </p:cNvPr>
          <p:cNvSpPr txBox="1">
            <a:spLocks noChangeArrowheads="1"/>
          </p:cNvSpPr>
          <p:nvPr/>
        </p:nvSpPr>
        <p:spPr bwMode="auto">
          <a:xfrm>
            <a:off x="16721782" y="2885643"/>
            <a:ext cx="7902370" cy="70788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4000" b="1" dirty="0">
                <a:solidFill>
                  <a:srgbClr val="515151"/>
                </a:solidFill>
                <a:latin typeface="Gill Sans Nova" panose="020B0602020104020203" pitchFamily="34" charset="0"/>
                <a:cs typeface="Times New Roman" panose="02020603050405020304" pitchFamily="18" charset="0"/>
              </a:rPr>
              <a:t>Results</a:t>
            </a:r>
            <a:endParaRPr lang="el-GR" altLang="en-US" sz="4000" b="1" dirty="0">
              <a:solidFill>
                <a:srgbClr val="515151"/>
              </a:solidFill>
              <a:latin typeface="Gill Sans Nova" panose="020B0602020104020203" pitchFamily="34" charset="0"/>
              <a:cs typeface="Times New Roman" panose="02020603050405020304" pitchFamily="18" charset="0"/>
            </a:endParaRPr>
          </a:p>
        </p:txBody>
      </p:sp>
      <p:sp>
        <p:nvSpPr>
          <p:cNvPr id="2141" name="Text Box 93">
            <a:extLst>
              <a:ext uri="{FF2B5EF4-FFF2-40B4-BE49-F238E27FC236}">
                <a16:creationId xmlns:a16="http://schemas.microsoft.com/office/drawing/2014/main" id="{940AE338-832C-2D45-9FEC-1C0A48CF3C7E}"/>
              </a:ext>
            </a:extLst>
          </p:cNvPr>
          <p:cNvSpPr txBox="1">
            <a:spLocks noChangeArrowheads="1"/>
          </p:cNvSpPr>
          <p:nvPr/>
        </p:nvSpPr>
        <p:spPr bwMode="auto">
          <a:xfrm>
            <a:off x="15638717" y="20199903"/>
            <a:ext cx="13466342"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2800" dirty="0">
                <a:solidFill>
                  <a:srgbClr val="515151"/>
                </a:solidFill>
                <a:latin typeface="Gill Sans Nova" panose="020B0602020104020203" pitchFamily="34" charset="0"/>
              </a:rPr>
              <a:t>We would like to thank staff at University of Cambridge Mira animal unit.</a:t>
            </a:r>
          </a:p>
        </p:txBody>
      </p:sp>
      <p:sp>
        <p:nvSpPr>
          <p:cNvPr id="74" name="Text Box 35">
            <a:extLst>
              <a:ext uri="{FF2B5EF4-FFF2-40B4-BE49-F238E27FC236}">
                <a16:creationId xmlns:a16="http://schemas.microsoft.com/office/drawing/2014/main" id="{2BE9AE69-49B3-DA4B-A2AE-917E2931CE92}"/>
              </a:ext>
            </a:extLst>
          </p:cNvPr>
          <p:cNvSpPr txBox="1">
            <a:spLocks noChangeArrowheads="1"/>
          </p:cNvSpPr>
          <p:nvPr/>
        </p:nvSpPr>
        <p:spPr bwMode="auto">
          <a:xfrm>
            <a:off x="4310569" y="462233"/>
            <a:ext cx="21421405" cy="76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GB" altLang="en-US" sz="4363" b="1" dirty="0">
                <a:solidFill>
                  <a:srgbClr val="515151"/>
                </a:solidFill>
                <a:latin typeface="Gill Sans Nova" panose="020B0602020104020203" pitchFamily="34" charset="0"/>
              </a:rPr>
              <a:t>Glanzmann Thrombasthenia Colony: Refinements and Reduction </a:t>
            </a:r>
          </a:p>
        </p:txBody>
      </p:sp>
      <p:pic>
        <p:nvPicPr>
          <p:cNvPr id="3" name="Picture 2">
            <a:extLst>
              <a:ext uri="{FF2B5EF4-FFF2-40B4-BE49-F238E27FC236}">
                <a16:creationId xmlns:a16="http://schemas.microsoft.com/office/drawing/2014/main" id="{5D8E004C-14E3-5A48-95F5-4749B0AB0A91}"/>
              </a:ext>
            </a:extLst>
          </p:cNvPr>
          <p:cNvPicPr>
            <a:picLocks noChangeAspect="1"/>
          </p:cNvPicPr>
          <p:nvPr/>
        </p:nvPicPr>
        <p:blipFill>
          <a:blip r:embed="rId3"/>
          <a:stretch>
            <a:fillRect/>
          </a:stretch>
        </p:blipFill>
        <p:spPr>
          <a:xfrm>
            <a:off x="24066598" y="457560"/>
            <a:ext cx="5288554" cy="1691039"/>
          </a:xfrm>
          <a:prstGeom prst="rect">
            <a:avLst/>
          </a:prstGeom>
        </p:spPr>
      </p:pic>
      <p:pic>
        <p:nvPicPr>
          <p:cNvPr id="4" name="Picture 3">
            <a:extLst>
              <a:ext uri="{FF2B5EF4-FFF2-40B4-BE49-F238E27FC236}">
                <a16:creationId xmlns:a16="http://schemas.microsoft.com/office/drawing/2014/main" id="{DC9EE931-BC49-A749-AE4D-B7BFF9786806}"/>
              </a:ext>
            </a:extLst>
          </p:cNvPr>
          <p:cNvPicPr>
            <a:picLocks noChangeAspect="1"/>
          </p:cNvPicPr>
          <p:nvPr/>
        </p:nvPicPr>
        <p:blipFill>
          <a:blip r:embed="rId4"/>
          <a:stretch>
            <a:fillRect/>
          </a:stretch>
        </p:blipFill>
        <p:spPr>
          <a:xfrm>
            <a:off x="17736898" y="9026675"/>
            <a:ext cx="1991521" cy="2025177"/>
          </a:xfrm>
          <a:prstGeom prst="rect">
            <a:avLst/>
          </a:prstGeom>
        </p:spPr>
      </p:pic>
      <p:pic>
        <p:nvPicPr>
          <p:cNvPr id="6" name="Picture 5">
            <a:extLst>
              <a:ext uri="{FF2B5EF4-FFF2-40B4-BE49-F238E27FC236}">
                <a16:creationId xmlns:a16="http://schemas.microsoft.com/office/drawing/2014/main" id="{8D49306E-DB1C-874C-B68A-C4A3EF53B1CD}"/>
              </a:ext>
            </a:extLst>
          </p:cNvPr>
          <p:cNvPicPr>
            <a:picLocks noChangeAspect="1"/>
          </p:cNvPicPr>
          <p:nvPr/>
        </p:nvPicPr>
        <p:blipFill>
          <a:blip r:embed="rId5"/>
          <a:stretch>
            <a:fillRect/>
          </a:stretch>
        </p:blipFill>
        <p:spPr>
          <a:xfrm>
            <a:off x="15659274" y="9000520"/>
            <a:ext cx="2120574" cy="2051332"/>
          </a:xfrm>
          <a:prstGeom prst="rect">
            <a:avLst/>
          </a:prstGeom>
        </p:spPr>
      </p:pic>
      <p:pic>
        <p:nvPicPr>
          <p:cNvPr id="8" name="Picture 7">
            <a:extLst>
              <a:ext uri="{FF2B5EF4-FFF2-40B4-BE49-F238E27FC236}">
                <a16:creationId xmlns:a16="http://schemas.microsoft.com/office/drawing/2014/main" id="{12321339-36B1-BC47-9D82-C33380B39BB8}"/>
              </a:ext>
            </a:extLst>
          </p:cNvPr>
          <p:cNvPicPr>
            <a:picLocks noChangeAspect="1"/>
          </p:cNvPicPr>
          <p:nvPr/>
        </p:nvPicPr>
        <p:blipFill>
          <a:blip r:embed="rId6"/>
          <a:stretch>
            <a:fillRect/>
          </a:stretch>
        </p:blipFill>
        <p:spPr>
          <a:xfrm>
            <a:off x="12598321" y="15038843"/>
            <a:ext cx="1976757" cy="2122508"/>
          </a:xfrm>
          <a:prstGeom prst="rect">
            <a:avLst/>
          </a:prstGeom>
        </p:spPr>
      </p:pic>
      <p:pic>
        <p:nvPicPr>
          <p:cNvPr id="9" name="Picture 8">
            <a:extLst>
              <a:ext uri="{FF2B5EF4-FFF2-40B4-BE49-F238E27FC236}">
                <a16:creationId xmlns:a16="http://schemas.microsoft.com/office/drawing/2014/main" id="{CA22E02C-FE69-A54A-A817-36DFA0B2503D}"/>
              </a:ext>
            </a:extLst>
          </p:cNvPr>
          <p:cNvPicPr>
            <a:picLocks noChangeAspect="1"/>
          </p:cNvPicPr>
          <p:nvPr/>
        </p:nvPicPr>
        <p:blipFill rotWithShape="1">
          <a:blip r:embed="rId7"/>
          <a:srcRect l="377" r="3225"/>
          <a:stretch/>
        </p:blipFill>
        <p:spPr>
          <a:xfrm>
            <a:off x="15658784" y="7357909"/>
            <a:ext cx="4087334" cy="1709002"/>
          </a:xfrm>
          <a:prstGeom prst="rect">
            <a:avLst/>
          </a:prstGeom>
        </p:spPr>
      </p:pic>
      <p:pic>
        <p:nvPicPr>
          <p:cNvPr id="10" name="Picture 9">
            <a:extLst>
              <a:ext uri="{FF2B5EF4-FFF2-40B4-BE49-F238E27FC236}">
                <a16:creationId xmlns:a16="http://schemas.microsoft.com/office/drawing/2014/main" id="{416CFCA6-C0F3-1F4A-8D55-0CD195E0BD30}"/>
              </a:ext>
            </a:extLst>
          </p:cNvPr>
          <p:cNvPicPr>
            <a:picLocks noChangeAspect="1"/>
          </p:cNvPicPr>
          <p:nvPr/>
        </p:nvPicPr>
        <p:blipFill>
          <a:blip r:embed="rId8"/>
          <a:stretch>
            <a:fillRect/>
          </a:stretch>
        </p:blipFill>
        <p:spPr>
          <a:xfrm>
            <a:off x="26472508" y="10964775"/>
            <a:ext cx="2882644" cy="2771773"/>
          </a:xfrm>
          <a:prstGeom prst="rect">
            <a:avLst/>
          </a:prstGeom>
        </p:spPr>
      </p:pic>
      <p:sp>
        <p:nvSpPr>
          <p:cNvPr id="54" name="TextBox 53">
            <a:extLst>
              <a:ext uri="{FF2B5EF4-FFF2-40B4-BE49-F238E27FC236}">
                <a16:creationId xmlns:a16="http://schemas.microsoft.com/office/drawing/2014/main" id="{6B2986B7-4A96-DC4C-B71A-58AF41011519}"/>
              </a:ext>
            </a:extLst>
          </p:cNvPr>
          <p:cNvSpPr txBox="1"/>
          <p:nvPr/>
        </p:nvSpPr>
        <p:spPr>
          <a:xfrm>
            <a:off x="19850728" y="7695217"/>
            <a:ext cx="9695848" cy="3000821"/>
          </a:xfrm>
          <a:prstGeom prst="rect">
            <a:avLst/>
          </a:prstGeom>
          <a:noFill/>
        </p:spPr>
        <p:txBody>
          <a:bodyPr wrap="square" rtlCol="0">
            <a:spAutoFit/>
          </a:bodyPr>
          <a:lstStyle/>
          <a:p>
            <a:r>
              <a:rPr lang="en-US" sz="2100" b="1" dirty="0">
                <a:solidFill>
                  <a:srgbClr val="515151"/>
                </a:solidFill>
                <a:latin typeface="Gill Sans Nova" panose="020B0602020104020203" pitchFamily="34" charset="0"/>
              </a:rPr>
              <a:t>2. Environment and husbandry</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Alpha-</a:t>
            </a:r>
            <a:r>
              <a:rPr lang="en-US" sz="2100" dirty="0" err="1">
                <a:solidFill>
                  <a:srgbClr val="515151"/>
                </a:solidFill>
                <a:latin typeface="Gill Sans Nova" panose="020B0602020104020203" pitchFamily="34" charset="0"/>
              </a:rPr>
              <a:t>dri</a:t>
            </a:r>
            <a:r>
              <a:rPr lang="en-US" sz="2100" dirty="0">
                <a:solidFill>
                  <a:srgbClr val="515151"/>
                </a:solidFill>
                <a:latin typeface="Gill Sans Nova" panose="020B0602020104020203" pitchFamily="34" charset="0"/>
              </a:rPr>
              <a:t> substrate easily indicated that blood was present in the cage. This helped with monitoring and determining the duration of chronic bleeds (Image C).</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A reduction in dust aided in the treatment of scratch wounds, by reducing irritation.</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Chronic water restriction issues and clinical signs such as tremoring had stopped following extra access to water (Image A and B)</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An increase in water uptake, along with preventing wood and splinter ingestion, would likely have a positive impact on chronic GI tract bleeds, although this could not be quantified. </a:t>
            </a:r>
          </a:p>
        </p:txBody>
      </p:sp>
      <p:sp>
        <p:nvSpPr>
          <p:cNvPr id="11" name="TextBox 10">
            <a:extLst>
              <a:ext uri="{FF2B5EF4-FFF2-40B4-BE49-F238E27FC236}">
                <a16:creationId xmlns:a16="http://schemas.microsoft.com/office/drawing/2014/main" id="{F9E2C4F3-B57F-3643-8F03-827CA5E85A62}"/>
              </a:ext>
            </a:extLst>
          </p:cNvPr>
          <p:cNvSpPr txBox="1"/>
          <p:nvPr/>
        </p:nvSpPr>
        <p:spPr>
          <a:xfrm>
            <a:off x="15565384" y="15515243"/>
            <a:ext cx="14015194" cy="3416320"/>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515151"/>
                </a:solidFill>
                <a:latin typeface="Gill Sans Nova" panose="020B0602020104020203" pitchFamily="34" charset="0"/>
              </a:rPr>
              <a:t>Litter survival </a:t>
            </a:r>
            <a:r>
              <a:rPr lang="en-US" sz="2400" dirty="0">
                <a:solidFill>
                  <a:srgbClr val="515151"/>
                </a:solidFill>
                <a:latin typeface="Gill Sans Nova" panose="020B0602020104020203" pitchFamily="34" charset="0"/>
              </a:rPr>
              <a:t>has </a:t>
            </a:r>
            <a:r>
              <a:rPr lang="en-US" sz="2400" b="1" dirty="0">
                <a:solidFill>
                  <a:srgbClr val="515151"/>
                </a:solidFill>
                <a:latin typeface="Gill Sans Nova" panose="020B0602020104020203" pitchFamily="34" charset="0"/>
              </a:rPr>
              <a:t>doubled</a:t>
            </a:r>
            <a:r>
              <a:rPr lang="en-US" sz="2400" dirty="0">
                <a:solidFill>
                  <a:srgbClr val="515151"/>
                </a:solidFill>
                <a:latin typeface="Gill Sans Nova" panose="020B0602020104020203" pitchFamily="34" charset="0"/>
              </a:rPr>
              <a:t> using the same quantity of females and </a:t>
            </a:r>
            <a:r>
              <a:rPr lang="en-US" sz="2400" b="1" dirty="0">
                <a:solidFill>
                  <a:srgbClr val="515151"/>
                </a:solidFill>
                <a:latin typeface="Gill Sans Nova" panose="020B0602020104020203" pitchFamily="34" charset="0"/>
              </a:rPr>
              <a:t>half the males </a:t>
            </a:r>
            <a:r>
              <a:rPr lang="en-US" sz="2400" dirty="0">
                <a:solidFill>
                  <a:srgbClr val="515151"/>
                </a:solidFill>
                <a:latin typeface="Gill Sans Nova" panose="020B0602020104020203" pitchFamily="34" charset="0"/>
              </a:rPr>
              <a:t>allowing us to </a:t>
            </a:r>
            <a:r>
              <a:rPr lang="en-US" sz="2400" dirty="0" err="1">
                <a:solidFill>
                  <a:srgbClr val="515151"/>
                </a:solidFill>
                <a:latin typeface="Gill Sans Nova" panose="020B0602020104020203" pitchFamily="34" charset="0"/>
              </a:rPr>
              <a:t>maximise</a:t>
            </a:r>
            <a:r>
              <a:rPr lang="en-US" sz="2400" dirty="0">
                <a:solidFill>
                  <a:srgbClr val="515151"/>
                </a:solidFill>
                <a:latin typeface="Gill Sans Nova" panose="020B0602020104020203" pitchFamily="34" charset="0"/>
              </a:rPr>
              <a:t> the use of male mice for studies and also generate enough experimental mice at a similar age range. </a:t>
            </a:r>
          </a:p>
          <a:p>
            <a:pPr marL="285750" indent="-285750">
              <a:buFont typeface="Arial" panose="020B0604020202020204" pitchFamily="34" charset="0"/>
              <a:buChar char="•"/>
            </a:pPr>
            <a:r>
              <a:rPr lang="en-US" sz="2400" b="1" dirty="0">
                <a:solidFill>
                  <a:srgbClr val="515151"/>
                </a:solidFill>
                <a:latin typeface="Gill Sans Nova" panose="020B0602020104020203" pitchFamily="34" charset="0"/>
              </a:rPr>
              <a:t>Superficial bleeds </a:t>
            </a:r>
            <a:r>
              <a:rPr lang="en-US" sz="2400" dirty="0">
                <a:solidFill>
                  <a:srgbClr val="515151"/>
                </a:solidFill>
                <a:latin typeface="Gill Sans Nova" panose="020B0602020104020203" pitchFamily="34" charset="0"/>
              </a:rPr>
              <a:t>are now </a:t>
            </a:r>
            <a:r>
              <a:rPr lang="en-US" sz="2400" b="1" dirty="0">
                <a:solidFill>
                  <a:srgbClr val="515151"/>
                </a:solidFill>
                <a:latin typeface="Gill Sans Nova" panose="020B0602020104020203" pitchFamily="34" charset="0"/>
              </a:rPr>
              <a:t>readily treatable </a:t>
            </a:r>
            <a:r>
              <a:rPr lang="en-US" sz="2400" dirty="0">
                <a:solidFill>
                  <a:srgbClr val="515151"/>
                </a:solidFill>
                <a:latin typeface="Gill Sans Nova" panose="020B0602020104020203" pitchFamily="34" charset="0"/>
              </a:rPr>
              <a:t>with 75% of mice making a full recovery and going on to deliver successful litters. This further reduced the need for breeding replacements.</a:t>
            </a:r>
          </a:p>
          <a:p>
            <a:pPr marL="285750" indent="-285750">
              <a:buFont typeface="Arial" panose="020B0604020202020204" pitchFamily="34" charset="0"/>
              <a:buChar char="•"/>
            </a:pPr>
            <a:r>
              <a:rPr lang="en-US" sz="2400" dirty="0">
                <a:solidFill>
                  <a:srgbClr val="515151"/>
                </a:solidFill>
                <a:latin typeface="Gill Sans Nova" panose="020B0602020104020203" pitchFamily="34" charset="0"/>
              </a:rPr>
              <a:t>GI tract bleeds became easier to monitor and aiding in determining actual severity accurately.</a:t>
            </a:r>
          </a:p>
          <a:p>
            <a:pPr marL="285750" indent="-285750">
              <a:buFont typeface="Arial" panose="020B0604020202020204" pitchFamily="34" charset="0"/>
              <a:buChar char="•"/>
            </a:pPr>
            <a:r>
              <a:rPr lang="en-US" sz="2400" dirty="0">
                <a:solidFill>
                  <a:srgbClr val="515151"/>
                </a:solidFill>
                <a:latin typeface="Gill Sans Nova" panose="020B0602020104020203" pitchFamily="34" charset="0"/>
              </a:rPr>
              <a:t>There was a </a:t>
            </a:r>
            <a:r>
              <a:rPr lang="en-US" sz="2400" b="1" dirty="0">
                <a:solidFill>
                  <a:srgbClr val="515151"/>
                </a:solidFill>
                <a:latin typeface="Gill Sans Nova" panose="020B0602020104020203" pitchFamily="34" charset="0"/>
              </a:rPr>
              <a:t>decrease in clinical signs </a:t>
            </a:r>
            <a:r>
              <a:rPr lang="en-US" sz="2400" dirty="0">
                <a:solidFill>
                  <a:srgbClr val="515151"/>
                </a:solidFill>
                <a:latin typeface="Gill Sans Nova" panose="020B0602020104020203" pitchFamily="34" charset="0"/>
              </a:rPr>
              <a:t>associated with chronic bleeding and chronic reduction of water intake.</a:t>
            </a:r>
          </a:p>
          <a:p>
            <a:pPr marL="285750" indent="-285750" algn="just">
              <a:buFont typeface="Arial" panose="020B0604020202020204" pitchFamily="34" charset="0"/>
              <a:buChar char="•"/>
            </a:pPr>
            <a:r>
              <a:rPr lang="en-GB" sz="2400" dirty="0">
                <a:solidFill>
                  <a:srgbClr val="515151"/>
                </a:solidFill>
                <a:latin typeface="Gill Sans Nova" panose="020B0602020104020203" pitchFamily="34" charset="0"/>
              </a:rPr>
              <a:t>The use of Microsoft Teams allowed us to manage the colony remotely and provide video and photo evidence in real-time to jointly decide on the best approach to reduction and refinement for the new colony.</a:t>
            </a:r>
          </a:p>
          <a:p>
            <a:pPr marL="285750" indent="-285750">
              <a:buFont typeface="Arial" panose="020B0604020202020204" pitchFamily="34" charset="0"/>
              <a:buChar char="•"/>
            </a:pPr>
            <a:endParaRPr lang="en-US" sz="2400" dirty="0">
              <a:solidFill>
                <a:srgbClr val="515151"/>
              </a:solidFill>
            </a:endParaRPr>
          </a:p>
        </p:txBody>
      </p:sp>
      <p:sp>
        <p:nvSpPr>
          <p:cNvPr id="55" name="TextBox 54">
            <a:extLst>
              <a:ext uri="{FF2B5EF4-FFF2-40B4-BE49-F238E27FC236}">
                <a16:creationId xmlns:a16="http://schemas.microsoft.com/office/drawing/2014/main" id="{ACADCDBE-33DA-D54E-B1E7-9E6E4E0A92F9}"/>
              </a:ext>
            </a:extLst>
          </p:cNvPr>
          <p:cNvSpPr txBox="1"/>
          <p:nvPr/>
        </p:nvSpPr>
        <p:spPr>
          <a:xfrm>
            <a:off x="15641662" y="11339884"/>
            <a:ext cx="10684858" cy="2677656"/>
          </a:xfrm>
          <a:prstGeom prst="rect">
            <a:avLst/>
          </a:prstGeom>
          <a:noFill/>
        </p:spPr>
        <p:txBody>
          <a:bodyPr wrap="square" rtlCol="0">
            <a:spAutoFit/>
          </a:bodyPr>
          <a:lstStyle/>
          <a:p>
            <a:r>
              <a:rPr lang="en-US" sz="2100" b="1" dirty="0">
                <a:solidFill>
                  <a:srgbClr val="515151"/>
                </a:solidFill>
                <a:latin typeface="Gill Sans Nova" panose="020B0602020104020203" pitchFamily="34" charset="0"/>
              </a:rPr>
              <a:t>3. Superficial bleeding</a:t>
            </a:r>
          </a:p>
          <a:p>
            <a:pPr marL="285750" indent="-285750">
              <a:buFont typeface="Arial" panose="020B0604020202020204" pitchFamily="34" charset="0"/>
              <a:buChar char="•"/>
            </a:pPr>
            <a:r>
              <a:rPr lang="en-US" sz="2100" b="1" dirty="0">
                <a:solidFill>
                  <a:srgbClr val="515151"/>
                </a:solidFill>
                <a:latin typeface="Gill Sans Nova" panose="020B0602020104020203" pitchFamily="34" charset="0"/>
              </a:rPr>
              <a:t>75% of mice </a:t>
            </a:r>
            <a:r>
              <a:rPr lang="en-US" sz="2100" dirty="0">
                <a:solidFill>
                  <a:srgbClr val="515151"/>
                </a:solidFill>
                <a:latin typeface="Gill Sans Nova" panose="020B0602020104020203" pitchFamily="34" charset="0"/>
              </a:rPr>
              <a:t>treated with styptic powder </a:t>
            </a:r>
            <a:r>
              <a:rPr lang="en-US" sz="2100" b="1" dirty="0">
                <a:solidFill>
                  <a:srgbClr val="515151"/>
                </a:solidFill>
                <a:latin typeface="Gill Sans Nova" panose="020B0602020104020203" pitchFamily="34" charset="0"/>
              </a:rPr>
              <a:t>recovered</a:t>
            </a:r>
            <a:r>
              <a:rPr lang="en-US" sz="2100" dirty="0">
                <a:solidFill>
                  <a:srgbClr val="515151"/>
                </a:solidFill>
                <a:latin typeface="Gill Sans Nova" panose="020B0602020104020203" pitchFamily="34" charset="0"/>
              </a:rPr>
              <a:t> and if a repeated event was seen the mouse was culled.</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During necropsy all mice with repeated scratching had a phenotypic enlarged spleen due to GI tract bleeding.</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Following a bleeding event (Image A), recovery (Image D) was now an option and mice could continue breeding or reach the age required for study. This has helped reduce the quantity of breeders and stock.</a:t>
            </a:r>
          </a:p>
        </p:txBody>
      </p:sp>
      <p:sp>
        <p:nvSpPr>
          <p:cNvPr id="21" name="TextBox 20">
            <a:extLst>
              <a:ext uri="{FF2B5EF4-FFF2-40B4-BE49-F238E27FC236}">
                <a16:creationId xmlns:a16="http://schemas.microsoft.com/office/drawing/2014/main" id="{3EC57E7B-20AA-F240-92D0-CFFEF65AC69B}"/>
              </a:ext>
            </a:extLst>
          </p:cNvPr>
          <p:cNvSpPr txBox="1"/>
          <p:nvPr/>
        </p:nvSpPr>
        <p:spPr>
          <a:xfrm>
            <a:off x="15634415" y="3989026"/>
            <a:ext cx="8936239" cy="3569567"/>
          </a:xfrm>
          <a:prstGeom prst="rect">
            <a:avLst/>
          </a:prstGeom>
          <a:noFill/>
        </p:spPr>
        <p:txBody>
          <a:bodyPr wrap="square" rtlCol="0">
            <a:spAutoFit/>
          </a:bodyPr>
          <a:lstStyle/>
          <a:p>
            <a:r>
              <a:rPr lang="en-US" sz="2100" b="1" dirty="0">
                <a:solidFill>
                  <a:srgbClr val="515151"/>
                </a:solidFill>
                <a:latin typeface="Gill Sans Nova" panose="020B0602020104020203" pitchFamily="34" charset="0"/>
              </a:rPr>
              <a:t>1. Breeding</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Following the first 7 weeks of colony breeding, breeding pairs began to be replaced with trios, by adding a new female to the breeding pair. By week 10 more litters were born and the success of survival for those litters increased (Figure opposite). </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A reduction in scratching events was noticeable when moving from pairs to trios. </a:t>
            </a:r>
          </a:p>
          <a:p>
            <a:pPr marL="285750" indent="-285750">
              <a:buFont typeface="Arial" panose="020B0604020202020204" pitchFamily="34" charset="0"/>
              <a:buChar char="•"/>
            </a:pPr>
            <a:r>
              <a:rPr lang="en-US" sz="2100" dirty="0">
                <a:solidFill>
                  <a:srgbClr val="515151"/>
                </a:solidFill>
                <a:latin typeface="Gill Sans Nova" panose="020B0602020104020203" pitchFamily="34" charset="0"/>
              </a:rPr>
              <a:t>Separate nesting areas in enclosed houses were provided in each breeding cage. The occasional litter did make use of the option to feed them separately. </a:t>
            </a:r>
          </a:p>
          <a:p>
            <a:endParaRPr lang="en-US" dirty="0">
              <a:solidFill>
                <a:srgbClr val="515151"/>
              </a:solidFill>
              <a:latin typeface="Gill Sans Nova" panose="020B0602020104020203" pitchFamily="34" charset="0"/>
            </a:endParaRPr>
          </a:p>
        </p:txBody>
      </p:sp>
      <p:pic>
        <p:nvPicPr>
          <p:cNvPr id="5" name="Picture 4">
            <a:extLst>
              <a:ext uri="{FF2B5EF4-FFF2-40B4-BE49-F238E27FC236}">
                <a16:creationId xmlns:a16="http://schemas.microsoft.com/office/drawing/2014/main" id="{E0A12B13-0EA8-DE43-B4A8-C7DD10E68A87}"/>
              </a:ext>
            </a:extLst>
          </p:cNvPr>
          <p:cNvPicPr>
            <a:picLocks noChangeAspect="1"/>
          </p:cNvPicPr>
          <p:nvPr/>
        </p:nvPicPr>
        <p:blipFill>
          <a:blip r:embed="rId9"/>
          <a:stretch>
            <a:fillRect/>
          </a:stretch>
        </p:blipFill>
        <p:spPr>
          <a:xfrm>
            <a:off x="24374396" y="2786235"/>
            <a:ext cx="4980756" cy="5097265"/>
          </a:xfrm>
          <a:prstGeom prst="rect">
            <a:avLst/>
          </a:prstGeom>
        </p:spPr>
      </p:pic>
      <p:sp>
        <p:nvSpPr>
          <p:cNvPr id="2" name="TextBox 1">
            <a:extLst>
              <a:ext uri="{FF2B5EF4-FFF2-40B4-BE49-F238E27FC236}">
                <a16:creationId xmlns:a16="http://schemas.microsoft.com/office/drawing/2014/main" id="{454805DD-9DD2-9A47-A0D7-015181FC6E4E}"/>
              </a:ext>
            </a:extLst>
          </p:cNvPr>
          <p:cNvSpPr txBox="1"/>
          <p:nvPr/>
        </p:nvSpPr>
        <p:spPr>
          <a:xfrm>
            <a:off x="15667198" y="7379444"/>
            <a:ext cx="338554" cy="369332"/>
          </a:xfrm>
          <a:prstGeom prst="rect">
            <a:avLst/>
          </a:prstGeom>
          <a:noFill/>
        </p:spPr>
        <p:txBody>
          <a:bodyPr wrap="none" rtlCol="0">
            <a:spAutoFit/>
          </a:bodyPr>
          <a:lstStyle/>
          <a:p>
            <a:r>
              <a:rPr lang="en-US" sz="1800" dirty="0">
                <a:solidFill>
                  <a:schemeClr val="bg1"/>
                </a:solidFill>
                <a:latin typeface="Gill Sans Nova" panose="020B0602020104020203" pitchFamily="34" charset="0"/>
              </a:rPr>
              <a:t>A</a:t>
            </a:r>
          </a:p>
        </p:txBody>
      </p:sp>
      <p:sp>
        <p:nvSpPr>
          <p:cNvPr id="43" name="TextBox 42">
            <a:extLst>
              <a:ext uri="{FF2B5EF4-FFF2-40B4-BE49-F238E27FC236}">
                <a16:creationId xmlns:a16="http://schemas.microsoft.com/office/drawing/2014/main" id="{4CB5EC25-D142-9645-B279-98521064A63F}"/>
              </a:ext>
            </a:extLst>
          </p:cNvPr>
          <p:cNvSpPr txBox="1"/>
          <p:nvPr/>
        </p:nvSpPr>
        <p:spPr>
          <a:xfrm>
            <a:off x="15678421" y="9031953"/>
            <a:ext cx="328936" cy="400110"/>
          </a:xfrm>
          <a:prstGeom prst="rect">
            <a:avLst/>
          </a:prstGeom>
          <a:noFill/>
        </p:spPr>
        <p:txBody>
          <a:bodyPr wrap="none" rtlCol="0">
            <a:spAutoFit/>
          </a:bodyPr>
          <a:lstStyle/>
          <a:p>
            <a:r>
              <a:rPr lang="en-US" sz="2000" dirty="0">
                <a:solidFill>
                  <a:schemeClr val="bg1"/>
                </a:solidFill>
                <a:latin typeface="Gill Sans Nova" panose="020B0602020104020203" pitchFamily="34" charset="0"/>
              </a:rPr>
              <a:t>B</a:t>
            </a:r>
          </a:p>
        </p:txBody>
      </p:sp>
      <p:sp>
        <p:nvSpPr>
          <p:cNvPr id="44" name="TextBox 43">
            <a:extLst>
              <a:ext uri="{FF2B5EF4-FFF2-40B4-BE49-F238E27FC236}">
                <a16:creationId xmlns:a16="http://schemas.microsoft.com/office/drawing/2014/main" id="{C026519F-C964-8A4E-A35C-4E668D2CEE60}"/>
              </a:ext>
            </a:extLst>
          </p:cNvPr>
          <p:cNvSpPr txBox="1"/>
          <p:nvPr/>
        </p:nvSpPr>
        <p:spPr>
          <a:xfrm>
            <a:off x="17796136" y="9055852"/>
            <a:ext cx="365806" cy="400110"/>
          </a:xfrm>
          <a:prstGeom prst="rect">
            <a:avLst/>
          </a:prstGeom>
          <a:noFill/>
        </p:spPr>
        <p:txBody>
          <a:bodyPr wrap="none" rtlCol="0">
            <a:spAutoFit/>
          </a:bodyPr>
          <a:lstStyle/>
          <a:p>
            <a:r>
              <a:rPr lang="en-US" sz="2000" dirty="0">
                <a:solidFill>
                  <a:schemeClr val="bg1"/>
                </a:solidFill>
                <a:latin typeface="Gill Sans Nova" panose="020B0602020104020203" pitchFamily="34" charset="0"/>
              </a:rPr>
              <a:t>C</a:t>
            </a:r>
          </a:p>
        </p:txBody>
      </p:sp>
      <p:sp>
        <p:nvSpPr>
          <p:cNvPr id="45" name="TextBox 44">
            <a:extLst>
              <a:ext uri="{FF2B5EF4-FFF2-40B4-BE49-F238E27FC236}">
                <a16:creationId xmlns:a16="http://schemas.microsoft.com/office/drawing/2014/main" id="{A138A4BD-3F57-C54B-AE37-DEA1F9D33550}"/>
              </a:ext>
            </a:extLst>
          </p:cNvPr>
          <p:cNvSpPr txBox="1"/>
          <p:nvPr/>
        </p:nvSpPr>
        <p:spPr>
          <a:xfrm>
            <a:off x="26472508" y="10955542"/>
            <a:ext cx="377026" cy="400110"/>
          </a:xfrm>
          <a:prstGeom prst="rect">
            <a:avLst/>
          </a:prstGeom>
          <a:noFill/>
        </p:spPr>
        <p:txBody>
          <a:bodyPr wrap="none" rtlCol="0">
            <a:spAutoFit/>
          </a:bodyPr>
          <a:lstStyle/>
          <a:p>
            <a:r>
              <a:rPr lang="en-US" sz="2000" dirty="0">
                <a:solidFill>
                  <a:schemeClr val="bg1"/>
                </a:solidFill>
                <a:latin typeface="Gill Sans Nova" panose="020B0602020104020203" pitchFamily="34" charset="0"/>
              </a:rPr>
              <a:t>D</a:t>
            </a:r>
          </a:p>
        </p:txBody>
      </p:sp>
      <p:sp>
        <p:nvSpPr>
          <p:cNvPr id="46" name="TextBox 45">
            <a:extLst>
              <a:ext uri="{FF2B5EF4-FFF2-40B4-BE49-F238E27FC236}">
                <a16:creationId xmlns:a16="http://schemas.microsoft.com/office/drawing/2014/main" id="{5A06A144-A093-7E48-BE92-536DBAE73EED}"/>
              </a:ext>
            </a:extLst>
          </p:cNvPr>
          <p:cNvSpPr txBox="1"/>
          <p:nvPr/>
        </p:nvSpPr>
        <p:spPr>
          <a:xfrm>
            <a:off x="14246179" y="15023454"/>
            <a:ext cx="338554" cy="369332"/>
          </a:xfrm>
          <a:prstGeom prst="rect">
            <a:avLst/>
          </a:prstGeom>
          <a:noFill/>
        </p:spPr>
        <p:txBody>
          <a:bodyPr wrap="none" rtlCol="0">
            <a:spAutoFit/>
          </a:bodyPr>
          <a:lstStyle/>
          <a:p>
            <a:r>
              <a:rPr lang="en-US" sz="1800" dirty="0">
                <a:solidFill>
                  <a:schemeClr val="bg1"/>
                </a:solidFill>
                <a:latin typeface="Gill Sans Nova" panose="020B0602020104020203" pitchFamily="34" charset="0"/>
              </a:rPr>
              <a:t>A</a:t>
            </a:r>
          </a:p>
        </p:txBody>
      </p:sp>
    </p:spTree>
  </p:cSld>
  <p:clrMapOvr>
    <a:masterClrMapping/>
  </p:clrMapOvr>
  <p:extLst>
    <p:ext uri="{6950BFC3-D8DA-4A85-94F7-54DA5524770B}">
      <p188:commentRel xmlns:p188="http://schemas.microsoft.com/office/powerpoint/2018/8/main" xmlns="" r:id="rId10"/>
    </p:ext>
  </p:extLs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5493</TotalTime>
  <Words>1149</Words>
  <Application>Microsoft Office PowerPoint</Application>
  <PresentationFormat>Custom</PresentationFormat>
  <Paragraphs>95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Gill Sans MT</vt:lpstr>
      <vt:lpstr>Gill Sans Nova</vt:lpstr>
      <vt:lpstr>Times New Roman</vt:lpstr>
      <vt:lpstr>Default Design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Warner</dc:creator>
  <cp:lastModifiedBy>shk53</cp:lastModifiedBy>
  <cp:revision>81</cp:revision>
  <dcterms:created xsi:type="dcterms:W3CDTF">2005-08-05T13:42:49Z</dcterms:created>
  <dcterms:modified xsi:type="dcterms:W3CDTF">2022-12-12T14:43:49Z</dcterms:modified>
</cp:coreProperties>
</file>