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omments/modernComment_13F_7645820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7" r:id="rId2"/>
    <p:sldId id="317" r:id="rId3"/>
    <p:sldId id="313" r:id="rId4"/>
    <p:sldId id="319" r:id="rId5"/>
    <p:sldId id="260" r:id="rId6"/>
    <p:sldId id="316" r:id="rId7"/>
    <p:sldId id="320" r:id="rId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1pPr>
    <a:lvl2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2pPr>
    <a:lvl3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3pPr>
    <a:lvl4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4pPr>
    <a:lvl5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5pPr>
    <a:lvl6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6pPr>
    <a:lvl7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7pPr>
    <a:lvl8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8pPr>
    <a:lvl9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D13D46-9A44-2B54-61A2-9BA2720C8E3C}" name="Selina Ballantyne" initials="SB" userId="S::sjb295@cam.ac.uk::00a3e874-5317-4165-95b8-36e778269c8f" providerId="AD"/>
  <p188:author id="{B11F7DD0-2745-F68F-5593-9C1221959E7A}" name="Rue Jones-Green" initials="RJ" userId="S::tj222@cam.ac.uk::57c09d45-f9a6-4301-97ab-6b5ddc8eb1a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841FC4-8B60-4BDE-838E-D6E38832E967}" v="49" dt="2025-10-27T09:51:58.1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1719" autoAdjust="0"/>
  </p:normalViewPr>
  <p:slideViewPr>
    <p:cSldViewPr snapToGrid="0">
      <p:cViewPr varScale="1">
        <p:scale>
          <a:sx n="87" d="100"/>
          <a:sy n="87" d="100"/>
        </p:scale>
        <p:origin x="13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comments/modernComment_13F_76458204.xml><?xml version="1.0" encoding="utf-8"?>
<p188:cmLst xmlns:a="http://schemas.openxmlformats.org/drawingml/2006/main" xmlns:r="http://schemas.openxmlformats.org/officeDocument/2006/relationships" xmlns:p188="http://schemas.microsoft.com/office/powerpoint/2018/8/main">
  <p188:cm id="{3F6CA6E0-DA81-4959-9240-27E2936D80EB}" authorId="{10D13D46-9A44-2B54-61A2-9BA2720C8E3C}" created="2025-10-30T12:21:50.374">
    <ac:txMkLst xmlns:ac="http://schemas.microsoft.com/office/drawing/2013/main/command">
      <pc:docMk xmlns:pc="http://schemas.microsoft.com/office/powerpoint/2013/main/command"/>
      <pc:sldMk xmlns:pc="http://schemas.microsoft.com/office/powerpoint/2013/main/command" cId="1984266756" sldId="319"/>
      <ac:spMk id="3" creationId="{E1E3BA01-E72B-DFA2-3DC6-BD8CABC14C82}"/>
      <ac:txMk cp="35" len="95">
        <ac:context len="257" hash="3280528247"/>
      </ac:txMk>
    </ac:txMkLst>
    <p188:pos x="4114263" y="645270"/>
    <p188:txBody>
      <a:bodyPr/>
      <a:lstStyle/>
      <a:p>
        <a:r>
          <a:rPr lang="en-GB"/>
          <a:t>I’m not sure how this bit is different to the previous slide. That said, I really like the layout of this slide and the images. </a:t>
        </a:r>
      </a:p>
    </p188:txBody>
  </p188:cm>
  <p188:cm id="{9549DC92-43E6-4FB1-AE71-6635696088C2}" authorId="{10D13D46-9A44-2B54-61A2-9BA2720C8E3C}" created="2025-10-30T12:22:19.716">
    <ac:txMkLst xmlns:ac="http://schemas.microsoft.com/office/drawing/2013/main/command">
      <pc:docMk xmlns:pc="http://schemas.microsoft.com/office/powerpoint/2013/main/command"/>
      <pc:sldMk xmlns:pc="http://schemas.microsoft.com/office/powerpoint/2013/main/command" cId="1984266756" sldId="319"/>
      <ac:spMk id="3" creationId="{E1E3BA01-E72B-DFA2-3DC6-BD8CABC14C82}"/>
      <ac:txMk cp="131">
        <ac:context len="257" hash="3280528247"/>
      </ac:txMk>
    </ac:txMkLst>
    <p188:pos x="2384854" y="2106322"/>
    <p188:replyLst>
      <p188:reply id="{C769166C-091D-4798-B449-B077A98406D7}" authorId="{B11F7DD0-2745-F68F-5593-9C1221959E7A}" created="2025-11-04T15:33:59.321">
        <p188:txBody>
          <a:bodyPr/>
          <a:lstStyle/>
          <a:p>
            <a:r>
              <a:rPr lang="en-GB"/>
              <a:t>Removed</a:t>
            </a:r>
          </a:p>
        </p188:txBody>
      </p188:reply>
    </p188:replyLst>
    <p188:txBody>
      <a:bodyPr/>
      <a:lstStyle/>
      <a:p>
        <a:r>
          <a:rPr lang="en-GB"/>
          <a:t>Sorry, probably me not getting it but what does the training centre have to do with AWERB meetings?</a:t>
        </a:r>
      </a:p>
    </p188:txBody>
  </p188:cm>
  <p188:cm id="{876B26F6-388D-4D31-999E-8696C4A2A771}" authorId="{10D13D46-9A44-2B54-61A2-9BA2720C8E3C}" created="2025-10-30T12:25:25.438">
    <ac:txMkLst xmlns:ac="http://schemas.microsoft.com/office/drawing/2013/main/command">
      <pc:docMk xmlns:pc="http://schemas.microsoft.com/office/powerpoint/2013/main/command"/>
      <pc:sldMk xmlns:pc="http://schemas.microsoft.com/office/powerpoint/2013/main/command" cId="1984266756" sldId="319"/>
      <ac:spMk id="3" creationId="{E1E3BA01-E72B-DFA2-3DC6-BD8CABC14C82}"/>
      <ac:txMk cp="255">
        <ac:context len="257" hash="3280528247"/>
      </ac:txMk>
    </ac:txMkLst>
    <p188:pos x="5048541" y="3448104"/>
    <p188:txBody>
      <a:bodyPr/>
      <a:lstStyle/>
      <a:p>
        <a:r>
          <a:rPr lang="en-GB"/>
          <a:t>Maybe this belons on the previous slide somehow with the training centre?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8FA2DD-451E-44F0-AAFE-6B7A91F70F33}"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6627A23C-12E7-46EF-9BF9-EC9609DF3E24}">
      <dgm:prSet phldrT="[Text]" phldr="0"/>
      <dgm:spPr/>
      <dgm:t>
        <a:bodyPr/>
        <a:lstStyle/>
        <a:p>
          <a:pPr rtl="0"/>
          <a:r>
            <a:rPr lang="en-US" dirty="0">
              <a:latin typeface="Arial"/>
            </a:rPr>
            <a:t>Contribute to </a:t>
          </a:r>
          <a:r>
            <a:rPr lang="en-US" b="1" dirty="0">
              <a:latin typeface="Arial"/>
            </a:rPr>
            <a:t>AWERB </a:t>
          </a:r>
          <a:r>
            <a:rPr lang="en-US" b="0" dirty="0">
              <a:latin typeface="Arial"/>
            </a:rPr>
            <a:t>and </a:t>
          </a:r>
          <a:r>
            <a:rPr lang="en-US" b="0" dirty="0">
              <a:solidFill>
                <a:schemeClr val="bg1"/>
              </a:solidFill>
              <a:latin typeface="Arial"/>
            </a:rPr>
            <a:t>other</a:t>
          </a:r>
          <a:r>
            <a:rPr lang="en-US" b="0" dirty="0">
              <a:latin typeface="Arial"/>
            </a:rPr>
            <a:t> meetings</a:t>
          </a:r>
          <a:endParaRPr lang="en-US" b="1" dirty="0"/>
        </a:p>
      </dgm:t>
    </dgm:pt>
    <dgm:pt modelId="{3F9E7A94-BACF-4CC1-B999-014E8D4DC804}" type="parTrans" cxnId="{08E4C87F-F428-49E1-BBFC-550402B1B288}">
      <dgm:prSet/>
      <dgm:spPr/>
      <dgm:t>
        <a:bodyPr/>
        <a:lstStyle/>
        <a:p>
          <a:endParaRPr lang="en-US"/>
        </a:p>
      </dgm:t>
    </dgm:pt>
    <dgm:pt modelId="{9BF51E05-ECE2-4306-94EB-FEDD2EB9F62B}" type="sibTrans" cxnId="{08E4C87F-F428-49E1-BBFC-550402B1B288}">
      <dgm:prSet/>
      <dgm:spPr/>
      <dgm:t>
        <a:bodyPr/>
        <a:lstStyle/>
        <a:p>
          <a:endParaRPr lang="en-US"/>
        </a:p>
      </dgm:t>
    </dgm:pt>
    <dgm:pt modelId="{C3080591-D45A-445F-A52A-3849B3577C5B}">
      <dgm:prSet phldrT="[Text]" phldr="0"/>
      <dgm:spPr/>
      <dgm:t>
        <a:bodyPr/>
        <a:lstStyle/>
        <a:p>
          <a:pPr rtl="0"/>
          <a:r>
            <a:rPr lang="en-US" dirty="0">
              <a:latin typeface="Arial"/>
            </a:rPr>
            <a:t> </a:t>
          </a:r>
          <a:r>
            <a:rPr lang="en-US" b="1" dirty="0">
              <a:latin typeface="Arial"/>
            </a:rPr>
            <a:t>Newsletters</a:t>
          </a:r>
        </a:p>
        <a:p>
          <a:pPr rtl="0"/>
          <a:r>
            <a:rPr lang="en-US" b="0" dirty="0">
              <a:latin typeface="Arial"/>
            </a:rPr>
            <a:t>and</a:t>
          </a:r>
          <a:r>
            <a:rPr lang="en-US" b="1" dirty="0">
              <a:latin typeface="Arial"/>
            </a:rPr>
            <a:t> bulletins</a:t>
          </a:r>
          <a:endParaRPr lang="en-US" b="1" dirty="0"/>
        </a:p>
      </dgm:t>
    </dgm:pt>
    <dgm:pt modelId="{30EF197A-669F-4F7C-8D44-FE0C2F3C5FD6}" type="parTrans" cxnId="{2EB76AEF-2B1C-4874-84B0-BF824CFDA5C7}">
      <dgm:prSet/>
      <dgm:spPr/>
      <dgm:t>
        <a:bodyPr/>
        <a:lstStyle/>
        <a:p>
          <a:endParaRPr lang="en-US"/>
        </a:p>
      </dgm:t>
    </dgm:pt>
    <dgm:pt modelId="{9325CB8F-F2E3-4F6D-8AC8-ABEACBB9A361}" type="sibTrans" cxnId="{2EB76AEF-2B1C-4874-84B0-BF824CFDA5C7}">
      <dgm:prSet/>
      <dgm:spPr/>
      <dgm:t>
        <a:bodyPr/>
        <a:lstStyle/>
        <a:p>
          <a:endParaRPr lang="en-US"/>
        </a:p>
      </dgm:t>
    </dgm:pt>
    <dgm:pt modelId="{E6E818C4-7F3B-4F65-8874-1F47D229AABB}">
      <dgm:prSet phldrT="[Text]" phldr="0"/>
      <dgm:spPr/>
      <dgm:t>
        <a:bodyPr/>
        <a:lstStyle/>
        <a:p>
          <a:pPr rtl="0"/>
          <a:r>
            <a:rPr lang="en-US" dirty="0">
              <a:latin typeface="Arial"/>
            </a:rPr>
            <a:t>Create </a:t>
          </a:r>
          <a:r>
            <a:rPr lang="en-US" b="1" dirty="0">
              <a:latin typeface="Arial"/>
            </a:rPr>
            <a:t>posters</a:t>
          </a:r>
          <a:endParaRPr lang="en-US" b="1" dirty="0"/>
        </a:p>
      </dgm:t>
    </dgm:pt>
    <dgm:pt modelId="{3D155961-E967-4B5C-9987-B133D8148B38}" type="parTrans" cxnId="{8E943E7A-B8D4-43E4-8F26-7245CD9049FF}">
      <dgm:prSet/>
      <dgm:spPr/>
      <dgm:t>
        <a:bodyPr/>
        <a:lstStyle/>
        <a:p>
          <a:endParaRPr lang="en-US"/>
        </a:p>
      </dgm:t>
    </dgm:pt>
    <dgm:pt modelId="{2F513F56-D553-4E3C-8059-9F761C62357C}" type="sibTrans" cxnId="{8E943E7A-B8D4-43E4-8F26-7245CD9049FF}">
      <dgm:prSet/>
      <dgm:spPr/>
      <dgm:t>
        <a:bodyPr/>
        <a:lstStyle/>
        <a:p>
          <a:endParaRPr lang="en-US"/>
        </a:p>
      </dgm:t>
    </dgm:pt>
    <dgm:pt modelId="{88AE22FD-019A-4B7A-BFB7-A4E61CD28F9F}">
      <dgm:prSet phldrT="[Text]" phldr="0"/>
      <dgm:spPr/>
      <dgm:t>
        <a:bodyPr/>
        <a:lstStyle/>
        <a:p>
          <a:pPr rtl="0"/>
          <a:r>
            <a:rPr lang="en-US" dirty="0">
              <a:latin typeface="Arial"/>
            </a:rPr>
            <a:t>Collate and report on </a:t>
          </a:r>
          <a:r>
            <a:rPr lang="en-US" b="1" dirty="0">
              <a:latin typeface="Arial"/>
            </a:rPr>
            <a:t>SC18s</a:t>
          </a:r>
          <a:endParaRPr lang="en-US" b="1" dirty="0"/>
        </a:p>
      </dgm:t>
    </dgm:pt>
    <dgm:pt modelId="{FF3AB323-DB73-4C85-8E6E-8978DEDF9876}" type="parTrans" cxnId="{081484DD-4047-4315-AF9D-167C1C701D8C}">
      <dgm:prSet/>
      <dgm:spPr/>
      <dgm:t>
        <a:bodyPr/>
        <a:lstStyle/>
        <a:p>
          <a:endParaRPr lang="en-US"/>
        </a:p>
      </dgm:t>
    </dgm:pt>
    <dgm:pt modelId="{2D7E7CA5-1B49-460A-9CF3-0BC9FA7D311C}" type="sibTrans" cxnId="{081484DD-4047-4315-AF9D-167C1C701D8C}">
      <dgm:prSet/>
      <dgm:spPr/>
      <dgm:t>
        <a:bodyPr/>
        <a:lstStyle/>
        <a:p>
          <a:endParaRPr lang="en-US"/>
        </a:p>
      </dgm:t>
    </dgm:pt>
    <dgm:pt modelId="{32A11C4C-EF08-4518-B6B6-FEB076EFABB8}">
      <dgm:prSet phldrT="[Text]" phldr="0"/>
      <dgm:spPr/>
      <dgm:t>
        <a:bodyPr/>
        <a:lstStyle/>
        <a:p>
          <a:pPr rtl="0"/>
          <a:r>
            <a:rPr lang="en-US" dirty="0">
              <a:latin typeface="Arial"/>
            </a:rPr>
            <a:t>Support</a:t>
          </a:r>
          <a:r>
            <a:rPr lang="en-US" b="1" dirty="0">
              <a:latin typeface="Arial"/>
            </a:rPr>
            <a:t> rehoming</a:t>
          </a:r>
          <a:r>
            <a:rPr lang="en-US" dirty="0">
              <a:latin typeface="Arial"/>
            </a:rPr>
            <a:t> of animals</a:t>
          </a:r>
          <a:endParaRPr lang="en-US" dirty="0"/>
        </a:p>
      </dgm:t>
    </dgm:pt>
    <dgm:pt modelId="{D8435E32-B388-454E-996C-9EB8FBA1A2FE}" type="parTrans" cxnId="{CD262B5F-C5C6-4FA3-96E9-FB04466584D4}">
      <dgm:prSet/>
      <dgm:spPr/>
      <dgm:t>
        <a:bodyPr/>
        <a:lstStyle/>
        <a:p>
          <a:endParaRPr lang="en-US"/>
        </a:p>
      </dgm:t>
    </dgm:pt>
    <dgm:pt modelId="{1BD071F4-B07E-4552-BC21-3274A0144760}" type="sibTrans" cxnId="{CD262B5F-C5C6-4FA3-96E9-FB04466584D4}">
      <dgm:prSet/>
      <dgm:spPr/>
      <dgm:t>
        <a:bodyPr/>
        <a:lstStyle/>
        <a:p>
          <a:endParaRPr lang="en-US"/>
        </a:p>
      </dgm:t>
    </dgm:pt>
    <dgm:pt modelId="{F254CBD7-8742-4872-9191-C8C8791CC6DC}">
      <dgm:prSet phldr="0"/>
      <dgm:spPr/>
      <dgm:t>
        <a:bodyPr/>
        <a:lstStyle/>
        <a:p>
          <a:pPr rtl="0"/>
          <a:r>
            <a:rPr lang="en-US" b="1" dirty="0">
              <a:latin typeface="Arial"/>
            </a:rPr>
            <a:t>3Rs</a:t>
          </a:r>
          <a:r>
            <a:rPr lang="en-US" dirty="0">
              <a:latin typeface="Arial"/>
            </a:rPr>
            <a:t> drop ins</a:t>
          </a:r>
        </a:p>
      </dgm:t>
    </dgm:pt>
    <dgm:pt modelId="{5E0D2040-694D-4807-859C-40BF1EA0AC02}" type="parTrans" cxnId="{28835A5A-B70B-4BC6-85C2-0C445076D7C9}">
      <dgm:prSet/>
      <dgm:spPr/>
      <dgm:t>
        <a:bodyPr/>
        <a:lstStyle/>
        <a:p>
          <a:endParaRPr lang="en-GB"/>
        </a:p>
      </dgm:t>
    </dgm:pt>
    <dgm:pt modelId="{83B736AB-273D-44DC-94EC-C36DC3CE927F}" type="sibTrans" cxnId="{28835A5A-B70B-4BC6-85C2-0C445076D7C9}">
      <dgm:prSet/>
      <dgm:spPr/>
      <dgm:t>
        <a:bodyPr/>
        <a:lstStyle/>
        <a:p>
          <a:endParaRPr lang="en-US"/>
        </a:p>
      </dgm:t>
    </dgm:pt>
    <dgm:pt modelId="{C1DDFC0C-8A0B-4A41-97BF-E2693D1C9F08}">
      <dgm:prSet phldr="0"/>
      <dgm:spPr/>
      <dgm:t>
        <a:bodyPr/>
        <a:lstStyle/>
        <a:p>
          <a:pPr rtl="0"/>
          <a:r>
            <a:rPr lang="en-US" dirty="0">
              <a:latin typeface="Arial"/>
            </a:rPr>
            <a:t>Promotion of </a:t>
          </a:r>
          <a:r>
            <a:rPr lang="en-US" b="1" dirty="0">
              <a:latin typeface="Arial"/>
            </a:rPr>
            <a:t>openness</a:t>
          </a:r>
        </a:p>
      </dgm:t>
    </dgm:pt>
    <dgm:pt modelId="{B4603600-56E1-4989-AC53-DEB249FFB5E6}" type="parTrans" cxnId="{3BDE5E1B-2B58-4BEB-B167-994A7DABEB6E}">
      <dgm:prSet/>
      <dgm:spPr/>
      <dgm:t>
        <a:bodyPr/>
        <a:lstStyle/>
        <a:p>
          <a:endParaRPr lang="en-GB"/>
        </a:p>
      </dgm:t>
    </dgm:pt>
    <dgm:pt modelId="{888B2963-4CAA-44D4-A83A-C2D7586D54FD}" type="sibTrans" cxnId="{3BDE5E1B-2B58-4BEB-B167-994A7DABEB6E}">
      <dgm:prSet/>
      <dgm:spPr/>
      <dgm:t>
        <a:bodyPr/>
        <a:lstStyle/>
        <a:p>
          <a:endParaRPr lang="en-US"/>
        </a:p>
      </dgm:t>
    </dgm:pt>
    <dgm:pt modelId="{BD14DC86-AC5D-45CD-83F3-91F39D7A9C36}">
      <dgm:prSet phldr="0"/>
      <dgm:spPr/>
      <dgm:t>
        <a:bodyPr/>
        <a:lstStyle/>
        <a:p>
          <a:pPr rtl="0"/>
          <a:r>
            <a:rPr lang="en-US" b="0" dirty="0">
              <a:latin typeface="Arial"/>
            </a:rPr>
            <a:t>Public</a:t>
          </a:r>
          <a:r>
            <a:rPr lang="en-US" b="1" dirty="0">
              <a:latin typeface="Arial"/>
            </a:rPr>
            <a:t> engagement</a:t>
          </a:r>
        </a:p>
      </dgm:t>
    </dgm:pt>
    <dgm:pt modelId="{13549563-D4BD-45D1-B1A5-30B9E709EBA4}" type="parTrans" cxnId="{8C33C9F8-3A74-4F29-88AD-937FA45DCF07}">
      <dgm:prSet/>
      <dgm:spPr/>
      <dgm:t>
        <a:bodyPr/>
        <a:lstStyle/>
        <a:p>
          <a:endParaRPr lang="en-GB"/>
        </a:p>
      </dgm:t>
    </dgm:pt>
    <dgm:pt modelId="{5C5508B2-566E-4281-8F0C-3C0E31BCCF4B}" type="sibTrans" cxnId="{8C33C9F8-3A74-4F29-88AD-937FA45DCF07}">
      <dgm:prSet/>
      <dgm:spPr/>
      <dgm:t>
        <a:bodyPr/>
        <a:lstStyle/>
        <a:p>
          <a:endParaRPr lang="en-US"/>
        </a:p>
      </dgm:t>
    </dgm:pt>
    <dgm:pt modelId="{75F1200E-FD2B-492A-80AA-B4BCC40212F7}">
      <dgm:prSet phldr="0"/>
      <dgm:spPr/>
      <dgm:t>
        <a:bodyPr/>
        <a:lstStyle/>
        <a:p>
          <a:pPr rtl="0"/>
          <a:r>
            <a:rPr lang="en-US" dirty="0">
              <a:latin typeface="Arial"/>
            </a:rPr>
            <a:t>A point </a:t>
          </a:r>
          <a:r>
            <a:rPr lang="en-US" strike="noStrike" dirty="0">
              <a:solidFill>
                <a:schemeClr val="bg1"/>
              </a:solidFill>
              <a:latin typeface="Arial"/>
            </a:rPr>
            <a:t>of</a:t>
          </a:r>
          <a:r>
            <a:rPr lang="en-US" b="1" dirty="0">
              <a:latin typeface="Arial"/>
            </a:rPr>
            <a:t> contact </a:t>
          </a:r>
          <a:r>
            <a:rPr lang="en-US" dirty="0">
              <a:latin typeface="Arial"/>
            </a:rPr>
            <a:t>for all</a:t>
          </a:r>
        </a:p>
      </dgm:t>
    </dgm:pt>
    <dgm:pt modelId="{4C1B9F77-3D2A-4111-8625-6C529884C8E9}" type="parTrans" cxnId="{FFD18993-9AE3-4EF9-9F43-91C83CA410A0}">
      <dgm:prSet/>
      <dgm:spPr/>
      <dgm:t>
        <a:bodyPr/>
        <a:lstStyle/>
        <a:p>
          <a:endParaRPr lang="en-GB"/>
        </a:p>
      </dgm:t>
    </dgm:pt>
    <dgm:pt modelId="{3B8F6B81-1C80-4580-A997-5DC973B5F32F}" type="sibTrans" cxnId="{FFD18993-9AE3-4EF9-9F43-91C83CA410A0}">
      <dgm:prSet/>
      <dgm:spPr/>
      <dgm:t>
        <a:bodyPr/>
        <a:lstStyle/>
        <a:p>
          <a:endParaRPr lang="en-GB"/>
        </a:p>
      </dgm:t>
    </dgm:pt>
    <dgm:pt modelId="{EC1DEA2D-3DCD-4D03-8EDB-EA342E07B9F5}">
      <dgm:prSet phldr="0"/>
      <dgm:spPr/>
      <dgm:t>
        <a:bodyPr/>
        <a:lstStyle/>
        <a:p>
          <a:pPr rtl="0"/>
          <a:r>
            <a:rPr lang="en-US" b="0" dirty="0">
              <a:latin typeface="Arial"/>
            </a:rPr>
            <a:t>Help create </a:t>
          </a:r>
          <a:r>
            <a:rPr lang="en-US" b="1" dirty="0">
              <a:latin typeface="Arial"/>
            </a:rPr>
            <a:t>guidance</a:t>
          </a:r>
        </a:p>
      </dgm:t>
    </dgm:pt>
    <dgm:pt modelId="{E3E0195F-6930-4086-ABCB-019102950C58}" type="parTrans" cxnId="{1572BB33-099A-417A-8200-6838616688DF}">
      <dgm:prSet/>
      <dgm:spPr/>
      <dgm:t>
        <a:bodyPr/>
        <a:lstStyle/>
        <a:p>
          <a:endParaRPr lang="en-GB"/>
        </a:p>
      </dgm:t>
    </dgm:pt>
    <dgm:pt modelId="{D359A059-743E-480A-AD59-770317F9E5CE}" type="sibTrans" cxnId="{1572BB33-099A-417A-8200-6838616688DF}">
      <dgm:prSet/>
      <dgm:spPr/>
      <dgm:t>
        <a:bodyPr/>
        <a:lstStyle/>
        <a:p>
          <a:endParaRPr lang="en-GB"/>
        </a:p>
      </dgm:t>
    </dgm:pt>
    <dgm:pt modelId="{8F2BF96E-3E19-46A7-B281-387E942F2BCE}">
      <dgm:prSet phldr="0"/>
      <dgm:spPr/>
      <dgm:t>
        <a:bodyPr/>
        <a:lstStyle/>
        <a:p>
          <a:pPr rtl="0"/>
          <a:r>
            <a:rPr lang="en-US" b="0" dirty="0">
              <a:latin typeface="Arial"/>
            </a:rPr>
            <a:t>Teaching</a:t>
          </a:r>
        </a:p>
        <a:p>
          <a:pPr rtl="0"/>
          <a:r>
            <a:rPr lang="en-US" b="1" dirty="0">
              <a:latin typeface="Arial"/>
            </a:rPr>
            <a:t>IAT &amp; HO</a:t>
          </a:r>
        </a:p>
      </dgm:t>
    </dgm:pt>
    <dgm:pt modelId="{9350764D-504F-4B74-B0F1-AABF0E1DD258}" type="parTrans" cxnId="{93101599-1DC4-48DC-B685-26F875F80246}">
      <dgm:prSet/>
      <dgm:spPr/>
      <dgm:t>
        <a:bodyPr/>
        <a:lstStyle/>
        <a:p>
          <a:endParaRPr lang="en-GB"/>
        </a:p>
      </dgm:t>
    </dgm:pt>
    <dgm:pt modelId="{BBA187B5-78D8-42CC-A2ED-FF57CCE9AAB1}" type="sibTrans" cxnId="{93101599-1DC4-48DC-B685-26F875F80246}">
      <dgm:prSet/>
      <dgm:spPr/>
      <dgm:t>
        <a:bodyPr/>
        <a:lstStyle/>
        <a:p>
          <a:endParaRPr lang="en-GB"/>
        </a:p>
      </dgm:t>
    </dgm:pt>
    <dgm:pt modelId="{89A8369C-8B65-454C-BFBA-2D317D1D7FF9}">
      <dgm:prSet phldrT="[Text]" phldr="0"/>
      <dgm:spPr/>
      <dgm:t>
        <a:bodyPr/>
        <a:lstStyle/>
        <a:p>
          <a:pPr rtl="0"/>
          <a:r>
            <a:rPr lang="en-US"/>
            <a:t>Disseminate </a:t>
          </a:r>
          <a:r>
            <a:rPr lang="en-US" b="1" dirty="0">
              <a:latin typeface="Arial"/>
            </a:rPr>
            <a:t>information</a:t>
          </a:r>
          <a:endParaRPr lang="en-US" b="1" dirty="0"/>
        </a:p>
      </dgm:t>
    </dgm:pt>
    <dgm:pt modelId="{8DBDA0B1-1A34-46C7-8F95-A0B839C27F3F}" type="parTrans" cxnId="{F8F68911-ACAF-41EC-B71E-10D4FA841F4B}">
      <dgm:prSet/>
      <dgm:spPr/>
      <dgm:t>
        <a:bodyPr/>
        <a:lstStyle/>
        <a:p>
          <a:endParaRPr lang="en-GB"/>
        </a:p>
      </dgm:t>
    </dgm:pt>
    <dgm:pt modelId="{26B94EAA-6C0B-4C68-836E-98A7C943A4E0}" type="sibTrans" cxnId="{F8F68911-ACAF-41EC-B71E-10D4FA841F4B}">
      <dgm:prSet/>
      <dgm:spPr/>
      <dgm:t>
        <a:bodyPr/>
        <a:lstStyle/>
        <a:p>
          <a:endParaRPr lang="en-GB"/>
        </a:p>
      </dgm:t>
    </dgm:pt>
    <dgm:pt modelId="{C35989C8-A73D-481C-A93B-6D1EFE2CDAC6}" type="pres">
      <dgm:prSet presAssocID="{5F8FA2DD-451E-44F0-AAFE-6B7A91F70F33}" presName="diagram" presStyleCnt="0">
        <dgm:presLayoutVars>
          <dgm:dir/>
          <dgm:resizeHandles val="exact"/>
        </dgm:presLayoutVars>
      </dgm:prSet>
      <dgm:spPr/>
    </dgm:pt>
    <dgm:pt modelId="{F019F30F-D7C0-4F54-B3D0-4FB8C6EB87CB}" type="pres">
      <dgm:prSet presAssocID="{6627A23C-12E7-46EF-9BF9-EC9609DF3E24}" presName="node" presStyleLbl="node1" presStyleIdx="0" presStyleCnt="12">
        <dgm:presLayoutVars>
          <dgm:bulletEnabled val="1"/>
        </dgm:presLayoutVars>
      </dgm:prSet>
      <dgm:spPr/>
    </dgm:pt>
    <dgm:pt modelId="{AB357E8F-790E-48DE-AFCB-22D39EAB49BA}" type="pres">
      <dgm:prSet presAssocID="{9BF51E05-ECE2-4306-94EB-FEDD2EB9F62B}" presName="sibTrans" presStyleCnt="0"/>
      <dgm:spPr/>
    </dgm:pt>
    <dgm:pt modelId="{239F9950-6145-4F3B-B3D9-B9EABAB0A0B5}" type="pres">
      <dgm:prSet presAssocID="{89A8369C-8B65-454C-BFBA-2D317D1D7FF9}" presName="node" presStyleLbl="node1" presStyleIdx="1" presStyleCnt="12" custLinFactNeighborX="-1185" custLinFactNeighborY="-10">
        <dgm:presLayoutVars>
          <dgm:bulletEnabled val="1"/>
        </dgm:presLayoutVars>
      </dgm:prSet>
      <dgm:spPr/>
    </dgm:pt>
    <dgm:pt modelId="{46A20C96-6E9B-4373-85AE-70F37FECBC11}" type="pres">
      <dgm:prSet presAssocID="{26B94EAA-6C0B-4C68-836E-98A7C943A4E0}" presName="sibTrans" presStyleCnt="0"/>
      <dgm:spPr/>
    </dgm:pt>
    <dgm:pt modelId="{1A2CD3D6-A5E8-40D6-B77F-F6530B10DFC3}" type="pres">
      <dgm:prSet presAssocID="{C3080591-D45A-445F-A52A-3849B3577C5B}" presName="node" presStyleLbl="node1" presStyleIdx="2" presStyleCnt="12">
        <dgm:presLayoutVars>
          <dgm:bulletEnabled val="1"/>
        </dgm:presLayoutVars>
      </dgm:prSet>
      <dgm:spPr/>
    </dgm:pt>
    <dgm:pt modelId="{E4A39AA0-0B29-4692-826E-5C9CBBCB1293}" type="pres">
      <dgm:prSet presAssocID="{9325CB8F-F2E3-4F6D-8AC8-ABEACBB9A361}" presName="sibTrans" presStyleCnt="0"/>
      <dgm:spPr/>
    </dgm:pt>
    <dgm:pt modelId="{23043D3B-D4BD-4FC9-8177-F0D0588FD951}" type="pres">
      <dgm:prSet presAssocID="{E6E818C4-7F3B-4F65-8874-1F47D229AABB}" presName="node" presStyleLbl="node1" presStyleIdx="3" presStyleCnt="12">
        <dgm:presLayoutVars>
          <dgm:bulletEnabled val="1"/>
        </dgm:presLayoutVars>
      </dgm:prSet>
      <dgm:spPr/>
    </dgm:pt>
    <dgm:pt modelId="{A291C7AE-D573-44A9-8480-14151C438873}" type="pres">
      <dgm:prSet presAssocID="{2F513F56-D553-4E3C-8059-9F761C62357C}" presName="sibTrans" presStyleCnt="0"/>
      <dgm:spPr/>
    </dgm:pt>
    <dgm:pt modelId="{076E7113-D913-46FD-BCF0-0F45D60D5EEB}" type="pres">
      <dgm:prSet presAssocID="{88AE22FD-019A-4B7A-BFB7-A4E61CD28F9F}" presName="node" presStyleLbl="node1" presStyleIdx="4" presStyleCnt="12">
        <dgm:presLayoutVars>
          <dgm:bulletEnabled val="1"/>
        </dgm:presLayoutVars>
      </dgm:prSet>
      <dgm:spPr/>
    </dgm:pt>
    <dgm:pt modelId="{72E5658B-9333-49FC-9C2E-38CC92550CD3}" type="pres">
      <dgm:prSet presAssocID="{2D7E7CA5-1B49-460A-9CF3-0BC9FA7D311C}" presName="sibTrans" presStyleCnt="0"/>
      <dgm:spPr/>
    </dgm:pt>
    <dgm:pt modelId="{6CF9DAF9-9355-4E84-BF3D-E90248081A2F}" type="pres">
      <dgm:prSet presAssocID="{32A11C4C-EF08-4518-B6B6-FEB076EFABB8}" presName="node" presStyleLbl="node1" presStyleIdx="5" presStyleCnt="12">
        <dgm:presLayoutVars>
          <dgm:bulletEnabled val="1"/>
        </dgm:presLayoutVars>
      </dgm:prSet>
      <dgm:spPr/>
    </dgm:pt>
    <dgm:pt modelId="{2C847910-FEFB-4630-9A85-B409C8B3C2C6}" type="pres">
      <dgm:prSet presAssocID="{1BD071F4-B07E-4552-BC21-3274A0144760}" presName="sibTrans" presStyleCnt="0"/>
      <dgm:spPr/>
    </dgm:pt>
    <dgm:pt modelId="{948F5253-6FAE-4E99-BC3E-9B8605551C0F}" type="pres">
      <dgm:prSet presAssocID="{F254CBD7-8742-4872-9191-C8C8791CC6DC}" presName="node" presStyleLbl="node1" presStyleIdx="6" presStyleCnt="12">
        <dgm:presLayoutVars>
          <dgm:bulletEnabled val="1"/>
        </dgm:presLayoutVars>
      </dgm:prSet>
      <dgm:spPr/>
    </dgm:pt>
    <dgm:pt modelId="{2DC449F6-EA10-4E8D-8D25-745EF3153BEE}" type="pres">
      <dgm:prSet presAssocID="{83B736AB-273D-44DC-94EC-C36DC3CE927F}" presName="sibTrans" presStyleCnt="0"/>
      <dgm:spPr/>
    </dgm:pt>
    <dgm:pt modelId="{4ED1714F-9D8F-41E4-8600-6549A0FA8D98}" type="pres">
      <dgm:prSet presAssocID="{C1DDFC0C-8A0B-4A41-97BF-E2693D1C9F08}" presName="node" presStyleLbl="node1" presStyleIdx="7" presStyleCnt="12">
        <dgm:presLayoutVars>
          <dgm:bulletEnabled val="1"/>
        </dgm:presLayoutVars>
      </dgm:prSet>
      <dgm:spPr/>
    </dgm:pt>
    <dgm:pt modelId="{B4A1101F-102A-42F0-95E0-521A33E24AA4}" type="pres">
      <dgm:prSet presAssocID="{888B2963-4CAA-44D4-A83A-C2D7586D54FD}" presName="sibTrans" presStyleCnt="0"/>
      <dgm:spPr/>
    </dgm:pt>
    <dgm:pt modelId="{F7212F3E-B3D5-4214-A723-CA7D8BFA66E3}" type="pres">
      <dgm:prSet presAssocID="{BD14DC86-AC5D-45CD-83F3-91F39D7A9C36}" presName="node" presStyleLbl="node1" presStyleIdx="8" presStyleCnt="12">
        <dgm:presLayoutVars>
          <dgm:bulletEnabled val="1"/>
        </dgm:presLayoutVars>
      </dgm:prSet>
      <dgm:spPr/>
    </dgm:pt>
    <dgm:pt modelId="{F0F9579C-C89B-4609-9833-332A0F28DBD0}" type="pres">
      <dgm:prSet presAssocID="{5C5508B2-566E-4281-8F0C-3C0E31BCCF4B}" presName="sibTrans" presStyleCnt="0"/>
      <dgm:spPr/>
    </dgm:pt>
    <dgm:pt modelId="{49C2D3E8-70A3-4EED-9C10-6924E91B8681}" type="pres">
      <dgm:prSet presAssocID="{75F1200E-FD2B-492A-80AA-B4BCC40212F7}" presName="node" presStyleLbl="node1" presStyleIdx="9" presStyleCnt="12">
        <dgm:presLayoutVars>
          <dgm:bulletEnabled val="1"/>
        </dgm:presLayoutVars>
      </dgm:prSet>
      <dgm:spPr/>
    </dgm:pt>
    <dgm:pt modelId="{09C84929-BF53-41DA-B977-FFE2F8266385}" type="pres">
      <dgm:prSet presAssocID="{3B8F6B81-1C80-4580-A997-5DC973B5F32F}" presName="sibTrans" presStyleCnt="0"/>
      <dgm:spPr/>
    </dgm:pt>
    <dgm:pt modelId="{375264F0-2695-4EE6-A1D0-AE9952A13C9D}" type="pres">
      <dgm:prSet presAssocID="{EC1DEA2D-3DCD-4D03-8EDB-EA342E07B9F5}" presName="node" presStyleLbl="node1" presStyleIdx="10" presStyleCnt="12">
        <dgm:presLayoutVars>
          <dgm:bulletEnabled val="1"/>
        </dgm:presLayoutVars>
      </dgm:prSet>
      <dgm:spPr/>
    </dgm:pt>
    <dgm:pt modelId="{81F592D9-9014-4E6F-8DA2-1243BFBA1E59}" type="pres">
      <dgm:prSet presAssocID="{D359A059-743E-480A-AD59-770317F9E5CE}" presName="sibTrans" presStyleCnt="0"/>
      <dgm:spPr/>
    </dgm:pt>
    <dgm:pt modelId="{960E64A6-E8CE-4DD2-9E16-22DBF410B5A7}" type="pres">
      <dgm:prSet presAssocID="{8F2BF96E-3E19-46A7-B281-387E942F2BCE}" presName="node" presStyleLbl="node1" presStyleIdx="11" presStyleCnt="12">
        <dgm:presLayoutVars>
          <dgm:bulletEnabled val="1"/>
        </dgm:presLayoutVars>
      </dgm:prSet>
      <dgm:spPr/>
    </dgm:pt>
  </dgm:ptLst>
  <dgm:cxnLst>
    <dgm:cxn modelId="{F8F68911-ACAF-41EC-B71E-10D4FA841F4B}" srcId="{5F8FA2DD-451E-44F0-AAFE-6B7A91F70F33}" destId="{89A8369C-8B65-454C-BFBA-2D317D1D7FF9}" srcOrd="1" destOrd="0" parTransId="{8DBDA0B1-1A34-46C7-8F95-A0B839C27F3F}" sibTransId="{26B94EAA-6C0B-4C68-836E-98A7C943A4E0}"/>
    <dgm:cxn modelId="{3D784716-185B-4C30-AFFA-DBCF93AED9A3}" type="presOf" srcId="{89A8369C-8B65-454C-BFBA-2D317D1D7FF9}" destId="{239F9950-6145-4F3B-B3D9-B9EABAB0A0B5}" srcOrd="0" destOrd="0" presId="urn:microsoft.com/office/officeart/2005/8/layout/default"/>
    <dgm:cxn modelId="{3DC0E718-7049-42DB-99ED-37AD18F09A63}" type="presOf" srcId="{6627A23C-12E7-46EF-9BF9-EC9609DF3E24}" destId="{F019F30F-D7C0-4F54-B3D0-4FB8C6EB87CB}" srcOrd="0" destOrd="0" presId="urn:microsoft.com/office/officeart/2005/8/layout/default"/>
    <dgm:cxn modelId="{3BDE5E1B-2B58-4BEB-B167-994A7DABEB6E}" srcId="{5F8FA2DD-451E-44F0-AAFE-6B7A91F70F33}" destId="{C1DDFC0C-8A0B-4A41-97BF-E2693D1C9F08}" srcOrd="7" destOrd="0" parTransId="{B4603600-56E1-4989-AC53-DEB249FFB5E6}" sibTransId="{888B2963-4CAA-44D4-A83A-C2D7586D54FD}"/>
    <dgm:cxn modelId="{1572BB33-099A-417A-8200-6838616688DF}" srcId="{5F8FA2DD-451E-44F0-AAFE-6B7A91F70F33}" destId="{EC1DEA2D-3DCD-4D03-8EDB-EA342E07B9F5}" srcOrd="10" destOrd="0" parTransId="{E3E0195F-6930-4086-ABCB-019102950C58}" sibTransId="{D359A059-743E-480A-AD59-770317F9E5CE}"/>
    <dgm:cxn modelId="{11828D34-04AA-4F61-9768-D8A78367DFE0}" type="presOf" srcId="{C3080591-D45A-445F-A52A-3849B3577C5B}" destId="{1A2CD3D6-A5E8-40D6-B77F-F6530B10DFC3}" srcOrd="0" destOrd="0" presId="urn:microsoft.com/office/officeart/2005/8/layout/default"/>
    <dgm:cxn modelId="{A10D6F36-8DFE-431E-8C4E-A29422294B5B}" type="presOf" srcId="{8F2BF96E-3E19-46A7-B281-387E942F2BCE}" destId="{960E64A6-E8CE-4DD2-9E16-22DBF410B5A7}" srcOrd="0" destOrd="0" presId="urn:microsoft.com/office/officeart/2005/8/layout/default"/>
    <dgm:cxn modelId="{C000D336-7E8B-44D8-B2D1-02BEFCCC2C07}" type="presOf" srcId="{F254CBD7-8742-4872-9191-C8C8791CC6DC}" destId="{948F5253-6FAE-4E99-BC3E-9B8605551C0F}" srcOrd="0" destOrd="0" presId="urn:microsoft.com/office/officeart/2005/8/layout/default"/>
    <dgm:cxn modelId="{DF3B4B3A-8B97-4991-9D50-25D43CC5BA8B}" type="presOf" srcId="{C1DDFC0C-8A0B-4A41-97BF-E2693D1C9F08}" destId="{4ED1714F-9D8F-41E4-8600-6549A0FA8D98}" srcOrd="0" destOrd="0" presId="urn:microsoft.com/office/officeart/2005/8/layout/default"/>
    <dgm:cxn modelId="{CD262B5F-C5C6-4FA3-96E9-FB04466584D4}" srcId="{5F8FA2DD-451E-44F0-AAFE-6B7A91F70F33}" destId="{32A11C4C-EF08-4518-B6B6-FEB076EFABB8}" srcOrd="5" destOrd="0" parTransId="{D8435E32-B388-454E-996C-9EB8FBA1A2FE}" sibTransId="{1BD071F4-B07E-4552-BC21-3274A0144760}"/>
    <dgm:cxn modelId="{CCF94B68-1CD4-419D-A63E-E3CCB12E0307}" type="presOf" srcId="{EC1DEA2D-3DCD-4D03-8EDB-EA342E07B9F5}" destId="{375264F0-2695-4EE6-A1D0-AE9952A13C9D}" srcOrd="0" destOrd="0" presId="urn:microsoft.com/office/officeart/2005/8/layout/default"/>
    <dgm:cxn modelId="{AEAA6349-6F8D-458A-9B1F-DFCCE731313F}" type="presOf" srcId="{88AE22FD-019A-4B7A-BFB7-A4E61CD28F9F}" destId="{076E7113-D913-46FD-BCF0-0F45D60D5EEB}" srcOrd="0" destOrd="0" presId="urn:microsoft.com/office/officeart/2005/8/layout/default"/>
    <dgm:cxn modelId="{78E2B455-1F5D-4883-9C8A-D9FD8AE9A84E}" type="presOf" srcId="{E6E818C4-7F3B-4F65-8874-1F47D229AABB}" destId="{23043D3B-D4BD-4FC9-8177-F0D0588FD951}" srcOrd="0" destOrd="0" presId="urn:microsoft.com/office/officeart/2005/8/layout/default"/>
    <dgm:cxn modelId="{8E943E7A-B8D4-43E4-8F26-7245CD9049FF}" srcId="{5F8FA2DD-451E-44F0-AAFE-6B7A91F70F33}" destId="{E6E818C4-7F3B-4F65-8874-1F47D229AABB}" srcOrd="3" destOrd="0" parTransId="{3D155961-E967-4B5C-9987-B133D8148B38}" sibTransId="{2F513F56-D553-4E3C-8059-9F761C62357C}"/>
    <dgm:cxn modelId="{86694D7A-D1A4-4192-B3B6-5259BBC6645B}" type="presOf" srcId="{32A11C4C-EF08-4518-B6B6-FEB076EFABB8}" destId="{6CF9DAF9-9355-4E84-BF3D-E90248081A2F}" srcOrd="0" destOrd="0" presId="urn:microsoft.com/office/officeart/2005/8/layout/default"/>
    <dgm:cxn modelId="{28835A5A-B70B-4BC6-85C2-0C445076D7C9}" srcId="{5F8FA2DD-451E-44F0-AAFE-6B7A91F70F33}" destId="{F254CBD7-8742-4872-9191-C8C8791CC6DC}" srcOrd="6" destOrd="0" parTransId="{5E0D2040-694D-4807-859C-40BF1EA0AC02}" sibTransId="{83B736AB-273D-44DC-94EC-C36DC3CE927F}"/>
    <dgm:cxn modelId="{08E4C87F-F428-49E1-BBFC-550402B1B288}" srcId="{5F8FA2DD-451E-44F0-AAFE-6B7A91F70F33}" destId="{6627A23C-12E7-46EF-9BF9-EC9609DF3E24}" srcOrd="0" destOrd="0" parTransId="{3F9E7A94-BACF-4CC1-B999-014E8D4DC804}" sibTransId="{9BF51E05-ECE2-4306-94EB-FEDD2EB9F62B}"/>
    <dgm:cxn modelId="{21183987-D1D6-4F7C-A7EF-BDA37C885F01}" type="presOf" srcId="{75F1200E-FD2B-492A-80AA-B4BCC40212F7}" destId="{49C2D3E8-70A3-4EED-9C10-6924E91B8681}" srcOrd="0" destOrd="0" presId="urn:microsoft.com/office/officeart/2005/8/layout/default"/>
    <dgm:cxn modelId="{FFD18993-9AE3-4EF9-9F43-91C83CA410A0}" srcId="{5F8FA2DD-451E-44F0-AAFE-6B7A91F70F33}" destId="{75F1200E-FD2B-492A-80AA-B4BCC40212F7}" srcOrd="9" destOrd="0" parTransId="{4C1B9F77-3D2A-4111-8625-6C529884C8E9}" sibTransId="{3B8F6B81-1C80-4580-A997-5DC973B5F32F}"/>
    <dgm:cxn modelId="{93101599-1DC4-48DC-B685-26F875F80246}" srcId="{5F8FA2DD-451E-44F0-AAFE-6B7A91F70F33}" destId="{8F2BF96E-3E19-46A7-B281-387E942F2BCE}" srcOrd="11" destOrd="0" parTransId="{9350764D-504F-4B74-B0F1-AABF0E1DD258}" sibTransId="{BBA187B5-78D8-42CC-A2ED-FF57CCE9AAB1}"/>
    <dgm:cxn modelId="{1F2B44B1-677A-4D12-8DC8-28D8B14CF011}" type="presOf" srcId="{BD14DC86-AC5D-45CD-83F3-91F39D7A9C36}" destId="{F7212F3E-B3D5-4214-A723-CA7D8BFA66E3}" srcOrd="0" destOrd="0" presId="urn:microsoft.com/office/officeart/2005/8/layout/default"/>
    <dgm:cxn modelId="{947457C9-B4C0-4677-BAED-78B234D54474}" type="presOf" srcId="{5F8FA2DD-451E-44F0-AAFE-6B7A91F70F33}" destId="{C35989C8-A73D-481C-A93B-6D1EFE2CDAC6}" srcOrd="0" destOrd="0" presId="urn:microsoft.com/office/officeart/2005/8/layout/default"/>
    <dgm:cxn modelId="{081484DD-4047-4315-AF9D-167C1C701D8C}" srcId="{5F8FA2DD-451E-44F0-AAFE-6B7A91F70F33}" destId="{88AE22FD-019A-4B7A-BFB7-A4E61CD28F9F}" srcOrd="4" destOrd="0" parTransId="{FF3AB323-DB73-4C85-8E6E-8978DEDF9876}" sibTransId="{2D7E7CA5-1B49-460A-9CF3-0BC9FA7D311C}"/>
    <dgm:cxn modelId="{2EB76AEF-2B1C-4874-84B0-BF824CFDA5C7}" srcId="{5F8FA2DD-451E-44F0-AAFE-6B7A91F70F33}" destId="{C3080591-D45A-445F-A52A-3849B3577C5B}" srcOrd="2" destOrd="0" parTransId="{30EF197A-669F-4F7C-8D44-FE0C2F3C5FD6}" sibTransId="{9325CB8F-F2E3-4F6D-8AC8-ABEACBB9A361}"/>
    <dgm:cxn modelId="{8C33C9F8-3A74-4F29-88AD-937FA45DCF07}" srcId="{5F8FA2DD-451E-44F0-AAFE-6B7A91F70F33}" destId="{BD14DC86-AC5D-45CD-83F3-91F39D7A9C36}" srcOrd="8" destOrd="0" parTransId="{13549563-D4BD-45D1-B1A5-30B9E709EBA4}" sibTransId="{5C5508B2-566E-4281-8F0C-3C0E31BCCF4B}"/>
    <dgm:cxn modelId="{144C3E47-CE50-4D5F-9FBE-954DADC5AEA3}" type="presParOf" srcId="{C35989C8-A73D-481C-A93B-6D1EFE2CDAC6}" destId="{F019F30F-D7C0-4F54-B3D0-4FB8C6EB87CB}" srcOrd="0" destOrd="0" presId="urn:microsoft.com/office/officeart/2005/8/layout/default"/>
    <dgm:cxn modelId="{6CCD66E0-91AC-41DC-B8F5-EEB8EDF11FE7}" type="presParOf" srcId="{C35989C8-A73D-481C-A93B-6D1EFE2CDAC6}" destId="{AB357E8F-790E-48DE-AFCB-22D39EAB49BA}" srcOrd="1" destOrd="0" presId="urn:microsoft.com/office/officeart/2005/8/layout/default"/>
    <dgm:cxn modelId="{CB71A13D-1FF0-4E50-A876-672F65A0995D}" type="presParOf" srcId="{C35989C8-A73D-481C-A93B-6D1EFE2CDAC6}" destId="{239F9950-6145-4F3B-B3D9-B9EABAB0A0B5}" srcOrd="2" destOrd="0" presId="urn:microsoft.com/office/officeart/2005/8/layout/default"/>
    <dgm:cxn modelId="{64BB50E4-EB6A-4176-B12D-243296E85237}" type="presParOf" srcId="{C35989C8-A73D-481C-A93B-6D1EFE2CDAC6}" destId="{46A20C96-6E9B-4373-85AE-70F37FECBC11}" srcOrd="3" destOrd="0" presId="urn:microsoft.com/office/officeart/2005/8/layout/default"/>
    <dgm:cxn modelId="{67299D03-F48C-451F-A42D-26E79BA98D48}" type="presParOf" srcId="{C35989C8-A73D-481C-A93B-6D1EFE2CDAC6}" destId="{1A2CD3D6-A5E8-40D6-B77F-F6530B10DFC3}" srcOrd="4" destOrd="0" presId="urn:microsoft.com/office/officeart/2005/8/layout/default"/>
    <dgm:cxn modelId="{167C4665-29C5-491E-95E4-8DD4A4785183}" type="presParOf" srcId="{C35989C8-A73D-481C-A93B-6D1EFE2CDAC6}" destId="{E4A39AA0-0B29-4692-826E-5C9CBBCB1293}" srcOrd="5" destOrd="0" presId="urn:microsoft.com/office/officeart/2005/8/layout/default"/>
    <dgm:cxn modelId="{963AFD12-97BC-42A5-A56B-857F30251BBB}" type="presParOf" srcId="{C35989C8-A73D-481C-A93B-6D1EFE2CDAC6}" destId="{23043D3B-D4BD-4FC9-8177-F0D0588FD951}" srcOrd="6" destOrd="0" presId="urn:microsoft.com/office/officeart/2005/8/layout/default"/>
    <dgm:cxn modelId="{A7F6CFE4-18C0-4EBC-B862-CFB23A7870B7}" type="presParOf" srcId="{C35989C8-A73D-481C-A93B-6D1EFE2CDAC6}" destId="{A291C7AE-D573-44A9-8480-14151C438873}" srcOrd="7" destOrd="0" presId="urn:microsoft.com/office/officeart/2005/8/layout/default"/>
    <dgm:cxn modelId="{62D06255-6D89-45B1-87EB-2CD3A4C0DBF0}" type="presParOf" srcId="{C35989C8-A73D-481C-A93B-6D1EFE2CDAC6}" destId="{076E7113-D913-46FD-BCF0-0F45D60D5EEB}" srcOrd="8" destOrd="0" presId="urn:microsoft.com/office/officeart/2005/8/layout/default"/>
    <dgm:cxn modelId="{4095A8E5-5CB1-4379-89F3-647451D441E5}" type="presParOf" srcId="{C35989C8-A73D-481C-A93B-6D1EFE2CDAC6}" destId="{72E5658B-9333-49FC-9C2E-38CC92550CD3}" srcOrd="9" destOrd="0" presId="urn:microsoft.com/office/officeart/2005/8/layout/default"/>
    <dgm:cxn modelId="{470B2E16-0D7D-4E7A-ACAA-12F3CCC20F4B}" type="presParOf" srcId="{C35989C8-A73D-481C-A93B-6D1EFE2CDAC6}" destId="{6CF9DAF9-9355-4E84-BF3D-E90248081A2F}" srcOrd="10" destOrd="0" presId="urn:microsoft.com/office/officeart/2005/8/layout/default"/>
    <dgm:cxn modelId="{E5319D2C-FBB5-4753-B985-D7085730D3DC}" type="presParOf" srcId="{C35989C8-A73D-481C-A93B-6D1EFE2CDAC6}" destId="{2C847910-FEFB-4630-9A85-B409C8B3C2C6}" srcOrd="11" destOrd="0" presId="urn:microsoft.com/office/officeart/2005/8/layout/default"/>
    <dgm:cxn modelId="{C62469F3-5321-480E-AF86-4172644E029F}" type="presParOf" srcId="{C35989C8-A73D-481C-A93B-6D1EFE2CDAC6}" destId="{948F5253-6FAE-4E99-BC3E-9B8605551C0F}" srcOrd="12" destOrd="0" presId="urn:microsoft.com/office/officeart/2005/8/layout/default"/>
    <dgm:cxn modelId="{416A0F56-CDA1-4940-8DF6-8E45257BA83B}" type="presParOf" srcId="{C35989C8-A73D-481C-A93B-6D1EFE2CDAC6}" destId="{2DC449F6-EA10-4E8D-8D25-745EF3153BEE}" srcOrd="13" destOrd="0" presId="urn:microsoft.com/office/officeart/2005/8/layout/default"/>
    <dgm:cxn modelId="{F40CED27-A800-4FA6-9CDD-C0B8AA53CC2E}" type="presParOf" srcId="{C35989C8-A73D-481C-A93B-6D1EFE2CDAC6}" destId="{4ED1714F-9D8F-41E4-8600-6549A0FA8D98}" srcOrd="14" destOrd="0" presId="urn:microsoft.com/office/officeart/2005/8/layout/default"/>
    <dgm:cxn modelId="{FF473345-1799-4DEB-88F6-673E2885926E}" type="presParOf" srcId="{C35989C8-A73D-481C-A93B-6D1EFE2CDAC6}" destId="{B4A1101F-102A-42F0-95E0-521A33E24AA4}" srcOrd="15" destOrd="0" presId="urn:microsoft.com/office/officeart/2005/8/layout/default"/>
    <dgm:cxn modelId="{53D0BEAB-677F-4226-A8CE-09D340B615F7}" type="presParOf" srcId="{C35989C8-A73D-481C-A93B-6D1EFE2CDAC6}" destId="{F7212F3E-B3D5-4214-A723-CA7D8BFA66E3}" srcOrd="16" destOrd="0" presId="urn:microsoft.com/office/officeart/2005/8/layout/default"/>
    <dgm:cxn modelId="{7C29CADD-FB9D-4328-BFF9-92FAD0DFCCA0}" type="presParOf" srcId="{C35989C8-A73D-481C-A93B-6D1EFE2CDAC6}" destId="{F0F9579C-C89B-4609-9833-332A0F28DBD0}" srcOrd="17" destOrd="0" presId="urn:microsoft.com/office/officeart/2005/8/layout/default"/>
    <dgm:cxn modelId="{AD2CC5CA-4BF6-490D-B1AF-B76387410001}" type="presParOf" srcId="{C35989C8-A73D-481C-A93B-6D1EFE2CDAC6}" destId="{49C2D3E8-70A3-4EED-9C10-6924E91B8681}" srcOrd="18" destOrd="0" presId="urn:microsoft.com/office/officeart/2005/8/layout/default"/>
    <dgm:cxn modelId="{BCF03AE8-E297-4EF2-98FE-F89426F99472}" type="presParOf" srcId="{C35989C8-A73D-481C-A93B-6D1EFE2CDAC6}" destId="{09C84929-BF53-41DA-B977-FFE2F8266385}" srcOrd="19" destOrd="0" presId="urn:microsoft.com/office/officeart/2005/8/layout/default"/>
    <dgm:cxn modelId="{E277D66A-0667-49DF-92E9-2A7084ECDE07}" type="presParOf" srcId="{C35989C8-A73D-481C-A93B-6D1EFE2CDAC6}" destId="{375264F0-2695-4EE6-A1D0-AE9952A13C9D}" srcOrd="20" destOrd="0" presId="urn:microsoft.com/office/officeart/2005/8/layout/default"/>
    <dgm:cxn modelId="{70F06167-5216-4571-9CCC-AFF4B644E836}" type="presParOf" srcId="{C35989C8-A73D-481C-A93B-6D1EFE2CDAC6}" destId="{81F592D9-9014-4E6F-8DA2-1243BFBA1E59}" srcOrd="21" destOrd="0" presId="urn:microsoft.com/office/officeart/2005/8/layout/default"/>
    <dgm:cxn modelId="{8F7072F2-CC4C-4726-ABF5-FEF4E2AA635E}" type="presParOf" srcId="{C35989C8-A73D-481C-A93B-6D1EFE2CDAC6}" destId="{960E64A6-E8CE-4DD2-9E16-22DBF410B5A7}" srcOrd="22"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9F30F-D7C0-4F54-B3D0-4FB8C6EB87CB}">
      <dsp:nvSpPr>
        <dsp:cNvPr id="0" name=""/>
        <dsp:cNvSpPr/>
      </dsp:nvSpPr>
      <dsp:spPr>
        <a:xfrm>
          <a:off x="336356" y="108"/>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a:rPr>
            <a:t>Contribute to </a:t>
          </a:r>
          <a:r>
            <a:rPr lang="en-US" sz="2000" b="1" kern="1200" dirty="0">
              <a:latin typeface="Arial"/>
            </a:rPr>
            <a:t>AWERB </a:t>
          </a:r>
          <a:r>
            <a:rPr lang="en-US" sz="2000" b="0" kern="1200" dirty="0">
              <a:latin typeface="Arial"/>
            </a:rPr>
            <a:t>and </a:t>
          </a:r>
          <a:r>
            <a:rPr lang="en-US" sz="2000" b="0" kern="1200" dirty="0">
              <a:solidFill>
                <a:schemeClr val="bg1"/>
              </a:solidFill>
              <a:latin typeface="Arial"/>
            </a:rPr>
            <a:t>other</a:t>
          </a:r>
          <a:r>
            <a:rPr lang="en-US" sz="2000" b="0" kern="1200" dirty="0">
              <a:latin typeface="Arial"/>
            </a:rPr>
            <a:t> meetings</a:t>
          </a:r>
          <a:endParaRPr lang="en-US" sz="2000" b="1" kern="1200" dirty="0"/>
        </a:p>
      </dsp:txBody>
      <dsp:txXfrm>
        <a:off x="336356" y="108"/>
        <a:ext cx="1859664" cy="1115798"/>
      </dsp:txXfrm>
    </dsp:sp>
    <dsp:sp modelId="{239F9950-6145-4F3B-B3D9-B9EABAB0A0B5}">
      <dsp:nvSpPr>
        <dsp:cNvPr id="0" name=""/>
        <dsp:cNvSpPr/>
      </dsp:nvSpPr>
      <dsp:spPr>
        <a:xfrm>
          <a:off x="2359951" y="0"/>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t>Disseminate </a:t>
          </a:r>
          <a:r>
            <a:rPr lang="en-US" sz="2000" b="1" kern="1200" dirty="0">
              <a:latin typeface="Arial"/>
            </a:rPr>
            <a:t>information</a:t>
          </a:r>
          <a:endParaRPr lang="en-US" sz="2000" b="1" kern="1200" dirty="0"/>
        </a:p>
      </dsp:txBody>
      <dsp:txXfrm>
        <a:off x="2359951" y="0"/>
        <a:ext cx="1859664" cy="1115798"/>
      </dsp:txXfrm>
    </dsp:sp>
    <dsp:sp modelId="{1A2CD3D6-A5E8-40D6-B77F-F6530B10DFC3}">
      <dsp:nvSpPr>
        <dsp:cNvPr id="0" name=""/>
        <dsp:cNvSpPr/>
      </dsp:nvSpPr>
      <dsp:spPr>
        <a:xfrm>
          <a:off x="4427619" y="108"/>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a:rPr>
            <a:t> </a:t>
          </a:r>
          <a:r>
            <a:rPr lang="en-US" sz="2000" b="1" kern="1200" dirty="0">
              <a:latin typeface="Arial"/>
            </a:rPr>
            <a:t>Newsletters</a:t>
          </a:r>
        </a:p>
        <a:p>
          <a:pPr marL="0" lvl="0" indent="0" algn="ctr" defTabSz="889000" rtl="0">
            <a:lnSpc>
              <a:spcPct val="90000"/>
            </a:lnSpc>
            <a:spcBef>
              <a:spcPct val="0"/>
            </a:spcBef>
            <a:spcAft>
              <a:spcPct val="35000"/>
            </a:spcAft>
            <a:buNone/>
          </a:pPr>
          <a:r>
            <a:rPr lang="en-US" sz="2000" b="0" kern="1200" dirty="0">
              <a:latin typeface="Arial"/>
            </a:rPr>
            <a:t>and</a:t>
          </a:r>
          <a:r>
            <a:rPr lang="en-US" sz="2000" b="1" kern="1200" dirty="0">
              <a:latin typeface="Arial"/>
            </a:rPr>
            <a:t> bulletins</a:t>
          </a:r>
          <a:endParaRPr lang="en-US" sz="2000" b="1" kern="1200" dirty="0"/>
        </a:p>
      </dsp:txBody>
      <dsp:txXfrm>
        <a:off x="4427619" y="108"/>
        <a:ext cx="1859664" cy="1115798"/>
      </dsp:txXfrm>
    </dsp:sp>
    <dsp:sp modelId="{23043D3B-D4BD-4FC9-8177-F0D0588FD951}">
      <dsp:nvSpPr>
        <dsp:cNvPr id="0" name=""/>
        <dsp:cNvSpPr/>
      </dsp:nvSpPr>
      <dsp:spPr>
        <a:xfrm>
          <a:off x="336356" y="1301874"/>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a:rPr>
            <a:t>Create </a:t>
          </a:r>
          <a:r>
            <a:rPr lang="en-US" sz="2000" b="1" kern="1200" dirty="0">
              <a:latin typeface="Arial"/>
            </a:rPr>
            <a:t>posters</a:t>
          </a:r>
          <a:endParaRPr lang="en-US" sz="2000" b="1" kern="1200" dirty="0"/>
        </a:p>
      </dsp:txBody>
      <dsp:txXfrm>
        <a:off x="336356" y="1301874"/>
        <a:ext cx="1859664" cy="1115798"/>
      </dsp:txXfrm>
    </dsp:sp>
    <dsp:sp modelId="{076E7113-D913-46FD-BCF0-0F45D60D5EEB}">
      <dsp:nvSpPr>
        <dsp:cNvPr id="0" name=""/>
        <dsp:cNvSpPr/>
      </dsp:nvSpPr>
      <dsp:spPr>
        <a:xfrm>
          <a:off x="2381988" y="1301874"/>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a:rPr>
            <a:t>Collate and report on </a:t>
          </a:r>
          <a:r>
            <a:rPr lang="en-US" sz="2000" b="1" kern="1200" dirty="0">
              <a:latin typeface="Arial"/>
            </a:rPr>
            <a:t>SC18s</a:t>
          </a:r>
          <a:endParaRPr lang="en-US" sz="2000" b="1" kern="1200" dirty="0"/>
        </a:p>
      </dsp:txBody>
      <dsp:txXfrm>
        <a:off x="2381988" y="1301874"/>
        <a:ext cx="1859664" cy="1115798"/>
      </dsp:txXfrm>
    </dsp:sp>
    <dsp:sp modelId="{6CF9DAF9-9355-4E84-BF3D-E90248081A2F}">
      <dsp:nvSpPr>
        <dsp:cNvPr id="0" name=""/>
        <dsp:cNvSpPr/>
      </dsp:nvSpPr>
      <dsp:spPr>
        <a:xfrm>
          <a:off x="4427619" y="1301874"/>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a:rPr>
            <a:t>Support</a:t>
          </a:r>
          <a:r>
            <a:rPr lang="en-US" sz="2000" b="1" kern="1200" dirty="0">
              <a:latin typeface="Arial"/>
            </a:rPr>
            <a:t> rehoming</a:t>
          </a:r>
          <a:r>
            <a:rPr lang="en-US" sz="2000" kern="1200" dirty="0">
              <a:latin typeface="Arial"/>
            </a:rPr>
            <a:t> of animals</a:t>
          </a:r>
          <a:endParaRPr lang="en-US" sz="2000" kern="1200" dirty="0"/>
        </a:p>
      </dsp:txBody>
      <dsp:txXfrm>
        <a:off x="4427619" y="1301874"/>
        <a:ext cx="1859664" cy="1115798"/>
      </dsp:txXfrm>
    </dsp:sp>
    <dsp:sp modelId="{948F5253-6FAE-4E99-BC3E-9B8605551C0F}">
      <dsp:nvSpPr>
        <dsp:cNvPr id="0" name=""/>
        <dsp:cNvSpPr/>
      </dsp:nvSpPr>
      <dsp:spPr>
        <a:xfrm>
          <a:off x="336356" y="2603639"/>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dirty="0">
              <a:latin typeface="Arial"/>
            </a:rPr>
            <a:t>3Rs</a:t>
          </a:r>
          <a:r>
            <a:rPr lang="en-US" sz="2000" kern="1200" dirty="0">
              <a:latin typeface="Arial"/>
            </a:rPr>
            <a:t> drop ins</a:t>
          </a:r>
        </a:p>
      </dsp:txBody>
      <dsp:txXfrm>
        <a:off x="336356" y="2603639"/>
        <a:ext cx="1859664" cy="1115798"/>
      </dsp:txXfrm>
    </dsp:sp>
    <dsp:sp modelId="{4ED1714F-9D8F-41E4-8600-6549A0FA8D98}">
      <dsp:nvSpPr>
        <dsp:cNvPr id="0" name=""/>
        <dsp:cNvSpPr/>
      </dsp:nvSpPr>
      <dsp:spPr>
        <a:xfrm>
          <a:off x="2381988" y="2603639"/>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a:rPr>
            <a:t>Promotion of </a:t>
          </a:r>
          <a:r>
            <a:rPr lang="en-US" sz="2000" b="1" kern="1200" dirty="0">
              <a:latin typeface="Arial"/>
            </a:rPr>
            <a:t>openness</a:t>
          </a:r>
        </a:p>
      </dsp:txBody>
      <dsp:txXfrm>
        <a:off x="2381988" y="2603639"/>
        <a:ext cx="1859664" cy="1115798"/>
      </dsp:txXfrm>
    </dsp:sp>
    <dsp:sp modelId="{F7212F3E-B3D5-4214-A723-CA7D8BFA66E3}">
      <dsp:nvSpPr>
        <dsp:cNvPr id="0" name=""/>
        <dsp:cNvSpPr/>
      </dsp:nvSpPr>
      <dsp:spPr>
        <a:xfrm>
          <a:off x="4427619" y="2603639"/>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0" kern="1200" dirty="0">
              <a:latin typeface="Arial"/>
            </a:rPr>
            <a:t>Public</a:t>
          </a:r>
          <a:r>
            <a:rPr lang="en-US" sz="2000" b="1" kern="1200" dirty="0">
              <a:latin typeface="Arial"/>
            </a:rPr>
            <a:t> engagement</a:t>
          </a:r>
        </a:p>
      </dsp:txBody>
      <dsp:txXfrm>
        <a:off x="4427619" y="2603639"/>
        <a:ext cx="1859664" cy="1115798"/>
      </dsp:txXfrm>
    </dsp:sp>
    <dsp:sp modelId="{49C2D3E8-70A3-4EED-9C10-6924E91B8681}">
      <dsp:nvSpPr>
        <dsp:cNvPr id="0" name=""/>
        <dsp:cNvSpPr/>
      </dsp:nvSpPr>
      <dsp:spPr>
        <a:xfrm>
          <a:off x="336356" y="3905405"/>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a:rPr>
            <a:t>A point </a:t>
          </a:r>
          <a:r>
            <a:rPr lang="en-US" sz="2000" strike="noStrike" kern="1200" dirty="0">
              <a:solidFill>
                <a:schemeClr val="bg1"/>
              </a:solidFill>
              <a:latin typeface="Arial"/>
            </a:rPr>
            <a:t>of</a:t>
          </a:r>
          <a:r>
            <a:rPr lang="en-US" sz="2000" b="1" kern="1200" dirty="0">
              <a:latin typeface="Arial"/>
            </a:rPr>
            <a:t> contact </a:t>
          </a:r>
          <a:r>
            <a:rPr lang="en-US" sz="2000" kern="1200" dirty="0">
              <a:latin typeface="Arial"/>
            </a:rPr>
            <a:t>for all</a:t>
          </a:r>
        </a:p>
      </dsp:txBody>
      <dsp:txXfrm>
        <a:off x="336356" y="3905405"/>
        <a:ext cx="1859664" cy="1115798"/>
      </dsp:txXfrm>
    </dsp:sp>
    <dsp:sp modelId="{375264F0-2695-4EE6-A1D0-AE9952A13C9D}">
      <dsp:nvSpPr>
        <dsp:cNvPr id="0" name=""/>
        <dsp:cNvSpPr/>
      </dsp:nvSpPr>
      <dsp:spPr>
        <a:xfrm>
          <a:off x="2381988" y="3905405"/>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0" kern="1200" dirty="0">
              <a:latin typeface="Arial"/>
            </a:rPr>
            <a:t>Help create </a:t>
          </a:r>
          <a:r>
            <a:rPr lang="en-US" sz="2000" b="1" kern="1200" dirty="0">
              <a:latin typeface="Arial"/>
            </a:rPr>
            <a:t>guidance</a:t>
          </a:r>
        </a:p>
      </dsp:txBody>
      <dsp:txXfrm>
        <a:off x="2381988" y="3905405"/>
        <a:ext cx="1859664" cy="1115798"/>
      </dsp:txXfrm>
    </dsp:sp>
    <dsp:sp modelId="{960E64A6-E8CE-4DD2-9E16-22DBF410B5A7}">
      <dsp:nvSpPr>
        <dsp:cNvPr id="0" name=""/>
        <dsp:cNvSpPr/>
      </dsp:nvSpPr>
      <dsp:spPr>
        <a:xfrm>
          <a:off x="4427619" y="3905405"/>
          <a:ext cx="1859664" cy="111579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0" kern="1200" dirty="0">
              <a:latin typeface="Arial"/>
            </a:rPr>
            <a:t>Teaching</a:t>
          </a:r>
        </a:p>
        <a:p>
          <a:pPr marL="0" lvl="0" indent="0" algn="ctr" defTabSz="889000" rtl="0">
            <a:lnSpc>
              <a:spcPct val="90000"/>
            </a:lnSpc>
            <a:spcBef>
              <a:spcPct val="0"/>
            </a:spcBef>
            <a:spcAft>
              <a:spcPct val="35000"/>
            </a:spcAft>
            <a:buNone/>
          </a:pPr>
          <a:r>
            <a:rPr lang="en-US" sz="2000" b="1" kern="1200" dirty="0">
              <a:latin typeface="Arial"/>
            </a:rPr>
            <a:t>IAT &amp; HO</a:t>
          </a:r>
        </a:p>
      </dsp:txBody>
      <dsp:txXfrm>
        <a:off x="4427619" y="3905405"/>
        <a:ext cx="1859664" cy="111579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D026B9-FB21-40B2-B335-0FC48BA51EF9}" type="datetimeFigureOut">
              <a:rPr lang="en-GB" smtClean="0"/>
              <a:t>05/11/2025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CF1F1D-6223-4881-A7CF-953530E3C5A1}" type="slidenum">
              <a:rPr lang="en-GB" smtClean="0"/>
              <a:t>‹#›</a:t>
            </a:fld>
            <a:endParaRPr lang="en-GB"/>
          </a:p>
        </p:txBody>
      </p:sp>
    </p:spTree>
    <p:extLst>
      <p:ext uri="{BB962C8B-B14F-4D97-AF65-F5344CB8AC3E}">
        <p14:creationId xmlns:p14="http://schemas.microsoft.com/office/powerpoint/2010/main" val="270063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LASA guiding principles helps us to identify what and how the NIO role should be covered. This spider diagram demonstrates our working matrix. That fulfils the requirements for the NIO role as set out by ASPA.</a:t>
            </a:r>
          </a:p>
        </p:txBody>
      </p:sp>
      <p:sp>
        <p:nvSpPr>
          <p:cNvPr id="4" name="Slide Number Placeholder 3"/>
          <p:cNvSpPr>
            <a:spLocks noGrp="1"/>
          </p:cNvSpPr>
          <p:nvPr>
            <p:ph type="sldNum" sz="quarter" idx="5"/>
          </p:nvPr>
        </p:nvSpPr>
        <p:spPr/>
        <p:txBody>
          <a:bodyPr/>
          <a:lstStyle/>
          <a:p>
            <a:fld id="{AACF1F1D-6223-4881-A7CF-953530E3C5A1}" type="slidenum">
              <a:rPr lang="en-GB" smtClean="0"/>
              <a:t>2</a:t>
            </a:fld>
            <a:endParaRPr lang="en-GB"/>
          </a:p>
        </p:txBody>
      </p:sp>
    </p:spTree>
    <p:extLst>
      <p:ext uri="{BB962C8B-B14F-4D97-AF65-F5344CB8AC3E}">
        <p14:creationId xmlns:p14="http://schemas.microsoft.com/office/powerpoint/2010/main" val="3573976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just a quick overview of what we cover at UBS. </a:t>
            </a:r>
          </a:p>
          <a:p>
            <a:endParaRPr lang="en-GB" dirty="0"/>
          </a:p>
          <a:p>
            <a:r>
              <a:rPr lang="en-GB" dirty="0"/>
              <a:t>Many of these items relate to AWERB in one way or another.</a:t>
            </a:r>
          </a:p>
        </p:txBody>
      </p:sp>
      <p:sp>
        <p:nvSpPr>
          <p:cNvPr id="4" name="Slide Number Placeholder 3"/>
          <p:cNvSpPr>
            <a:spLocks noGrp="1"/>
          </p:cNvSpPr>
          <p:nvPr>
            <p:ph type="sldNum" sz="quarter" idx="5"/>
          </p:nvPr>
        </p:nvSpPr>
        <p:spPr/>
        <p:txBody>
          <a:bodyPr/>
          <a:lstStyle/>
          <a:p>
            <a:fld id="{AACF1F1D-6223-4881-A7CF-953530E3C5A1}" type="slidenum">
              <a:rPr lang="en-GB" smtClean="0"/>
              <a:t>3</a:t>
            </a:fld>
            <a:endParaRPr lang="en-GB"/>
          </a:p>
        </p:txBody>
      </p:sp>
    </p:spTree>
    <p:extLst>
      <p:ext uri="{BB962C8B-B14F-4D97-AF65-F5344CB8AC3E}">
        <p14:creationId xmlns:p14="http://schemas.microsoft.com/office/powerpoint/2010/main" val="2472837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4 committees that meet monthly.</a:t>
            </a:r>
          </a:p>
        </p:txBody>
      </p:sp>
      <p:sp>
        <p:nvSpPr>
          <p:cNvPr id="4" name="Slide Number Placeholder 3"/>
          <p:cNvSpPr>
            <a:spLocks noGrp="1"/>
          </p:cNvSpPr>
          <p:nvPr>
            <p:ph type="sldNum" sz="quarter" idx="5"/>
          </p:nvPr>
        </p:nvSpPr>
        <p:spPr/>
        <p:txBody>
          <a:bodyPr/>
          <a:lstStyle/>
          <a:p>
            <a:fld id="{AACF1F1D-6223-4881-A7CF-953530E3C5A1}" type="slidenum">
              <a:rPr lang="en-GB" smtClean="0"/>
              <a:t>4</a:t>
            </a:fld>
            <a:endParaRPr lang="en-GB"/>
          </a:p>
        </p:txBody>
      </p:sp>
    </p:spTree>
    <p:extLst>
      <p:ext uri="{BB962C8B-B14F-4D97-AF65-F5344CB8AC3E}">
        <p14:creationId xmlns:p14="http://schemas.microsoft.com/office/powerpoint/2010/main" val="616039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start at the beginning of PPL writing process, at part of the PST (Project support team) giving advise in the initial meeting about the 3Rs and where they can find information.</a:t>
            </a:r>
          </a:p>
          <a:p>
            <a:r>
              <a:rPr lang="en-GB" dirty="0"/>
              <a:t>We then review their drafts of their PPL, mainly focusing on the NTS where we are looking at the animal experience, cost/benefit and the 3Rs sections. Making sure all are understood for a lay reader and if we feel they need resources or advise we can help to provide that information.</a:t>
            </a:r>
          </a:p>
          <a:p>
            <a:r>
              <a:rPr lang="en-GB" dirty="0"/>
              <a:t>Lastly, we attend AWERB. The licence is usually in a very good condition, so often there are few comments as most have been dealt with during the PST. However often there are things in the PPLs presentation that were not in their licence.</a:t>
            </a:r>
          </a:p>
          <a:p>
            <a:endParaRPr lang="en-GB" dirty="0"/>
          </a:p>
        </p:txBody>
      </p:sp>
      <p:sp>
        <p:nvSpPr>
          <p:cNvPr id="4" name="Slide Number Placeholder 3"/>
          <p:cNvSpPr>
            <a:spLocks noGrp="1"/>
          </p:cNvSpPr>
          <p:nvPr>
            <p:ph type="sldNum" sz="quarter" idx="5"/>
          </p:nvPr>
        </p:nvSpPr>
        <p:spPr/>
        <p:txBody>
          <a:bodyPr/>
          <a:lstStyle/>
          <a:p>
            <a:fld id="{AACF1F1D-6223-4881-A7CF-953530E3C5A1}" type="slidenum">
              <a:rPr lang="en-GB" smtClean="0"/>
              <a:t>5</a:t>
            </a:fld>
            <a:endParaRPr lang="en-GB"/>
          </a:p>
        </p:txBody>
      </p:sp>
    </p:spTree>
    <p:extLst>
      <p:ext uri="{BB962C8B-B14F-4D97-AF65-F5344CB8AC3E}">
        <p14:creationId xmlns:p14="http://schemas.microsoft.com/office/powerpoint/2010/main" val="2192606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visit facilities to talk with technicians as look at refinements in place. Often excellent refinements are being carried out due to our high levels of animal care. These can then be discovered and added to the report. Eventually we will collate all the refinements to share more widely.</a:t>
            </a:r>
          </a:p>
        </p:txBody>
      </p:sp>
      <p:sp>
        <p:nvSpPr>
          <p:cNvPr id="4" name="Slide Number Placeholder 3"/>
          <p:cNvSpPr>
            <a:spLocks noGrp="1"/>
          </p:cNvSpPr>
          <p:nvPr>
            <p:ph type="sldNum" sz="quarter" idx="5"/>
          </p:nvPr>
        </p:nvSpPr>
        <p:spPr/>
        <p:txBody>
          <a:bodyPr/>
          <a:lstStyle/>
          <a:p>
            <a:fld id="{AACF1F1D-6223-4881-A7CF-953530E3C5A1}" type="slidenum">
              <a:rPr lang="en-GB" smtClean="0"/>
              <a:t>6</a:t>
            </a:fld>
            <a:endParaRPr lang="en-GB"/>
          </a:p>
        </p:txBody>
      </p:sp>
    </p:spTree>
    <p:extLst>
      <p:ext uri="{BB962C8B-B14F-4D97-AF65-F5344CB8AC3E}">
        <p14:creationId xmlns:p14="http://schemas.microsoft.com/office/powerpoint/2010/main" val="1330517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The NIO reports that we submit to the 3Rs meeting contains any new information regarding up coming events (such as meetings, courses or conferences), any new processes or findings in the field of the 3Rs, and anything we think relevant that should be raised at the meeting.</a:t>
            </a:r>
          </a:p>
          <a:p>
            <a:pPr marL="0" indent="0">
              <a:buNone/>
            </a:pPr>
            <a:r>
              <a:rPr lang="en-GB" dirty="0"/>
              <a:t>We also provide a report on the SC18s that have been submitted for the given month.</a:t>
            </a:r>
          </a:p>
          <a:p>
            <a:endParaRPr lang="en-GB" dirty="0"/>
          </a:p>
        </p:txBody>
      </p:sp>
      <p:sp>
        <p:nvSpPr>
          <p:cNvPr id="4" name="Slide Number Placeholder 3"/>
          <p:cNvSpPr>
            <a:spLocks noGrp="1"/>
          </p:cNvSpPr>
          <p:nvPr>
            <p:ph type="sldNum" sz="quarter" idx="5"/>
          </p:nvPr>
        </p:nvSpPr>
        <p:spPr/>
        <p:txBody>
          <a:bodyPr/>
          <a:lstStyle/>
          <a:p>
            <a:fld id="{AACF1F1D-6223-4881-A7CF-953530E3C5A1}" type="slidenum">
              <a:rPr lang="en-GB" smtClean="0"/>
              <a:t>7</a:t>
            </a:fld>
            <a:endParaRPr lang="en-GB"/>
          </a:p>
        </p:txBody>
      </p:sp>
    </p:spTree>
    <p:extLst>
      <p:ext uri="{BB962C8B-B14F-4D97-AF65-F5344CB8AC3E}">
        <p14:creationId xmlns:p14="http://schemas.microsoft.com/office/powerpoint/2010/main" val="29690415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Image/Title Divider 1">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77749" y="2929534"/>
            <a:ext cx="3766868"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pic>
        <p:nvPicPr>
          <p:cNvPr id="8" name="UoC_BrandTexture_Expressive_RGB-02.png">
            <a:extLst>
              <a:ext uri="{FF2B5EF4-FFF2-40B4-BE49-F238E27FC236}">
                <a16:creationId xmlns:a16="http://schemas.microsoft.com/office/drawing/2014/main" id="{C57B90B4-B4BE-8240-90CA-4C60773081A0}"/>
              </a:ext>
              <a:ext uri="{C183D7F6-B498-43B3-948B-1728B52AA6E4}">
                <adec:decorative xmlns:adec="http://schemas.microsoft.com/office/drawing/2017/decorative" val="1"/>
              </a:ext>
            </a:extLst>
          </p:cNvPr>
          <p:cNvPicPr>
            <a:picLocks noChangeAspect="1"/>
          </p:cNvPicPr>
          <p:nvPr/>
        </p:nvPicPr>
        <p:blipFill rotWithShape="1">
          <a:blip r:embed="rId2"/>
          <a:srcRect l="16095" t="54248" r="57932" b="21930"/>
          <a:stretch/>
        </p:blipFill>
        <p:spPr>
          <a:xfrm>
            <a:off x="0" y="-15843"/>
            <a:ext cx="4240883" cy="2208382"/>
          </a:xfrm>
          <a:prstGeom prst="rect">
            <a:avLst/>
          </a:prstGeom>
          <a:ln w="12700">
            <a:miter lim="400000"/>
          </a:ln>
        </p:spPr>
      </p:pic>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4574"/>
            <a:ext cx="7951786" cy="6858000"/>
          </a:xfrm>
          <a:prstGeom prst="rect">
            <a:avLst/>
          </a:prstGeom>
        </p:spPr>
        <p:txBody>
          <a:bodyPr/>
          <a:lstStyle/>
          <a:p>
            <a:r>
              <a:rPr lang="en-US"/>
              <a:t>Click icon to add picture</a:t>
            </a:r>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pic>
        <p:nvPicPr>
          <p:cNvPr id="6" name="Picture 5" descr="University of Cambridge logo">
            <a:extLst>
              <a:ext uri="{FF2B5EF4-FFF2-40B4-BE49-F238E27FC236}">
                <a16:creationId xmlns:a16="http://schemas.microsoft.com/office/drawing/2014/main" id="{B1A441ED-CB20-3CEE-0AE7-8D3E4AA2A3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2" name="Text Placeholder 3">
            <a:extLst>
              <a:ext uri="{FF2B5EF4-FFF2-40B4-BE49-F238E27FC236}">
                <a16:creationId xmlns:a16="http://schemas.microsoft.com/office/drawing/2014/main" id="{C4F16EF6-332D-6A41-8BB2-8FEDBAAACB6C}"/>
              </a:ext>
            </a:extLst>
          </p:cNvPr>
          <p:cNvSpPr>
            <a:spLocks noGrp="1"/>
          </p:cNvSpPr>
          <p:nvPr>
            <p:ph type="body" sz="quarter" idx="11" hasCustomPrompt="1"/>
          </p:nvPr>
        </p:nvSpPr>
        <p:spPr>
          <a:xfrm>
            <a:off x="369777" y="3711155"/>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277997089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80076" y="2929534"/>
            <a:ext cx="3713601"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1"/>
            <a:ext cx="7951786" cy="6842157"/>
          </a:xfrm>
          <a:prstGeom prst="rect">
            <a:avLst/>
          </a:prstGeom>
        </p:spPr>
        <p:txBody>
          <a:bodyPr/>
          <a:lstStyle/>
          <a:p>
            <a:r>
              <a:rPr lang="en-US"/>
              <a:t>Click icon to add picture</a:t>
            </a:r>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p:nvPicPr>
        <p:blipFill>
          <a:blip r:embed="rId2"/>
          <a:srcRect l="37048" t="51745" r="27941" b="15143"/>
          <a:stretch>
            <a:fillRect/>
          </a:stretch>
        </p:blipFill>
        <p:spPr>
          <a:xfrm>
            <a:off x="0" y="2061"/>
            <a:ext cx="4240214" cy="2231656"/>
          </a:xfrm>
          <a:prstGeom prst="rect">
            <a:avLst/>
          </a:prstGeom>
          <a:ln w="12700">
            <a:miter lim="400000"/>
          </a:ln>
        </p:spPr>
      </p:pic>
      <p:pic>
        <p:nvPicPr>
          <p:cNvPr id="2" name="Picture 1" descr="University of Cambridge logo">
            <a:extLst>
              <a:ext uri="{FF2B5EF4-FFF2-40B4-BE49-F238E27FC236}">
                <a16:creationId xmlns:a16="http://schemas.microsoft.com/office/drawing/2014/main" id="{BD3868DE-EC1D-AD92-1551-C25B969001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5" name="Text Placeholder 3">
            <a:extLst>
              <a:ext uri="{FF2B5EF4-FFF2-40B4-BE49-F238E27FC236}">
                <a16:creationId xmlns:a16="http://schemas.microsoft.com/office/drawing/2014/main" id="{F4E2D7EA-9AA8-F8FD-66BD-1957018CA882}"/>
              </a:ext>
            </a:extLst>
          </p:cNvPr>
          <p:cNvSpPr>
            <a:spLocks noGrp="1"/>
          </p:cNvSpPr>
          <p:nvPr>
            <p:ph type="body" sz="quarter" idx="11" hasCustomPrompt="1"/>
          </p:nvPr>
        </p:nvSpPr>
        <p:spPr>
          <a:xfrm>
            <a:off x="381685" y="3709461"/>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204901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Icon and text">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7239"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Subtitle">
            <a:extLst>
              <a:ext uri="{FF2B5EF4-FFF2-40B4-BE49-F238E27FC236}">
                <a16:creationId xmlns:a16="http://schemas.microsoft.com/office/drawing/2014/main" id="{E384F454-B0DC-AC49-BE99-9FDEA92312BA}"/>
              </a:ext>
            </a:extLst>
          </p:cNvPr>
          <p:cNvSpPr txBox="1">
            <a:spLocks/>
          </p:cNvSpPr>
          <p:nvPr/>
        </p:nvSpPr>
        <p:spPr>
          <a:xfrm>
            <a:off x="6055328" y="2214929"/>
            <a:ext cx="5181599" cy="415844"/>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Your subheading here</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pic>
        <p:nvPicPr>
          <p:cNvPr id="9" name="UoC_BrandTexture_SingleColour_RGB_UoC_SingleColour_LCB_CMYK.png">
            <a:extLst>
              <a:ext uri="{FF2B5EF4-FFF2-40B4-BE49-F238E27FC236}">
                <a16:creationId xmlns:a16="http://schemas.microsoft.com/office/drawing/2014/main" id="{21234932-C845-E547-B001-D744668C5A33}"/>
              </a:ext>
              <a:ext uri="{C183D7F6-B498-43B3-948B-1728B52AA6E4}">
                <adec:decorative xmlns:adec="http://schemas.microsoft.com/office/drawing/2017/decorative" val="1"/>
              </a:ext>
            </a:extLst>
          </p:cNvPr>
          <p:cNvPicPr>
            <a:picLocks noChangeAspect="1"/>
          </p:cNvPicPr>
          <p:nvPr/>
        </p:nvPicPr>
        <p:blipFill>
          <a:blip r:embed="rId2"/>
          <a:srcRect l="50148" t="28659" r="16517" b="12105"/>
          <a:stretch>
            <a:fillRect/>
          </a:stretch>
        </p:blipFill>
        <p:spPr>
          <a:xfrm>
            <a:off x="553775" y="2438931"/>
            <a:ext cx="2869363" cy="286936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pic>
        <p:nvPicPr>
          <p:cNvPr id="2" name="Picture 1" descr="University of Cambridge logo">
            <a:extLst>
              <a:ext uri="{FF2B5EF4-FFF2-40B4-BE49-F238E27FC236}">
                <a16:creationId xmlns:a16="http://schemas.microsoft.com/office/drawing/2014/main" id="{B1CA63B6-995E-B833-05A7-1803449E0B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10" name="Picture Placeholder 9">
            <a:extLst>
              <a:ext uri="{FF2B5EF4-FFF2-40B4-BE49-F238E27FC236}">
                <a16:creationId xmlns:a16="http://schemas.microsoft.com/office/drawing/2014/main" id="{E1D0096D-F0E0-63CA-8367-160087186B70}"/>
              </a:ext>
            </a:extLst>
          </p:cNvPr>
          <p:cNvSpPr>
            <a:spLocks noGrp="1"/>
          </p:cNvSpPr>
          <p:nvPr>
            <p:ph type="pic" sz="quarter" idx="12"/>
          </p:nvPr>
        </p:nvSpPr>
        <p:spPr>
          <a:xfrm>
            <a:off x="2164461" y="2229372"/>
            <a:ext cx="2122726" cy="2147755"/>
          </a:xfrm>
          <a:prstGeom prst="rect">
            <a:avLst/>
          </a:prstGeom>
        </p:spPr>
        <p:txBody>
          <a:bodyPr/>
          <a:lstStyle/>
          <a:p>
            <a:r>
              <a:rPr lang="en-US"/>
              <a:t>Click icon to add picture</a:t>
            </a:r>
          </a:p>
        </p:txBody>
      </p:sp>
      <p:sp>
        <p:nvSpPr>
          <p:cNvPr id="16" name="Content Placeholder 3">
            <a:extLst>
              <a:ext uri="{FF2B5EF4-FFF2-40B4-BE49-F238E27FC236}">
                <a16:creationId xmlns:a16="http://schemas.microsoft.com/office/drawing/2014/main" id="{D286E88A-FF0A-ECF5-95F0-376E6817BB4C}"/>
              </a:ext>
            </a:extLst>
          </p:cNvPr>
          <p:cNvSpPr>
            <a:spLocks noGrp="1"/>
          </p:cNvSpPr>
          <p:nvPr>
            <p:ph sz="half" idx="10" hasCustomPrompt="1"/>
          </p:nvPr>
        </p:nvSpPr>
        <p:spPr>
          <a:xfrm>
            <a:off x="6055328" y="2665823"/>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Tree>
    <p:extLst>
      <p:ext uri="{BB962C8B-B14F-4D97-AF65-F5344CB8AC3E}">
        <p14:creationId xmlns:p14="http://schemas.microsoft.com/office/powerpoint/2010/main" val="374044831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14478" y="-16574"/>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50120" t="16269" r="-140" b="71357"/>
          <a:stretch/>
        </p:blipFill>
        <p:spPr>
          <a:xfrm>
            <a:off x="0" y="-9013"/>
            <a:ext cx="6096000" cy="848461"/>
          </a:xfrm>
          <a:prstGeom prst="rect">
            <a:avLst/>
          </a:prstGeom>
          <a:ln w="12700">
            <a:miter lim="400000"/>
          </a:ln>
        </p:spPr>
      </p:pic>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0" y="2438931"/>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a:p>
            <a:pPr lvl="0"/>
            <a:endParaRPr lang="en-GB" dirty="0"/>
          </a:p>
          <a:p>
            <a:pPr lvl="0"/>
            <a:endParaRPr lang="en-GB" dirty="0"/>
          </a:p>
          <a:p>
            <a:pPr lvl="0"/>
            <a:endParaRPr lang="en-GB"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4BEBFECC-C58A-DE59-B8B2-E44441C01A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344335308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217588" y="2816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3" y="2438931"/>
            <a:ext cx="7549827" cy="347829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p:nvPicPr>
        <p:blipFill rotWithShape="1">
          <a:blip r:embed="rId2"/>
          <a:srcRect l="8059" t="54823" r="40988" b="36416"/>
          <a:stretch/>
        </p:blipFill>
        <p:spPr>
          <a:xfrm>
            <a:off x="0" y="-7969"/>
            <a:ext cx="6423419" cy="948740"/>
          </a:xfrm>
          <a:prstGeom prst="rect">
            <a:avLst/>
          </a:prstGeom>
          <a:ln w="12700">
            <a:miter lim="400000"/>
          </a:ln>
        </p:spPr>
      </p:pic>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3" y="2438931"/>
            <a:ext cx="3416410" cy="3494088"/>
          </a:xfrm>
          <a:prstGeom prst="rect">
            <a:avLst/>
          </a:prstGeom>
        </p:spPr>
        <p:txBody>
          <a:bodyPr/>
          <a:lstStyle/>
          <a:p>
            <a:r>
              <a:rPr lang="en-US"/>
              <a:t>Click icon to add picture</a:t>
            </a:r>
            <a:endParaRPr lang="en-US" dirty="0"/>
          </a:p>
        </p:txBody>
      </p:sp>
      <p:pic>
        <p:nvPicPr>
          <p:cNvPr id="10" name="Picture 9" descr="University of Cambridge logo">
            <a:extLst>
              <a:ext uri="{FF2B5EF4-FFF2-40B4-BE49-F238E27FC236}">
                <a16:creationId xmlns:a16="http://schemas.microsoft.com/office/drawing/2014/main" id="{3A5ED5D2-AC14-1636-2A8E-C306D0872C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206658145"/>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87"/>
            <a:ext cx="5469344"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4" y="2552475"/>
            <a:ext cx="7477932" cy="3026187"/>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9" name="Title 1">
            <a:extLst>
              <a:ext uri="{FF2B5EF4-FFF2-40B4-BE49-F238E27FC236}">
                <a16:creationId xmlns:a16="http://schemas.microsoft.com/office/drawing/2014/main" id="{0FB16BBE-3400-A945-87B4-F443A8974572}"/>
              </a:ext>
            </a:extLst>
          </p:cNvPr>
          <p:cNvSpPr txBox="1">
            <a:spLocks/>
          </p:cNvSpPr>
          <p:nvPr/>
        </p:nvSpPr>
        <p:spPr>
          <a:xfrm>
            <a:off x="384320" y="2084961"/>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3" y="2554973"/>
            <a:ext cx="3688771" cy="3026187"/>
          </a:xfrm>
          <a:prstGeom prst="rect">
            <a:avLst/>
          </a:prstGeom>
        </p:spPr>
        <p:txBody>
          <a:bodyPr/>
          <a:lstStyle>
            <a:lvl1pPr>
              <a:lnSpc>
                <a:spcPct val="10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Tree>
    <p:extLst>
      <p:ext uri="{BB962C8B-B14F-4D97-AF65-F5344CB8AC3E}">
        <p14:creationId xmlns:p14="http://schemas.microsoft.com/office/powerpoint/2010/main" val="345761769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0" y="0"/>
            <a:ext cx="6376988" cy="6858000"/>
          </a:xfrm>
          <a:prstGeom prst="rect">
            <a:avLst/>
          </a:prstGeom>
        </p:spPr>
        <p:txBody>
          <a:bodyPr/>
          <a:lstStyle/>
          <a:p>
            <a:r>
              <a:rPr lang="en-US"/>
              <a:t>Click icon to add picture</a:t>
            </a:r>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p:nvPicPr>
        <p:blipFill>
          <a:blip r:embed="rId2"/>
          <a:srcRect l="23893" t="56170" r="28627" b="34921"/>
          <a:stretch>
            <a:fillRect/>
          </a:stretch>
        </p:blipFill>
        <p:spPr>
          <a:xfrm>
            <a:off x="6376855"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3"/>
            <a:ext cx="5205493" cy="405455"/>
          </a:xfrm>
          <a:prstGeom prst="rect">
            <a:avLst/>
          </a:prstGeom>
        </p:spPr>
        <p:txBody>
          <a:bodyPr>
            <a:normAutofit/>
          </a:bodyPr>
          <a:lstStyle>
            <a:lvl1pPr marL="0" indent="0">
              <a:buNone/>
              <a:defRPr sz="2000" b="0" i="0">
                <a:latin typeface="Arial" panose="020B0604020202020204" pitchFamily="34" charset="0"/>
                <a:cs typeface="Arial" panose="020B0604020202020204" pitchFamily="34" charset="0"/>
              </a:defRPr>
            </a:lvl1pPr>
          </a:lstStyle>
          <a:p>
            <a:r>
              <a:rPr lang="en-GB" sz="2000" dirty="0"/>
              <a:t>Click to add your subheading here</a:t>
            </a:r>
            <a:endParaRPr lang="en-US" sz="20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78" y="1212587"/>
            <a:ext cx="5205493"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592F9D5F-7F79-54F7-3796-65F307E367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814464992"/>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6" y="1253626"/>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6" y="2178049"/>
            <a:ext cx="3187783" cy="318778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6" y="2178047"/>
            <a:ext cx="3187783" cy="318778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6" y="2178047"/>
            <a:ext cx="3187783" cy="3187783"/>
          </a:xfrm>
          <a:prstGeom prst="rect">
            <a:avLst/>
          </a:prstGeom>
        </p:spPr>
        <p:txBody>
          <a:bodyPr/>
          <a:lstStyle/>
          <a:p>
            <a:r>
              <a:rPr lang="en-US"/>
              <a:t>Click icon to add picture</a:t>
            </a:r>
          </a:p>
        </p:txBody>
      </p:sp>
      <p:pic>
        <p:nvPicPr>
          <p:cNvPr id="2" name="Picture 1" descr="University of Cambridge logo">
            <a:extLst>
              <a:ext uri="{FF2B5EF4-FFF2-40B4-BE49-F238E27FC236}">
                <a16:creationId xmlns:a16="http://schemas.microsoft.com/office/drawing/2014/main" id="{065C0809-6A97-EBE0-FD9C-995393E218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4106828704"/>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3187783" cy="318778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6" y="2178047"/>
            <a:ext cx="3187783" cy="318778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0" y="2178047"/>
            <a:ext cx="3187783" cy="3187783"/>
          </a:xfrm>
          <a:prstGeom prst="rect">
            <a:avLst/>
          </a:prstGeom>
        </p:spPr>
        <p:txBody>
          <a:bodyPr/>
          <a:lstStyle/>
          <a:p>
            <a:r>
              <a:rPr lang="en-US"/>
              <a:t>Click icon to add picture</a:t>
            </a:r>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8" y="5595938"/>
            <a:ext cx="318770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29"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E6D3D66-7DEC-DC8C-F1DA-0943319F64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484083888"/>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2513223" cy="251322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2" y="2172388"/>
            <a:ext cx="2513223" cy="251322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88"/>
            <a:ext cx="2513223" cy="2513223"/>
          </a:xfrm>
          <a:prstGeom prst="rect">
            <a:avLst/>
          </a:prstGeom>
        </p:spPr>
        <p:txBody>
          <a:bodyPr/>
          <a:lstStyle/>
          <a:p>
            <a:r>
              <a:rPr lang="en-US"/>
              <a:t>Click icon to add picture</a:t>
            </a:r>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5"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08" y="2172388"/>
            <a:ext cx="2513223" cy="2513223"/>
          </a:xfrm>
          <a:prstGeom prst="rect">
            <a:avLst/>
          </a:prstGeom>
        </p:spPr>
        <p:txBody>
          <a:bodyPr/>
          <a:lstStyle/>
          <a:p>
            <a:r>
              <a:rPr lang="en-US"/>
              <a:t>Click icon to add picture</a:t>
            </a:r>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2"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0"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08"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C85215F9-06FE-B026-AAD1-9E8E0B9DDE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99292512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232024"/>
            <a:ext cx="2236307" cy="2236307"/>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06"/>
            <a:ext cx="2236307" cy="2236307"/>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0" y="2234206"/>
            <a:ext cx="2236307" cy="2236307"/>
          </a:xfrm>
          <a:prstGeom prst="rect">
            <a:avLst/>
          </a:prstGeom>
        </p:spPr>
        <p:txBody>
          <a:bodyPr/>
          <a:lstStyle/>
          <a:p>
            <a:r>
              <a:rPr lang="en-US"/>
              <a:t>Click icon to add picture</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7" y="2234205"/>
            <a:ext cx="2236307" cy="2236307"/>
          </a:xfrm>
          <a:prstGeom prst="rect">
            <a:avLst/>
          </a:prstGeom>
        </p:spPr>
        <p:txBody>
          <a:bodyPr/>
          <a:lstStyle/>
          <a:p>
            <a:r>
              <a:rPr lang="en-US"/>
              <a:t>Click icon to add picture</a:t>
            </a:r>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4" y="2234207"/>
            <a:ext cx="2236307" cy="2236307"/>
          </a:xfrm>
          <a:prstGeom prst="rect">
            <a:avLst/>
          </a:prstGeom>
        </p:spPr>
        <p:txBody>
          <a:bodyPr/>
          <a:lstStyle/>
          <a:p>
            <a:r>
              <a:rPr lang="en-US"/>
              <a:t>Click icon to add picture</a:t>
            </a:r>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3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FEFE7F0-EC3F-5B99-19CA-CEE8686714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941786185"/>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67"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67" y="2178049"/>
            <a:ext cx="5194633" cy="3074435"/>
          </a:xfrm>
          <a:prstGeom prst="rect">
            <a:avLst/>
          </a:prstGeom>
        </p:spPr>
        <p:txBody>
          <a:bodyPr/>
          <a:lstStyle/>
          <a:p>
            <a:r>
              <a:rPr lang="en-US"/>
              <a:t>Click icon to add picture</a:t>
            </a:r>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6" y="2178049"/>
            <a:ext cx="5194633" cy="3074435"/>
          </a:xfrm>
          <a:prstGeom prst="rect">
            <a:avLst/>
          </a:prstGeom>
        </p:spPr>
        <p:txBody>
          <a:bodyPr/>
          <a:lstStyle/>
          <a:p>
            <a:r>
              <a:rPr lang="en-US"/>
              <a:t>Click icon to add picture</a:t>
            </a:r>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1"/>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29" y="5580300"/>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08939B5A-30BB-A01C-2730-D6307CFC86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90847801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6" y="2178050"/>
            <a:ext cx="1424987" cy="1424987"/>
          </a:xfrm>
          <a:prstGeom prst="rect">
            <a:avLst/>
          </a:prstGeom>
        </p:spPr>
        <p:txBody>
          <a:bodyPr/>
          <a:lstStyle>
            <a:lvl1pPr marL="0" indent="0">
              <a:buNone/>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2" y="2180561"/>
            <a:ext cx="1424987" cy="1424987"/>
          </a:xfrm>
          <a:prstGeom prst="rect">
            <a:avLst/>
          </a:prstGeom>
        </p:spPr>
        <p:txBody>
          <a:bodyPr/>
          <a:lstStyle>
            <a:lvl1pPr marL="0" indent="0">
              <a:buNone/>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1"/>
            <a:ext cx="1424987" cy="1424987"/>
          </a:xfrm>
          <a:prstGeom prst="rect">
            <a:avLst/>
          </a:prstGeom>
        </p:spPr>
        <p:txBody>
          <a:bodyPr/>
          <a:lstStyle>
            <a:lvl1pPr marL="0" indent="0">
              <a:buNone/>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78" y="2180561"/>
            <a:ext cx="1424987" cy="1424987"/>
          </a:xfrm>
          <a:prstGeom prst="rect">
            <a:avLst/>
          </a:prstGeom>
        </p:spPr>
        <p:txBody>
          <a:bodyPr/>
          <a:lstStyle>
            <a:lvl1pPr marL="0" indent="0">
              <a:buNone/>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1" y="2180561"/>
            <a:ext cx="1424987" cy="1424987"/>
          </a:xfrm>
          <a:prstGeom prst="rect">
            <a:avLst/>
          </a:prstGeom>
        </p:spPr>
        <p:txBody>
          <a:bodyPr/>
          <a:lstStyle>
            <a:lvl1pPr marL="0" indent="0">
              <a:buNone/>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16"/>
            <a:ext cx="1424987" cy="1424987"/>
          </a:xfrm>
          <a:prstGeom prst="rect">
            <a:avLst/>
          </a:prstGeom>
        </p:spPr>
        <p:txBody>
          <a:bodyPr/>
          <a:lstStyle>
            <a:lvl1pPr marL="0" indent="0">
              <a:buNone/>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58" y="3941555"/>
            <a:ext cx="1424987" cy="1424987"/>
          </a:xfrm>
          <a:prstGeom prst="rect">
            <a:avLst/>
          </a:prstGeom>
        </p:spPr>
        <p:txBody>
          <a:bodyPr/>
          <a:lstStyle>
            <a:lvl1pPr marL="0" indent="0">
              <a:buNone/>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1" y="3949727"/>
            <a:ext cx="1424987" cy="1424987"/>
          </a:xfrm>
          <a:prstGeom prst="rect">
            <a:avLst/>
          </a:prstGeom>
        </p:spPr>
        <p:txBody>
          <a:bodyPr/>
          <a:lstStyle>
            <a:lvl1pPr marL="0" indent="0">
              <a:buNone/>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4" y="3949727"/>
            <a:ext cx="1424987" cy="1424987"/>
          </a:xfrm>
          <a:prstGeom prst="rect">
            <a:avLst/>
          </a:prstGeom>
        </p:spPr>
        <p:txBody>
          <a:bodyPr/>
          <a:lstStyle>
            <a:lvl1pPr marL="0" indent="0">
              <a:buNone/>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27"/>
            <a:ext cx="1424987" cy="1424987"/>
          </a:xfrm>
          <a:prstGeom prst="rect">
            <a:avLst/>
          </a:prstGeom>
        </p:spPr>
        <p:txBody>
          <a:bodyPr/>
          <a:lstStyle>
            <a:lvl1pPr marL="0" indent="0">
              <a:buNone/>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0" y="3949727"/>
            <a:ext cx="1424987" cy="1424987"/>
          </a:xfrm>
          <a:prstGeom prst="rect">
            <a:avLst/>
          </a:prstGeom>
        </p:spPr>
        <p:txBody>
          <a:bodyPr/>
          <a:lstStyle>
            <a:lvl1pPr marL="0" indent="0">
              <a:buNone/>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58" y="2178050"/>
            <a:ext cx="1424987" cy="1424987"/>
          </a:xfrm>
          <a:prstGeom prst="rect">
            <a:avLst/>
          </a:prstGeom>
        </p:spPr>
        <p:txBody>
          <a:bodyPr/>
          <a:lstStyle>
            <a:lvl1pPr marL="0" indent="0">
              <a:buNone/>
              <a:defRPr/>
            </a:lvl1pPr>
          </a:lstStyle>
          <a:p>
            <a:r>
              <a:rPr lang="en-US" dirty="0"/>
              <a:t>Logo</a:t>
            </a:r>
          </a:p>
        </p:txBody>
      </p:sp>
      <p:pic>
        <p:nvPicPr>
          <p:cNvPr id="3" name="Picture 2" descr="University of Cambridge logo">
            <a:extLst>
              <a:ext uri="{FF2B5EF4-FFF2-40B4-BE49-F238E27FC236}">
                <a16:creationId xmlns:a16="http://schemas.microsoft.com/office/drawing/2014/main" id="{2206565F-19A9-F56A-E268-1A52118655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65872052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pic>
        <p:nvPicPr>
          <p:cNvPr id="2" name="Picture 1" descr="University of Cambridge logo">
            <a:extLst>
              <a:ext uri="{FF2B5EF4-FFF2-40B4-BE49-F238E27FC236}">
                <a16:creationId xmlns:a16="http://schemas.microsoft.com/office/drawing/2014/main" id="{FCD60810-8061-7E2E-9C5A-84F7D81FC8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10715088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0" y="2565"/>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5" y="434984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2"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1" y="435978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5" y="2443163"/>
            <a:ext cx="1350962" cy="1443037"/>
          </a:xfrm>
          <a:prstGeom prst="rect">
            <a:avLst/>
          </a:prstGeom>
        </p:spPr>
        <p:txBody>
          <a:bodyPr/>
          <a:lstStyle>
            <a:lvl1pPr marL="0" indent="0">
              <a:buNone/>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4"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5"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359EAA0C-2A65-529A-9816-B98A655B5E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85393459"/>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p:nvPicPr>
        <p:blipFill>
          <a:blip r:embed="rId2"/>
          <a:srcRect l="28599" t="27112" r="59448" b="51648"/>
          <a:stretch>
            <a:fillRect/>
          </a:stretch>
        </p:blipFill>
        <p:spPr>
          <a:xfrm>
            <a:off x="9792760" y="2154883"/>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p:nvPicPr>
        <p:blipFill>
          <a:blip r:embed="rId3"/>
          <a:srcRect l="68485" t="40686" r="15253" b="30417"/>
          <a:stretch>
            <a:fillRect/>
          </a:stretch>
        </p:blipFill>
        <p:spPr>
          <a:xfrm>
            <a:off x="7461933" y="21802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p:nvPicPr>
        <p:blipFill>
          <a:blip r:embed="rId2"/>
          <a:srcRect l="23445" t="48894" r="56069" b="14702"/>
          <a:stretch>
            <a:fillRect/>
          </a:stretch>
        </p:blipFill>
        <p:spPr>
          <a:xfrm>
            <a:off x="5131106" y="2180282"/>
            <a:ext cx="1981738"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p:nvPicPr>
        <p:blipFill>
          <a:blip r:embed="rId3"/>
          <a:srcRect l="49862" t="50848" r="33876" b="20256"/>
          <a:stretch>
            <a:fillRect/>
          </a:stretch>
        </p:blipFill>
        <p:spPr>
          <a:xfrm>
            <a:off x="2800279" y="2167582"/>
            <a:ext cx="1981738"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p:nvPicPr>
        <p:blipFill>
          <a:blip r:embed="rId2"/>
          <a:srcRect l="50836" t="60889" r="32259" b="9072"/>
          <a:stretch>
            <a:fillRect/>
          </a:stretch>
        </p:blipFill>
        <p:spPr>
          <a:xfrm>
            <a:off x="469453" y="21675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3" y="1212587"/>
            <a:ext cx="10936297" cy="459765"/>
          </a:xfrm>
          <a:prstGeom prst="rect">
            <a:avLst/>
          </a:prstGeom>
        </p:spPr>
        <p:txBody>
          <a:bodyPr>
            <a:noAutofit/>
          </a:bodyPr>
          <a:lstStyle>
            <a:lvl1pPr>
              <a:defRPr sz="3000" b="0" i="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7"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3"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69"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4" y="2635250"/>
            <a:ext cx="1121453" cy="1082311"/>
          </a:xfrm>
          <a:prstGeom prst="rect">
            <a:avLst/>
          </a:prstGeom>
        </p:spPr>
        <p:txBody>
          <a:bodyPr/>
          <a:lstStyle>
            <a:lvl1pPr marL="0" indent="0">
              <a:buNone/>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0"/>
            <a:ext cx="1121453" cy="1082311"/>
          </a:xfrm>
          <a:prstGeom prst="rect">
            <a:avLst/>
          </a:prstGeom>
        </p:spPr>
        <p:txBody>
          <a:bodyPr/>
          <a:lstStyle>
            <a:lvl1pPr marL="0" indent="0">
              <a:buNone/>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5" y="2635250"/>
            <a:ext cx="1121453" cy="1082311"/>
          </a:xfrm>
          <a:prstGeom prst="rect">
            <a:avLst/>
          </a:prstGeom>
        </p:spPr>
        <p:txBody>
          <a:bodyPr/>
          <a:lstStyle>
            <a:lvl1pPr marL="0" indent="0">
              <a:buNone/>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1" y="2635250"/>
            <a:ext cx="1121453" cy="1082311"/>
          </a:xfrm>
          <a:prstGeom prst="rect">
            <a:avLst/>
          </a:prstGeom>
        </p:spPr>
        <p:txBody>
          <a:bodyPr/>
          <a:lstStyle>
            <a:lvl1pPr marL="0" indent="0">
              <a:buNone/>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0"/>
            <a:ext cx="1121453" cy="1082311"/>
          </a:xfrm>
          <a:prstGeom prst="rect">
            <a:avLst/>
          </a:prstGeom>
        </p:spPr>
        <p:txBody>
          <a:bodyPr/>
          <a:lstStyle>
            <a:lvl1pPr marL="0" indent="0">
              <a:buNone/>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5"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1"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3810080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p:nvPicPr>
        <p:blipFill>
          <a:blip r:embed="rId2">
            <a:alphaModFix amt="89894"/>
          </a:blip>
          <a:srcRect l="928" t="37802" r="15100" b="25943"/>
          <a:stretch>
            <a:fillRect/>
          </a:stretch>
        </p:blipFill>
        <p:spPr>
          <a:xfrm>
            <a:off x="595" y="1948457"/>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p:nvSpPr>
        <p:spPr>
          <a:xfrm>
            <a:off x="530124"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7" name="Circle">
            <a:extLst>
              <a:ext uri="{FF2B5EF4-FFF2-40B4-BE49-F238E27FC236}">
                <a16:creationId xmlns:a16="http://schemas.microsoft.com/office/drawing/2014/main" id="{07AB089A-1FA1-BF49-AB8C-7995B04A4028}"/>
              </a:ext>
            </a:extLst>
          </p:cNvPr>
          <p:cNvSpPr/>
          <p:nvPr/>
        </p:nvSpPr>
        <p:spPr>
          <a:xfrm>
            <a:off x="2766887"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8" name="Circle">
            <a:extLst>
              <a:ext uri="{FF2B5EF4-FFF2-40B4-BE49-F238E27FC236}">
                <a16:creationId xmlns:a16="http://schemas.microsoft.com/office/drawing/2014/main" id="{7B9E3FE2-FEE8-1C4E-9F00-6F99765CC464}"/>
              </a:ext>
            </a:extLst>
          </p:cNvPr>
          <p:cNvSpPr/>
          <p:nvPr/>
        </p:nvSpPr>
        <p:spPr>
          <a:xfrm>
            <a:off x="5052546" y="2393690"/>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9" name="Circle">
            <a:extLst>
              <a:ext uri="{FF2B5EF4-FFF2-40B4-BE49-F238E27FC236}">
                <a16:creationId xmlns:a16="http://schemas.microsoft.com/office/drawing/2014/main" id="{4A04ABC2-80E7-F143-9AC8-83AFA692422D}"/>
              </a:ext>
            </a:extLst>
          </p:cNvPr>
          <p:cNvSpPr/>
          <p:nvPr/>
        </p:nvSpPr>
        <p:spPr>
          <a:xfrm>
            <a:off x="7304344" y="2415789"/>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20" name="Circle">
            <a:extLst>
              <a:ext uri="{FF2B5EF4-FFF2-40B4-BE49-F238E27FC236}">
                <a16:creationId xmlns:a16="http://schemas.microsoft.com/office/drawing/2014/main" id="{F7658BE0-AD56-2E49-992A-C0F85B7B96B8}"/>
              </a:ext>
            </a:extLst>
          </p:cNvPr>
          <p:cNvSpPr/>
          <p:nvPr/>
        </p:nvSpPr>
        <p:spPr>
          <a:xfrm>
            <a:off x="9547836" y="2398648"/>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29" y="2635250"/>
            <a:ext cx="1121453" cy="877971"/>
          </a:xfrm>
          <a:prstGeom prst="rect">
            <a:avLst/>
          </a:prstGeom>
        </p:spPr>
        <p:txBody>
          <a:bodyPr/>
          <a:lstStyle>
            <a:lvl1pPr marL="0" indent="0">
              <a:buNone/>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0"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1"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0" y="2673716"/>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4"/>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0"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79"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6"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7"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6" y="3970553"/>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pic>
        <p:nvPicPr>
          <p:cNvPr id="2" name="Picture 1" descr="University of Cambridge logo">
            <a:extLst>
              <a:ext uri="{FF2B5EF4-FFF2-40B4-BE49-F238E27FC236}">
                <a16:creationId xmlns:a16="http://schemas.microsoft.com/office/drawing/2014/main" id="{A262BBFF-E1C7-BAF1-873B-4B593A045C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4348173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p:nvPicPr>
        <p:blipFill>
          <a:blip r:embed="rId2"/>
          <a:srcRect l="52918" t="2519" r="31795" b="73028"/>
          <a:stretch>
            <a:fillRect/>
          </a:stretch>
        </p:blipFill>
        <p:spPr>
          <a:xfrm>
            <a:off x="9655959" y="2508109"/>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38509" y="447295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29"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1"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3"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5" y="448289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4"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2" y="2513138"/>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6"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6"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58"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1930E008-EEFF-735A-9AFC-8AAE67C1BE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418162132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p:nvPicPr>
        <p:blipFill rotWithShape="1">
          <a:blip r:embed="rId2">
            <a:alphaModFix amt="89894"/>
          </a:blip>
          <a:srcRect l="37074" t="56438" r="754" b="14565"/>
          <a:stretch/>
        </p:blipFill>
        <p:spPr>
          <a:xfrm>
            <a:off x="-15669"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4" y="2666358"/>
            <a:ext cx="1888065" cy="1687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3" y="457445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7" y="4574457"/>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48"/>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86"/>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3" y="459038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2"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59"/>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73EE808D-22D2-828C-3DD3-3B439798DE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853790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pic>
        <p:nvPicPr>
          <p:cNvPr id="3" name="Picture 2" descr="University of Cambridge logo">
            <a:extLst>
              <a:ext uri="{FF2B5EF4-FFF2-40B4-BE49-F238E27FC236}">
                <a16:creationId xmlns:a16="http://schemas.microsoft.com/office/drawing/2014/main" id="{2654E59B-29D8-2C16-0AB7-7780EC993E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124078086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0" indent="0">
              <a:buFont typeface="Arial" panose="020B0604020202020204" pitchFamily="34" charse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51DD2926-5C64-53A1-FB32-118A1612B1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69895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6" y="1230923"/>
            <a:ext cx="5260870"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0" y="3491896"/>
            <a:ext cx="2592239" cy="2354674"/>
          </a:xfrm>
          <a:prstGeom prst="rect">
            <a:avLst/>
          </a:prstGeom>
          <a:ln w="12700">
            <a:miter lim="400000"/>
          </a:ln>
        </p:spPr>
      </p:pic>
      <p:pic>
        <p:nvPicPr>
          <p:cNvPr id="2" name="Picture 1" descr="University of Cambridge logo">
            <a:extLst>
              <a:ext uri="{FF2B5EF4-FFF2-40B4-BE49-F238E27FC236}">
                <a16:creationId xmlns:a16="http://schemas.microsoft.com/office/drawing/2014/main" id="{ADD5DC0B-2A71-283C-1DBD-02BBA22827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46284657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7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927" t="40727" r="15100" b="16379"/>
          <a:stretch/>
        </p:blipFill>
        <p:spPr>
          <a:xfrm>
            <a:off x="592" y="2375991"/>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4" y="1925638"/>
            <a:ext cx="3955106" cy="3953414"/>
          </a:xfrm>
          <a:prstGeom prst="rect">
            <a:avLst/>
          </a:prstGeom>
        </p:spPr>
        <p:txBody>
          <a:bodyPr/>
          <a:lstStyle/>
          <a:p>
            <a:r>
              <a:rPr lang="en-US"/>
              <a:t>Click icon to add picture</a:t>
            </a:r>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p>
            <a:r>
              <a:rPr lang="en-US"/>
              <a:t>Click icon to add picture</a:t>
            </a:r>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6" y="3188368"/>
            <a:ext cx="4577322" cy="2673170"/>
          </a:xfrm>
          <a:prstGeom prst="rect">
            <a:avLst/>
          </a:prstGeom>
        </p:spPr>
        <p:txBody>
          <a:bodyPr>
            <a:normAutofit/>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sz="16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p:nvSpPr>
        <p:spPr>
          <a:xfrm>
            <a:off x="6924865" y="2568504"/>
            <a:ext cx="4577323" cy="420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cs typeface="Arial" panose="020B0604020202020204" pitchFamily="34" charset="0"/>
              </a:rPr>
              <a:t>Click to add your subheading here</a:t>
            </a:r>
            <a:endParaRPr lang="en-US" sz="2200" b="0" i="0" dirty="0">
              <a:latin typeface="Arial" panose="020B0604020202020204" pitchFamily="34" charset="0"/>
              <a:cs typeface="Arial" panose="020B0604020202020204" pitchFamily="34" charset="0"/>
            </a:endParaRPr>
          </a:p>
        </p:txBody>
      </p:sp>
      <p:pic>
        <p:nvPicPr>
          <p:cNvPr id="7" name="Picture 6" descr="University of Cambridge logo">
            <a:extLst>
              <a:ext uri="{FF2B5EF4-FFF2-40B4-BE49-F238E27FC236}">
                <a16:creationId xmlns:a16="http://schemas.microsoft.com/office/drawing/2014/main" id="{5A3C816A-93A1-A4E6-D800-397FB68E2E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5378707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1620" t="1868" r="1868" b="1620"/>
          <a:stretch/>
        </p:blipFill>
        <p:spPr>
          <a:xfrm>
            <a:off x="1"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6" y="2077278"/>
            <a:ext cx="9588988" cy="3010537"/>
          </a:xfrm>
          <a:prstGeom prst="rect">
            <a:avLst/>
          </a:prstGeom>
        </p:spPr>
        <p:txBody>
          <a:bodyPr>
            <a:normAutofit/>
          </a:bodyPr>
          <a:lstStyle>
            <a:lvl1pPr marL="0" indent="0" algn="ctr">
              <a:buNone/>
              <a:defRPr sz="3000" b="0" i="1">
                <a:solidFill>
                  <a:schemeClr val="tx1">
                    <a:lumMod val="75000"/>
                    <a:lumOff val="25000"/>
                  </a:schemeClr>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“Click to add a quote here”</a:t>
            </a:r>
          </a:p>
        </p:txBody>
      </p:sp>
      <p:pic>
        <p:nvPicPr>
          <p:cNvPr id="2" name="Picture 1" descr="University of Cambridge logo">
            <a:extLst>
              <a:ext uri="{FF2B5EF4-FFF2-40B4-BE49-F238E27FC236}">
                <a16:creationId xmlns:a16="http://schemas.microsoft.com/office/drawing/2014/main" id="{F9B93B99-738E-D1B1-A511-97665A1BC8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13598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285750" indent="-285750">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9144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B8E127C1-269A-E754-0D5E-2B6C17B127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40101959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5"/>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Feijoa Medium" panose="020F0505000000020003" pitchFamily="34" charset="77"/>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4" y="2192826"/>
            <a:ext cx="2315676" cy="2313337"/>
          </a:xfrm>
          <a:prstGeom prst="rect">
            <a:avLst/>
          </a:prstGeom>
        </p:spPr>
        <p:txBody>
          <a:bodyPr/>
          <a:lstStyle/>
          <a:p>
            <a:r>
              <a:rPr lang="en-US"/>
              <a:t>Click icon to add picture</a:t>
            </a:r>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1" y="2192826"/>
            <a:ext cx="2315676" cy="2313337"/>
          </a:xfrm>
          <a:prstGeom prst="rect">
            <a:avLst/>
          </a:prstGeom>
        </p:spPr>
        <p:txBody>
          <a:bodyPr/>
          <a:lstStyle/>
          <a:p>
            <a:r>
              <a:rPr lang="en-US"/>
              <a:t>Click icon to add picture</a:t>
            </a:r>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8" y="2192826"/>
            <a:ext cx="2315676" cy="2313337"/>
          </a:xfrm>
          <a:prstGeom prst="rect">
            <a:avLst/>
          </a:prstGeom>
        </p:spPr>
        <p:txBody>
          <a:bodyPr/>
          <a:lstStyle/>
          <a:p>
            <a:r>
              <a:rPr lang="en-US"/>
              <a:t>Click icon to add picture</a:t>
            </a:r>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5" y="2192827"/>
            <a:ext cx="2315675" cy="2313336"/>
          </a:xfrm>
          <a:prstGeom prst="rect">
            <a:avLst/>
          </a:prstGeom>
        </p:spPr>
        <p:txBody>
          <a:bodyPr/>
          <a:lstStyle/>
          <a:p>
            <a:r>
              <a:rPr lang="en-US"/>
              <a:t>Click icon to add picture</a:t>
            </a:r>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5" y="4900613"/>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2" y="490061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19" y="4900611"/>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5" y="486183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pic>
        <p:nvPicPr>
          <p:cNvPr id="2" name="Picture 1" descr="University of Cambridge logo">
            <a:extLst>
              <a:ext uri="{FF2B5EF4-FFF2-40B4-BE49-F238E27FC236}">
                <a16:creationId xmlns:a16="http://schemas.microsoft.com/office/drawing/2014/main" id="{495143D8-FF2E-C78D-85AF-2103EC51EF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67882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p>
            <a:r>
              <a:rPr lang="en-US"/>
              <a:t>Click icon to add media</a:t>
            </a:r>
            <a:endParaRPr lang="en-US" dirty="0"/>
          </a:p>
        </p:txBody>
      </p:sp>
      <p:pic>
        <p:nvPicPr>
          <p:cNvPr id="2" name="Picture 1" descr="University of Cambridge logo">
            <a:extLst>
              <a:ext uri="{FF2B5EF4-FFF2-40B4-BE49-F238E27FC236}">
                <a16:creationId xmlns:a16="http://schemas.microsoft.com/office/drawing/2014/main" id="{D4071F8D-07B6-617D-4F26-17BA5B9134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61793434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2FD23955-C970-4728-8448-C9A2C29843A8}" type="slidenum">
              <a:rPr lang="en-GB" smtClean="0"/>
              <a:t>‹#›</a:t>
            </a:fld>
            <a:endParaRPr lang="en-GB"/>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pic>
        <p:nvPicPr>
          <p:cNvPr id="2" name="Picture 1" descr="University of Cambridge logo">
            <a:extLst>
              <a:ext uri="{FF2B5EF4-FFF2-40B4-BE49-F238E27FC236}">
                <a16:creationId xmlns:a16="http://schemas.microsoft.com/office/drawing/2014/main" id="{7423100E-0D36-6E10-7770-917D9CA919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3855957"/>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78" y="2423864"/>
            <a:ext cx="8206041" cy="1331913"/>
          </a:xfrm>
          <a:prstGeom prst="rect">
            <a:avLst/>
          </a:prstGeom>
        </p:spPr>
        <p:txBody>
          <a:bodyPr/>
          <a:lstStyle>
            <a:lvl1pPr marL="0" indent="0" algn="ctr">
              <a:buNone/>
              <a:defRPr sz="3600" b="0" i="0">
                <a:latin typeface="Arial" panose="020B0604020202020204" pitchFamily="34" charset="0"/>
                <a:cs typeface="Arial" panose="020B0604020202020204" pitchFamily="34" charset="0"/>
              </a:defRPr>
            </a:lvl1pPr>
            <a:lvl2pPr marL="457200" indent="0">
              <a:buNone/>
              <a:defRPr/>
            </a:lvl2pPr>
          </a:lstStyle>
          <a:p>
            <a:pPr lvl="0"/>
            <a:r>
              <a:rPr lang="en-GB" dirty="0"/>
              <a:t>Your end slide copy here</a:t>
            </a:r>
          </a:p>
        </p:txBody>
      </p:sp>
      <p:pic>
        <p:nvPicPr>
          <p:cNvPr id="2" name="Picture 1" descr="University of Cambridge logo">
            <a:extLst>
              <a:ext uri="{FF2B5EF4-FFF2-40B4-BE49-F238E27FC236}">
                <a16:creationId xmlns:a16="http://schemas.microsoft.com/office/drawing/2014/main" id="{F8A95D13-54FD-A61D-D57B-5B347A456D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7988333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5" y="5574381"/>
            <a:ext cx="4710755" cy="969873"/>
          </a:xfrm>
          <a:prstGeom prst="rect">
            <a:avLst/>
          </a:prstGeom>
        </p:spPr>
        <p:txBody>
          <a:bodyPr>
            <a:normAutofit/>
          </a:bodyPr>
          <a:lstStyle>
            <a:lvl1pPr marL="0" indent="0">
              <a:lnSpc>
                <a:spcPct val="100000"/>
              </a:lnSpc>
              <a:spcBef>
                <a:spcPts val="0"/>
              </a:spcBef>
              <a:buNone/>
              <a:defRPr sz="2000" b="0" i="0">
                <a:solidFill>
                  <a:schemeClr val="tx1">
                    <a:lumMod val="85000"/>
                    <a:lumOff val="15000"/>
                  </a:schemeClr>
                </a:solidFill>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5" y="6318354"/>
            <a:ext cx="3244850" cy="225900"/>
          </a:xfrm>
          <a:prstGeom prst="rect">
            <a:avLst/>
          </a:prstGeom>
        </p:spPr>
        <p:txBody>
          <a:bodyPr/>
          <a:lstStyle>
            <a:lvl1pPr marL="0" indent="0" algn="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US" dirty="0"/>
              <a:t>Date</a:t>
            </a:r>
          </a:p>
        </p:txBody>
      </p:sp>
      <p:pic>
        <p:nvPicPr>
          <p:cNvPr id="2" name="Picture 1" descr="University of Cambridge logo">
            <a:extLst>
              <a:ext uri="{FF2B5EF4-FFF2-40B4-BE49-F238E27FC236}">
                <a16:creationId xmlns:a16="http://schemas.microsoft.com/office/drawing/2014/main" id="{99D77C5B-A440-03E4-D747-A45158F13E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7617386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0A460-122A-B8F8-B2BD-050925E093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A2CCE1C-448C-AB55-0F32-98B0AC27DD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B98B54C-0D9B-49A9-37FF-DEE8C09741C8}"/>
              </a:ext>
            </a:extLst>
          </p:cNvPr>
          <p:cNvSpPr>
            <a:spLocks noGrp="1"/>
          </p:cNvSpPr>
          <p:nvPr>
            <p:ph type="dt" sz="half" idx="10"/>
          </p:nvPr>
        </p:nvSpPr>
        <p:spPr/>
        <p:txBody>
          <a:bodyPr/>
          <a:lstStyle/>
          <a:p>
            <a:fld id="{F3317C03-F7F5-4983-964D-CB9413CF85C3}" type="datetimeFigureOut">
              <a:rPr lang="en-GB" smtClean="0"/>
              <a:t>05/11/2025</a:t>
            </a:fld>
            <a:endParaRPr lang="en-GB"/>
          </a:p>
        </p:txBody>
      </p:sp>
      <p:sp>
        <p:nvSpPr>
          <p:cNvPr id="5" name="Footer Placeholder 4">
            <a:extLst>
              <a:ext uri="{FF2B5EF4-FFF2-40B4-BE49-F238E27FC236}">
                <a16:creationId xmlns:a16="http://schemas.microsoft.com/office/drawing/2014/main" id="{C6B1B45B-5132-C9A3-0FFB-111D031611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F65EF5-4364-4DA8-5681-E15C75D47C95}"/>
              </a:ext>
            </a:extLst>
          </p:cNvPr>
          <p:cNvSpPr>
            <a:spLocks noGrp="1"/>
          </p:cNvSpPr>
          <p:nvPr>
            <p:ph type="sldNum" sz="quarter" idx="12"/>
          </p:nvPr>
        </p:nvSpPr>
        <p:spPr/>
        <p:txBody>
          <a:bodyPr/>
          <a:lstStyle/>
          <a:p>
            <a:fld id="{2FD23955-C970-4728-8448-C9A2C29843A8}" type="slidenum">
              <a:rPr lang="en-GB" smtClean="0"/>
              <a:t>‹#›</a:t>
            </a:fld>
            <a:endParaRPr lang="en-GB"/>
          </a:p>
        </p:txBody>
      </p:sp>
    </p:spTree>
    <p:extLst>
      <p:ext uri="{BB962C8B-B14F-4D97-AF65-F5344CB8AC3E}">
        <p14:creationId xmlns:p14="http://schemas.microsoft.com/office/powerpoint/2010/main" val="3801409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75852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18/10/relationships/comments" Target="../comments/modernComment_13F_76458204.xml"/><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png"/><Relationship Id="rId3" Type="http://schemas.openxmlformats.org/officeDocument/2006/relationships/image" Target="../media/image23.jpg"/><Relationship Id="rId7" Type="http://schemas.openxmlformats.org/officeDocument/2006/relationships/image" Target="../media/image27.jpeg"/><Relationship Id="rId12"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6.jpeg"/><Relationship Id="rId11" Type="http://schemas.openxmlformats.org/officeDocument/2006/relationships/image" Target="../media/image31.png"/><Relationship Id="rId5" Type="http://schemas.openxmlformats.org/officeDocument/2006/relationships/image" Target="../media/image25.jpg"/><Relationship Id="rId10" Type="http://schemas.openxmlformats.org/officeDocument/2006/relationships/image" Target="../media/image30.JPG"/><Relationship Id="rId4" Type="http://schemas.openxmlformats.org/officeDocument/2006/relationships/image" Target="../media/image24.jpeg"/><Relationship Id="rId9" Type="http://schemas.openxmlformats.org/officeDocument/2006/relationships/image" Target="../media/image29.jp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9839-9BA0-34A5-B63D-9A41BA7980F5}"/>
              </a:ext>
            </a:extLst>
          </p:cNvPr>
          <p:cNvSpPr>
            <a:spLocks noGrp="1"/>
          </p:cNvSpPr>
          <p:nvPr>
            <p:ph type="title"/>
          </p:nvPr>
        </p:nvSpPr>
        <p:spPr>
          <a:xfrm>
            <a:off x="116390" y="2861155"/>
            <a:ext cx="3932494" cy="1135690"/>
          </a:xfrm>
        </p:spPr>
        <p:txBody>
          <a:bodyPr/>
          <a:lstStyle/>
          <a:p>
            <a:r>
              <a:rPr lang="en-GB" sz="2400" b="1" dirty="0"/>
              <a:t>Named Information Officer (NIO)</a:t>
            </a:r>
          </a:p>
        </p:txBody>
      </p:sp>
      <p:sp>
        <p:nvSpPr>
          <p:cNvPr id="4" name="Text Placeholder 3">
            <a:extLst>
              <a:ext uri="{FF2B5EF4-FFF2-40B4-BE49-F238E27FC236}">
                <a16:creationId xmlns:a16="http://schemas.microsoft.com/office/drawing/2014/main" id="{29E9A144-731F-684A-0A03-76B0B8E43F47}"/>
              </a:ext>
            </a:extLst>
          </p:cNvPr>
          <p:cNvSpPr>
            <a:spLocks noGrp="1"/>
          </p:cNvSpPr>
          <p:nvPr>
            <p:ph type="body" sz="quarter" idx="11"/>
          </p:nvPr>
        </p:nvSpPr>
        <p:spPr>
          <a:xfrm>
            <a:off x="116390" y="3777257"/>
            <a:ext cx="3023418" cy="1907447"/>
          </a:xfrm>
        </p:spPr>
        <p:txBody>
          <a:bodyPr/>
          <a:lstStyle/>
          <a:p>
            <a:pPr marL="0" indent="0">
              <a:buNone/>
            </a:pPr>
            <a:endParaRPr lang="en-GB" dirty="0">
              <a:cs typeface="Calibri" pitchFamily="34" charset="0"/>
            </a:endParaRPr>
          </a:p>
          <a:p>
            <a:pPr marL="0" indent="0">
              <a:buNone/>
            </a:pPr>
            <a:r>
              <a:rPr lang="en-GB" dirty="0">
                <a:cs typeface="Calibri" pitchFamily="34" charset="0"/>
              </a:rPr>
              <a:t>AWERB Training Day </a:t>
            </a:r>
            <a:br>
              <a:rPr lang="en-GB" dirty="0">
                <a:cs typeface="Calibri" pitchFamily="34" charset="0"/>
              </a:rPr>
            </a:br>
            <a:r>
              <a:rPr lang="en-GB" dirty="0">
                <a:cs typeface="Calibri" pitchFamily="34" charset="0"/>
              </a:rPr>
              <a:t>25</a:t>
            </a:r>
            <a:r>
              <a:rPr lang="en-GB" baseline="30000" dirty="0">
                <a:cs typeface="Calibri" pitchFamily="34" charset="0"/>
              </a:rPr>
              <a:t>th</a:t>
            </a:r>
            <a:r>
              <a:rPr lang="en-GB" dirty="0">
                <a:cs typeface="Calibri" pitchFamily="34" charset="0"/>
              </a:rPr>
              <a:t> November 2025</a:t>
            </a:r>
          </a:p>
          <a:p>
            <a:pPr marL="0" indent="0">
              <a:buNone/>
            </a:pPr>
            <a:endParaRPr lang="en-GB" dirty="0">
              <a:cs typeface="Calibri" pitchFamily="34" charset="0"/>
            </a:endParaRPr>
          </a:p>
          <a:p>
            <a:pPr marL="0" indent="0">
              <a:buNone/>
            </a:pPr>
            <a:r>
              <a:rPr lang="en-GB" dirty="0">
                <a:cs typeface="Calibri" pitchFamily="34" charset="0"/>
              </a:rPr>
              <a:t>University Biomedical Services</a:t>
            </a:r>
          </a:p>
          <a:p>
            <a:pPr marL="0" indent="0">
              <a:buNone/>
            </a:pPr>
            <a:endParaRPr lang="en-GB" dirty="0"/>
          </a:p>
        </p:txBody>
      </p:sp>
      <p:pic>
        <p:nvPicPr>
          <p:cNvPr id="5" name="Picture 4" descr="A rat inside a pipe&#10;&#10;Description automatically generated">
            <a:extLst>
              <a:ext uri="{FF2B5EF4-FFF2-40B4-BE49-F238E27FC236}">
                <a16:creationId xmlns:a16="http://schemas.microsoft.com/office/drawing/2014/main" id="{51E28905-087F-9D9F-ECE0-C3C998CF29DF}"/>
              </a:ext>
            </a:extLst>
          </p:cNvPr>
          <p:cNvPicPr>
            <a:picLocks noChangeAspect="1"/>
          </p:cNvPicPr>
          <p:nvPr/>
        </p:nvPicPr>
        <p:blipFill>
          <a:blip r:embed="rId2"/>
          <a:srcRect l="2767" t="750" r="9486" b="30655"/>
          <a:stretch/>
        </p:blipFill>
        <p:spPr>
          <a:xfrm>
            <a:off x="5930020" y="359230"/>
            <a:ext cx="5890204" cy="6139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21132563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EBA39-DCE7-A165-7B9A-AA5F149091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B3E38D-FEFB-19C0-17E4-126B4C2DA516}"/>
              </a:ext>
            </a:extLst>
          </p:cNvPr>
          <p:cNvSpPr>
            <a:spLocks noGrp="1"/>
          </p:cNvSpPr>
          <p:nvPr>
            <p:ph type="title"/>
          </p:nvPr>
        </p:nvSpPr>
        <p:spPr>
          <a:xfrm>
            <a:off x="0" y="1010586"/>
            <a:ext cx="10800023" cy="459765"/>
          </a:xfrm>
        </p:spPr>
        <p:txBody>
          <a:bodyPr>
            <a:normAutofit fontScale="90000"/>
          </a:bodyPr>
          <a:lstStyle/>
          <a:p>
            <a:r>
              <a:rPr lang="en-GB" b="1" dirty="0"/>
              <a:t>The role of the Named Information Officer (NIO)</a:t>
            </a:r>
          </a:p>
        </p:txBody>
      </p:sp>
      <p:pic>
        <p:nvPicPr>
          <p:cNvPr id="5" name="Content Placeholder 3" descr="A diagram of a company&#10;&#10;Description automatically generated">
            <a:extLst>
              <a:ext uri="{FF2B5EF4-FFF2-40B4-BE49-F238E27FC236}">
                <a16:creationId xmlns:a16="http://schemas.microsoft.com/office/drawing/2014/main" id="{CF98F4C1-877C-1C5E-1B30-E8EC117C8E86}"/>
              </a:ext>
            </a:extLst>
          </p:cNvPr>
          <p:cNvPicPr>
            <a:picLocks noChangeAspect="1"/>
          </p:cNvPicPr>
          <p:nvPr/>
        </p:nvPicPr>
        <p:blipFill>
          <a:blip r:embed="rId3"/>
          <a:srcRect l="6190" t="4595" r="10454" b="6250"/>
          <a:stretch/>
        </p:blipFill>
        <p:spPr>
          <a:xfrm>
            <a:off x="5596569" y="1593271"/>
            <a:ext cx="6461149" cy="5165633"/>
          </a:xfrm>
          <a:prstGeom prst="rect">
            <a:avLst/>
          </a:prstGeom>
          <a:ln>
            <a:noFill/>
          </a:ln>
          <a:effectLst>
            <a:outerShdw blurRad="190500" algn="tl" rotWithShape="0">
              <a:srgbClr val="000000">
                <a:alpha val="70000"/>
              </a:srgbClr>
            </a:outerShdw>
          </a:effectLst>
        </p:spPr>
      </p:pic>
      <p:pic>
        <p:nvPicPr>
          <p:cNvPr id="6" name="Picture 5" descr="A blue and white cover with black text&#10;&#10;Description automatically generated">
            <a:extLst>
              <a:ext uri="{FF2B5EF4-FFF2-40B4-BE49-F238E27FC236}">
                <a16:creationId xmlns:a16="http://schemas.microsoft.com/office/drawing/2014/main" id="{27E16EFA-FF31-B9CB-3E11-F50D188DE4F0}"/>
              </a:ext>
            </a:extLst>
          </p:cNvPr>
          <p:cNvPicPr>
            <a:picLocks noChangeAspect="1"/>
          </p:cNvPicPr>
          <p:nvPr/>
        </p:nvPicPr>
        <p:blipFill>
          <a:blip r:embed="rId4"/>
          <a:stretch>
            <a:fillRect/>
          </a:stretch>
        </p:blipFill>
        <p:spPr>
          <a:xfrm>
            <a:off x="321247" y="1902190"/>
            <a:ext cx="3670686" cy="47134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Arrow: Right 6">
            <a:extLst>
              <a:ext uri="{FF2B5EF4-FFF2-40B4-BE49-F238E27FC236}">
                <a16:creationId xmlns:a16="http://schemas.microsoft.com/office/drawing/2014/main" id="{9F30FE13-FEDF-01BE-F474-D4FA5355EEC1}"/>
              </a:ext>
            </a:extLst>
          </p:cNvPr>
          <p:cNvSpPr/>
          <p:nvPr/>
        </p:nvSpPr>
        <p:spPr>
          <a:xfrm>
            <a:off x="4527933" y="3877937"/>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1833553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6687D1-8F01-FEDA-1BD3-754A612A5676}"/>
              </a:ext>
            </a:extLst>
          </p:cNvPr>
          <p:cNvSpPr>
            <a:spLocks noGrp="1"/>
          </p:cNvSpPr>
          <p:nvPr>
            <p:ph type="title"/>
          </p:nvPr>
        </p:nvSpPr>
        <p:spPr>
          <a:xfrm>
            <a:off x="6697120" y="195337"/>
            <a:ext cx="5267198" cy="459765"/>
          </a:xfrm>
        </p:spPr>
        <p:txBody>
          <a:bodyPr>
            <a:normAutofit fontScale="90000"/>
          </a:bodyPr>
          <a:lstStyle/>
          <a:p>
            <a:pPr algn="ctr"/>
            <a:r>
              <a:rPr lang="en-GB" b="1" dirty="0"/>
              <a:t>An overview of what NIOs do at UBS</a:t>
            </a:r>
          </a:p>
        </p:txBody>
      </p:sp>
      <p:graphicFrame>
        <p:nvGraphicFramePr>
          <p:cNvPr id="6" name="Diagram 5">
            <a:extLst>
              <a:ext uri="{FF2B5EF4-FFF2-40B4-BE49-F238E27FC236}">
                <a16:creationId xmlns:a16="http://schemas.microsoft.com/office/drawing/2014/main" id="{B56109E6-6CEC-2E3D-9807-6AB199AE0E5D}"/>
              </a:ext>
            </a:extLst>
          </p:cNvPr>
          <p:cNvGraphicFramePr/>
          <p:nvPr>
            <p:extLst>
              <p:ext uri="{D42A27DB-BD31-4B8C-83A1-F6EECF244321}">
                <p14:modId xmlns:p14="http://schemas.microsoft.com/office/powerpoint/2010/main" val="2391784384"/>
              </p:ext>
            </p:extLst>
          </p:nvPr>
        </p:nvGraphicFramePr>
        <p:xfrm>
          <a:off x="2609294" y="1412536"/>
          <a:ext cx="6623641" cy="5021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A white mouse in a red box&#10;&#10;Description automatically generated">
            <a:extLst>
              <a:ext uri="{FF2B5EF4-FFF2-40B4-BE49-F238E27FC236}">
                <a16:creationId xmlns:a16="http://schemas.microsoft.com/office/drawing/2014/main" id="{B61E5353-6FE5-39F4-89DB-A4EF2A7F8D5C}"/>
              </a:ext>
            </a:extLst>
          </p:cNvPr>
          <p:cNvPicPr>
            <a:picLocks noChangeAspect="1"/>
          </p:cNvPicPr>
          <p:nvPr/>
        </p:nvPicPr>
        <p:blipFill>
          <a:blip r:embed="rId8"/>
          <a:srcRect l="23016" t="-74" r="27778" b="593"/>
          <a:stretch/>
        </p:blipFill>
        <p:spPr>
          <a:xfrm>
            <a:off x="187141" y="1412536"/>
            <a:ext cx="1861996" cy="50191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A rat on a roll of paper&#10;&#10;Description automatically generated">
            <a:extLst>
              <a:ext uri="{FF2B5EF4-FFF2-40B4-BE49-F238E27FC236}">
                <a16:creationId xmlns:a16="http://schemas.microsoft.com/office/drawing/2014/main" id="{B958EA9E-F4D0-3F30-2CC8-3BDA20D4B98A}"/>
              </a:ext>
            </a:extLst>
          </p:cNvPr>
          <p:cNvPicPr>
            <a:picLocks noChangeAspect="1"/>
          </p:cNvPicPr>
          <p:nvPr/>
        </p:nvPicPr>
        <p:blipFill>
          <a:blip r:embed="rId9"/>
          <a:srcRect l="23413" t="1780" r="26191" b="-297"/>
          <a:stretch/>
        </p:blipFill>
        <p:spPr>
          <a:xfrm flipH="1">
            <a:off x="9793092" y="1412536"/>
            <a:ext cx="1975874" cy="51498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4613297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E3BA01-E72B-DFA2-3DC6-BD8CABC14C82}"/>
              </a:ext>
            </a:extLst>
          </p:cNvPr>
          <p:cNvSpPr>
            <a:spLocks noGrp="1"/>
          </p:cNvSpPr>
          <p:nvPr>
            <p:ph sz="half" idx="11"/>
          </p:nvPr>
        </p:nvSpPr>
        <p:spPr>
          <a:xfrm>
            <a:off x="219198" y="1998539"/>
            <a:ext cx="5784993" cy="4670618"/>
          </a:xfrm>
        </p:spPr>
        <p:txBody>
          <a:bodyPr>
            <a:normAutofit/>
          </a:bodyPr>
          <a:lstStyle/>
          <a:p>
            <a:pPr marL="0" indent="0">
              <a:buNone/>
              <a:defRPr/>
            </a:pPr>
            <a:r>
              <a:rPr lang="en-GB" dirty="0">
                <a:cs typeface="Arial"/>
              </a:rPr>
              <a:t>We provide </a:t>
            </a:r>
            <a:r>
              <a:rPr lang="en-GB" b="1" dirty="0">
                <a:cs typeface="Arial"/>
              </a:rPr>
              <a:t>advice and support</a:t>
            </a:r>
            <a:r>
              <a:rPr lang="en-GB" dirty="0">
                <a:cs typeface="Arial"/>
              </a:rPr>
              <a:t> to: </a:t>
            </a:r>
          </a:p>
          <a:p>
            <a:pPr>
              <a:defRPr/>
            </a:pPr>
            <a:r>
              <a:rPr lang="en-GB" dirty="0">
                <a:cs typeface="Arial"/>
              </a:rPr>
              <a:t>AWERB Standing and Sub-Standing</a:t>
            </a:r>
          </a:p>
          <a:p>
            <a:pPr>
              <a:defRPr/>
            </a:pPr>
            <a:r>
              <a:rPr lang="en-GB" dirty="0">
                <a:cs typeface="Arial"/>
              </a:rPr>
              <a:t>AWERB Operations Committee </a:t>
            </a:r>
          </a:p>
          <a:p>
            <a:pPr>
              <a:defRPr/>
            </a:pPr>
            <a:r>
              <a:rPr lang="en-GB" dirty="0">
                <a:cs typeface="Arial"/>
              </a:rPr>
              <a:t>Non-regulated </a:t>
            </a:r>
            <a:r>
              <a:rPr lang="en-GB" dirty="0">
                <a:solidFill>
                  <a:schemeClr val="tx1"/>
                </a:solidFill>
                <a:cs typeface="Arial"/>
              </a:rPr>
              <a:t>Procedures Committee </a:t>
            </a:r>
          </a:p>
          <a:p>
            <a:pPr>
              <a:defRPr/>
            </a:pPr>
            <a:r>
              <a:rPr lang="en-GB" dirty="0">
                <a:solidFill>
                  <a:schemeClr val="tx1"/>
                </a:solidFill>
                <a:cs typeface="Arial"/>
              </a:rPr>
              <a:t>AWERB 3Rs Committee</a:t>
            </a:r>
          </a:p>
          <a:p>
            <a:pPr marL="0" indent="0">
              <a:buNone/>
              <a:defRPr/>
            </a:pPr>
            <a:endParaRPr lang="en-GB" dirty="0">
              <a:cs typeface="Arial"/>
            </a:endParaRPr>
          </a:p>
          <a:p>
            <a:pPr marL="0" indent="0">
              <a:buNone/>
              <a:defRPr/>
            </a:pPr>
            <a:r>
              <a:rPr lang="en-GB" dirty="0">
                <a:cs typeface="Arial"/>
              </a:rPr>
              <a:t>We also consider </a:t>
            </a:r>
            <a:r>
              <a:rPr lang="en-GB" dirty="0">
                <a:solidFill>
                  <a:schemeClr val="tx1"/>
                </a:solidFill>
                <a:cs typeface="Arial"/>
              </a:rPr>
              <a:t>and provide feedback for all </a:t>
            </a:r>
            <a:r>
              <a:rPr lang="en-GB" dirty="0">
                <a:cs typeface="Arial"/>
              </a:rPr>
              <a:t>Retrospective Review and Assessments of project licences </a:t>
            </a:r>
          </a:p>
          <a:p>
            <a:endParaRPr lang="en-GB" dirty="0"/>
          </a:p>
        </p:txBody>
      </p:sp>
      <p:sp>
        <p:nvSpPr>
          <p:cNvPr id="4" name="Title 3">
            <a:extLst>
              <a:ext uri="{FF2B5EF4-FFF2-40B4-BE49-F238E27FC236}">
                <a16:creationId xmlns:a16="http://schemas.microsoft.com/office/drawing/2014/main" id="{903CD36D-B01C-52A4-5BB8-C99F3F059C43}"/>
              </a:ext>
            </a:extLst>
          </p:cNvPr>
          <p:cNvSpPr>
            <a:spLocks noGrp="1"/>
          </p:cNvSpPr>
          <p:nvPr>
            <p:ph type="title"/>
          </p:nvPr>
        </p:nvSpPr>
        <p:spPr/>
        <p:txBody>
          <a:bodyPr>
            <a:normAutofit fontScale="90000"/>
          </a:bodyPr>
          <a:lstStyle/>
          <a:p>
            <a:r>
              <a:rPr lang="en-GB" altLang="en-US" b="1" dirty="0"/>
              <a:t>Animal Welfare and Ethical Review Body Committee Meetings</a:t>
            </a:r>
            <a:endParaRPr lang="en-GB" b="1" dirty="0"/>
          </a:p>
        </p:txBody>
      </p:sp>
      <p:pic>
        <p:nvPicPr>
          <p:cNvPr id="6" name="Picture 5">
            <a:extLst>
              <a:ext uri="{FF2B5EF4-FFF2-40B4-BE49-F238E27FC236}">
                <a16:creationId xmlns:a16="http://schemas.microsoft.com/office/drawing/2014/main" id="{87D44057-FB6C-E6BA-6AE8-3C34BFFB5E91}"/>
              </a:ext>
            </a:extLst>
          </p:cNvPr>
          <p:cNvPicPr>
            <a:picLocks noChangeAspect="1"/>
          </p:cNvPicPr>
          <p:nvPr/>
        </p:nvPicPr>
        <p:blipFill>
          <a:blip r:embed="rId4"/>
          <a:stretch>
            <a:fillRect/>
          </a:stretch>
        </p:blipFill>
        <p:spPr>
          <a:xfrm>
            <a:off x="7357564" y="3063112"/>
            <a:ext cx="1656569" cy="217424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CC7FD77-AF29-62C2-502F-D9DB7E4660A9}"/>
              </a:ext>
            </a:extLst>
          </p:cNvPr>
          <p:cNvPicPr>
            <a:picLocks noChangeAspect="1"/>
          </p:cNvPicPr>
          <p:nvPr/>
        </p:nvPicPr>
        <p:blipFill>
          <a:blip r:embed="rId5"/>
          <a:stretch>
            <a:fillRect/>
          </a:stretch>
        </p:blipFill>
        <p:spPr>
          <a:xfrm rot="1945714">
            <a:off x="5257313" y="2091977"/>
            <a:ext cx="1334022" cy="1728405"/>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8C6457C1-B187-A662-795F-68CD0A316E01}"/>
              </a:ext>
            </a:extLst>
          </p:cNvPr>
          <p:cNvPicPr>
            <a:picLocks noChangeAspect="1"/>
          </p:cNvPicPr>
          <p:nvPr/>
        </p:nvPicPr>
        <p:blipFill>
          <a:blip r:embed="rId6"/>
          <a:stretch>
            <a:fillRect/>
          </a:stretch>
        </p:blipFill>
        <p:spPr>
          <a:xfrm rot="727011">
            <a:off x="5014814" y="2048868"/>
            <a:ext cx="1439426" cy="1864127"/>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B5A1103-4CDF-B113-9C93-8BFA84F47905}"/>
              </a:ext>
            </a:extLst>
          </p:cNvPr>
          <p:cNvPicPr>
            <a:picLocks noChangeAspect="1"/>
          </p:cNvPicPr>
          <p:nvPr/>
        </p:nvPicPr>
        <p:blipFill>
          <a:blip r:embed="rId7"/>
          <a:stretch>
            <a:fillRect/>
          </a:stretch>
        </p:blipFill>
        <p:spPr>
          <a:xfrm rot="266224">
            <a:off x="4883051" y="2018549"/>
            <a:ext cx="1377846" cy="1750674"/>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77253C33-1AF8-5200-8B58-D2D0D04A541B}"/>
              </a:ext>
            </a:extLst>
          </p:cNvPr>
          <p:cNvPicPr>
            <a:picLocks noChangeAspect="1"/>
          </p:cNvPicPr>
          <p:nvPr/>
        </p:nvPicPr>
        <p:blipFill>
          <a:blip r:embed="rId8"/>
          <a:stretch>
            <a:fillRect/>
          </a:stretch>
        </p:blipFill>
        <p:spPr>
          <a:xfrm>
            <a:off x="9981998" y="4493403"/>
            <a:ext cx="1777384" cy="22673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Arrow: Right 10">
            <a:extLst>
              <a:ext uri="{FF2B5EF4-FFF2-40B4-BE49-F238E27FC236}">
                <a16:creationId xmlns:a16="http://schemas.microsoft.com/office/drawing/2014/main" id="{BCFC3AEF-F970-68BF-FC25-FE1BC50E7DD5}"/>
              </a:ext>
            </a:extLst>
          </p:cNvPr>
          <p:cNvSpPr/>
          <p:nvPr/>
        </p:nvSpPr>
        <p:spPr>
          <a:xfrm>
            <a:off x="6326552" y="5894024"/>
            <a:ext cx="3478460" cy="2977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A7AFD980-709A-83ED-418C-5DD1B24AF455}"/>
              </a:ext>
            </a:extLst>
          </p:cNvPr>
          <p:cNvSpPr/>
          <p:nvPr/>
        </p:nvSpPr>
        <p:spPr>
          <a:xfrm rot="20590492">
            <a:off x="3861153" y="2950616"/>
            <a:ext cx="985554" cy="28285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Right 12">
            <a:extLst>
              <a:ext uri="{FF2B5EF4-FFF2-40B4-BE49-F238E27FC236}">
                <a16:creationId xmlns:a16="http://schemas.microsoft.com/office/drawing/2014/main" id="{17F96A62-3BF1-F886-F138-95904FF6ACE0}"/>
              </a:ext>
            </a:extLst>
          </p:cNvPr>
          <p:cNvSpPr/>
          <p:nvPr/>
        </p:nvSpPr>
        <p:spPr>
          <a:xfrm rot="21129509">
            <a:off x="5492657" y="4431335"/>
            <a:ext cx="1672206" cy="2338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84266756"/>
      </p:ext>
    </p:extLst>
  </p:cSld>
  <p:clrMapOvr>
    <a:masterClrMapping/>
  </p:clrMapOvr>
  <p:transition spd="med"/>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4E495-9ECD-DBD6-9225-16ED09AFF8AC}"/>
              </a:ext>
            </a:extLst>
          </p:cNvPr>
          <p:cNvSpPr>
            <a:spLocks noGrp="1"/>
          </p:cNvSpPr>
          <p:nvPr>
            <p:ph type="title"/>
          </p:nvPr>
        </p:nvSpPr>
        <p:spPr>
          <a:xfrm>
            <a:off x="421595" y="1253626"/>
            <a:ext cx="10800023" cy="459765"/>
          </a:xfrm>
        </p:spPr>
        <p:txBody>
          <a:bodyPr>
            <a:normAutofit fontScale="90000"/>
          </a:bodyPr>
          <a:lstStyle/>
          <a:p>
            <a:r>
              <a:rPr lang="en-GB" b="1" dirty="0"/>
              <a:t>Project Licence Support</a:t>
            </a:r>
          </a:p>
        </p:txBody>
      </p:sp>
      <p:pic>
        <p:nvPicPr>
          <p:cNvPr id="8" name="Picture 7">
            <a:extLst>
              <a:ext uri="{FF2B5EF4-FFF2-40B4-BE49-F238E27FC236}">
                <a16:creationId xmlns:a16="http://schemas.microsoft.com/office/drawing/2014/main" id="{CE167535-221C-30BB-AB2A-1B62660447BC}"/>
              </a:ext>
            </a:extLst>
          </p:cNvPr>
          <p:cNvPicPr>
            <a:picLocks noChangeAspect="1"/>
          </p:cNvPicPr>
          <p:nvPr/>
        </p:nvPicPr>
        <p:blipFill>
          <a:blip r:embed="rId3"/>
          <a:stretch>
            <a:fillRect/>
          </a:stretch>
        </p:blipFill>
        <p:spPr>
          <a:xfrm>
            <a:off x="954719" y="2071890"/>
            <a:ext cx="2187633" cy="2714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4" name="Picture 6" descr="Small Business Communication Software | Microsoft Teams">
            <a:extLst>
              <a:ext uri="{FF2B5EF4-FFF2-40B4-BE49-F238E27FC236}">
                <a16:creationId xmlns:a16="http://schemas.microsoft.com/office/drawing/2014/main" id="{836F7108-47C2-D05C-083F-2AD194BA2D7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756" t="12732" r="11801" b="11721"/>
          <a:stretch>
            <a:fillRect/>
          </a:stretch>
        </p:blipFill>
        <p:spPr bwMode="auto">
          <a:xfrm>
            <a:off x="606033" y="4215217"/>
            <a:ext cx="2907289" cy="16152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Arrow: Right 8">
            <a:extLst>
              <a:ext uri="{FF2B5EF4-FFF2-40B4-BE49-F238E27FC236}">
                <a16:creationId xmlns:a16="http://schemas.microsoft.com/office/drawing/2014/main" id="{7DF952E9-C14B-2D6E-2484-8D65A404EBEF}"/>
              </a:ext>
            </a:extLst>
          </p:cNvPr>
          <p:cNvSpPr/>
          <p:nvPr/>
        </p:nvSpPr>
        <p:spPr>
          <a:xfrm>
            <a:off x="3653298" y="3529622"/>
            <a:ext cx="74538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Right 9">
            <a:extLst>
              <a:ext uri="{FF2B5EF4-FFF2-40B4-BE49-F238E27FC236}">
                <a16:creationId xmlns:a16="http://schemas.microsoft.com/office/drawing/2014/main" id="{DF13F478-C30B-993E-450D-8998AA85D300}"/>
              </a:ext>
            </a:extLst>
          </p:cNvPr>
          <p:cNvSpPr/>
          <p:nvPr/>
        </p:nvSpPr>
        <p:spPr>
          <a:xfrm>
            <a:off x="7586469" y="3543376"/>
            <a:ext cx="756257"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1CCF51F4-C2BF-699A-DBF5-5255951E9D8E}"/>
              </a:ext>
            </a:extLst>
          </p:cNvPr>
          <p:cNvPicPr>
            <a:picLocks noChangeAspect="1"/>
          </p:cNvPicPr>
          <p:nvPr/>
        </p:nvPicPr>
        <p:blipFill>
          <a:blip r:embed="rId5"/>
          <a:stretch>
            <a:fillRect/>
          </a:stretch>
        </p:blipFill>
        <p:spPr>
          <a:xfrm>
            <a:off x="4527791" y="3661473"/>
            <a:ext cx="2929572" cy="18313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467827E1-F640-A40D-844C-39BC2448C6A8}"/>
              </a:ext>
            </a:extLst>
          </p:cNvPr>
          <p:cNvPicPr>
            <a:picLocks noChangeAspect="1"/>
          </p:cNvPicPr>
          <p:nvPr/>
        </p:nvPicPr>
        <p:blipFill>
          <a:blip r:embed="rId6"/>
          <a:stretch>
            <a:fillRect/>
          </a:stretch>
        </p:blipFill>
        <p:spPr>
          <a:xfrm rot="873570">
            <a:off x="4588424" y="2048427"/>
            <a:ext cx="2905769" cy="18807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3">
            <a:extLst>
              <a:ext uri="{FF2B5EF4-FFF2-40B4-BE49-F238E27FC236}">
                <a16:creationId xmlns:a16="http://schemas.microsoft.com/office/drawing/2014/main" id="{F95BEBF9-A216-0B8D-8FD4-589ABE2C1872}"/>
              </a:ext>
            </a:extLst>
          </p:cNvPr>
          <p:cNvPicPr>
            <a:picLocks noChangeAspect="1"/>
          </p:cNvPicPr>
          <p:nvPr/>
        </p:nvPicPr>
        <p:blipFill>
          <a:blip r:embed="rId7"/>
          <a:stretch>
            <a:fillRect/>
          </a:stretch>
        </p:blipFill>
        <p:spPr>
          <a:xfrm>
            <a:off x="8840827" y="4014254"/>
            <a:ext cx="2890061" cy="1424012"/>
          </a:xfrm>
          <a:prstGeom prst="rect">
            <a:avLst/>
          </a:prstGeom>
        </p:spPr>
      </p:pic>
      <p:sp>
        <p:nvSpPr>
          <p:cNvPr id="28" name="TextBox 27">
            <a:extLst>
              <a:ext uri="{FF2B5EF4-FFF2-40B4-BE49-F238E27FC236}">
                <a16:creationId xmlns:a16="http://schemas.microsoft.com/office/drawing/2014/main" id="{BF479FB9-8531-7EA4-41A8-6988A48CBB6A}"/>
              </a:ext>
            </a:extLst>
          </p:cNvPr>
          <p:cNvSpPr txBox="1"/>
          <p:nvPr/>
        </p:nvSpPr>
        <p:spPr>
          <a:xfrm>
            <a:off x="190500" y="6105524"/>
            <a:ext cx="3462798" cy="369332"/>
          </a:xfrm>
          <a:prstGeom prst="rect">
            <a:avLst/>
          </a:prstGeom>
          <a:noFill/>
        </p:spPr>
        <p:txBody>
          <a:bodyPr wrap="square" rtlCol="0">
            <a:spAutoFit/>
          </a:bodyPr>
          <a:lstStyle/>
          <a:p>
            <a:pPr algn="ctr"/>
            <a:r>
              <a:rPr lang="en-GB" b="1" dirty="0">
                <a:solidFill>
                  <a:schemeClr val="tx1"/>
                </a:solidFill>
                <a:latin typeface="Arial" panose="020B0604020202020204" pitchFamily="34" charset="0"/>
                <a:cs typeface="Arial" panose="020B0604020202020204" pitchFamily="34" charset="0"/>
              </a:rPr>
              <a:t>3Rs section (initial meeting)</a:t>
            </a:r>
          </a:p>
        </p:txBody>
      </p:sp>
      <p:sp>
        <p:nvSpPr>
          <p:cNvPr id="29" name="TextBox 28">
            <a:extLst>
              <a:ext uri="{FF2B5EF4-FFF2-40B4-BE49-F238E27FC236}">
                <a16:creationId xmlns:a16="http://schemas.microsoft.com/office/drawing/2014/main" id="{622325EF-AA50-BD29-8CE0-2CE373B6AEB4}"/>
              </a:ext>
            </a:extLst>
          </p:cNvPr>
          <p:cNvSpPr txBox="1"/>
          <p:nvPr/>
        </p:nvSpPr>
        <p:spPr>
          <a:xfrm>
            <a:off x="4398685" y="5967025"/>
            <a:ext cx="3285247" cy="646331"/>
          </a:xfrm>
          <a:prstGeom prst="rect">
            <a:avLst/>
          </a:prstGeom>
          <a:noFill/>
        </p:spPr>
        <p:txBody>
          <a:bodyPr wrap="square" rtlCol="0">
            <a:spAutoFit/>
          </a:bodyPr>
          <a:lstStyle/>
          <a:p>
            <a:r>
              <a:rPr lang="en-GB" b="1" dirty="0">
                <a:solidFill>
                  <a:schemeClr val="tx1"/>
                </a:solidFill>
                <a:latin typeface="Arial" panose="020B0604020202020204" pitchFamily="34" charset="0"/>
                <a:cs typeface="Arial" panose="020B0604020202020204" pitchFamily="34" charset="0"/>
              </a:rPr>
              <a:t>NTS and Animal Experience in protocols (PST)</a:t>
            </a:r>
          </a:p>
        </p:txBody>
      </p:sp>
      <p:sp>
        <p:nvSpPr>
          <p:cNvPr id="30" name="TextBox 29">
            <a:extLst>
              <a:ext uri="{FF2B5EF4-FFF2-40B4-BE49-F238E27FC236}">
                <a16:creationId xmlns:a16="http://schemas.microsoft.com/office/drawing/2014/main" id="{90D5DC02-DD0E-6C35-2B06-831079AD065D}"/>
              </a:ext>
            </a:extLst>
          </p:cNvPr>
          <p:cNvSpPr txBox="1"/>
          <p:nvPr/>
        </p:nvSpPr>
        <p:spPr>
          <a:xfrm>
            <a:off x="9049549" y="5969204"/>
            <a:ext cx="2472619" cy="369332"/>
          </a:xfrm>
          <a:prstGeom prst="rect">
            <a:avLst/>
          </a:prstGeom>
          <a:noFill/>
        </p:spPr>
        <p:txBody>
          <a:bodyPr wrap="square" rtlCol="0">
            <a:spAutoFit/>
          </a:bodyPr>
          <a:lstStyle/>
          <a:p>
            <a:r>
              <a:rPr lang="en-GB" b="1" dirty="0">
                <a:solidFill>
                  <a:schemeClr val="tx1"/>
                </a:solidFill>
                <a:latin typeface="Arial" panose="020B0604020202020204" pitchFamily="34" charset="0"/>
                <a:cs typeface="Arial" panose="020B0604020202020204" pitchFamily="34" charset="0"/>
              </a:rPr>
              <a:t>PPL’s presentation</a:t>
            </a:r>
          </a:p>
        </p:txBody>
      </p:sp>
      <p:pic>
        <p:nvPicPr>
          <p:cNvPr id="3" name="Picture 2" descr="A group of animals on a table&#10;&#10;AI-generated content may be incorrect.">
            <a:extLst>
              <a:ext uri="{FF2B5EF4-FFF2-40B4-BE49-F238E27FC236}">
                <a16:creationId xmlns:a16="http://schemas.microsoft.com/office/drawing/2014/main" id="{EE170CFB-7B1D-8446-75C0-1780FB6610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69" y="1657853"/>
            <a:ext cx="2911592" cy="19410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8743346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3A33E5-BB6E-2CE9-426B-3C889809574A}"/>
              </a:ext>
            </a:extLst>
          </p:cNvPr>
          <p:cNvSpPr>
            <a:spLocks noGrp="1"/>
          </p:cNvSpPr>
          <p:nvPr>
            <p:ph sz="half" idx="10"/>
          </p:nvPr>
        </p:nvSpPr>
        <p:spPr>
          <a:xfrm>
            <a:off x="8779576" y="4736373"/>
            <a:ext cx="3394382" cy="2390311"/>
          </a:xfrm>
        </p:spPr>
        <p:txBody>
          <a:bodyPr>
            <a:normAutofit/>
          </a:bodyPr>
          <a:lstStyle/>
          <a:p>
            <a:pPr marL="0" indent="0">
              <a:buNone/>
            </a:pPr>
            <a:r>
              <a:rPr lang="en-GB" dirty="0">
                <a:latin typeface="Arial"/>
                <a:cs typeface="Arial"/>
              </a:rPr>
              <a:t>We visit units to discuss how they implement the 3Rs. Reports are sent to the AWERB 3Rs Committee for comment.</a:t>
            </a:r>
            <a:endParaRPr lang="en-US" dirty="0"/>
          </a:p>
          <a:p>
            <a:endParaRPr lang="en-GB" dirty="0"/>
          </a:p>
        </p:txBody>
      </p:sp>
      <p:sp>
        <p:nvSpPr>
          <p:cNvPr id="4" name="Title 3">
            <a:extLst>
              <a:ext uri="{FF2B5EF4-FFF2-40B4-BE49-F238E27FC236}">
                <a16:creationId xmlns:a16="http://schemas.microsoft.com/office/drawing/2014/main" id="{609A5A70-C766-CF2C-7FAE-91BBBC62E64B}"/>
              </a:ext>
            </a:extLst>
          </p:cNvPr>
          <p:cNvSpPr>
            <a:spLocks noGrp="1"/>
          </p:cNvSpPr>
          <p:nvPr>
            <p:ph type="title"/>
          </p:nvPr>
        </p:nvSpPr>
        <p:spPr/>
        <p:txBody>
          <a:bodyPr>
            <a:normAutofit fontScale="90000"/>
          </a:bodyPr>
          <a:lstStyle/>
          <a:p>
            <a:r>
              <a:rPr lang="en-GB" b="1" dirty="0"/>
              <a:t>3Rs Drop Ins</a:t>
            </a:r>
          </a:p>
        </p:txBody>
      </p:sp>
      <p:pic>
        <p:nvPicPr>
          <p:cNvPr id="5" name="Content Placeholder 4" descr="A plastic container with red cubes and black tray with white shavings&#10;&#10;Description automatically generated">
            <a:extLst>
              <a:ext uri="{FF2B5EF4-FFF2-40B4-BE49-F238E27FC236}">
                <a16:creationId xmlns:a16="http://schemas.microsoft.com/office/drawing/2014/main" id="{661F1CB2-F50D-7A24-67A9-F9A1D08E178F}"/>
              </a:ext>
            </a:extLst>
          </p:cNvPr>
          <p:cNvPicPr>
            <a:picLocks noGrp="1" noChangeAspect="1"/>
          </p:cNvPicPr>
          <p:nvPr>
            <p:ph sz="half" idx="11"/>
          </p:nvPr>
        </p:nvPicPr>
        <p:blipFill>
          <a:blip r:embed="rId3">
            <a:extLst>
              <a:ext uri="{28A0092B-C50C-407E-A947-70E740481C1C}">
                <a14:useLocalDpi xmlns:a14="http://schemas.microsoft.com/office/drawing/2010/main" val="0"/>
              </a:ext>
            </a:extLst>
          </a:blip>
          <a:stretch>
            <a:fillRect/>
          </a:stretch>
        </p:blipFill>
        <p:spPr>
          <a:xfrm>
            <a:off x="253964" y="1943501"/>
            <a:ext cx="1807699" cy="2410266"/>
          </a:xfrm>
          <a:prstGeom prst="rect">
            <a:avLst/>
          </a:prstGeom>
          <a:ln>
            <a:noFill/>
          </a:ln>
          <a:effectLst>
            <a:outerShdw blurRad="190500" algn="tl" rotWithShape="0">
              <a:srgbClr val="000000">
                <a:alpha val="70000"/>
              </a:srgbClr>
            </a:outerShdw>
          </a:effectLst>
        </p:spPr>
      </p:pic>
      <p:pic>
        <p:nvPicPr>
          <p:cNvPr id="6" name="Picture 5" descr="A group of rodents in a cage&#10;&#10;Description automatically generated">
            <a:extLst>
              <a:ext uri="{FF2B5EF4-FFF2-40B4-BE49-F238E27FC236}">
                <a16:creationId xmlns:a16="http://schemas.microsoft.com/office/drawing/2014/main" id="{4D8F3247-69CA-06CA-F75F-D64DEEE410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387625" y="2244784"/>
            <a:ext cx="2410266" cy="1807700"/>
          </a:xfrm>
          <a:prstGeom prst="rect">
            <a:avLst/>
          </a:prstGeom>
          <a:ln>
            <a:noFill/>
          </a:ln>
          <a:effectLst>
            <a:outerShdw blurRad="190500" algn="tl" rotWithShape="0">
              <a:srgbClr val="000000">
                <a:alpha val="70000"/>
              </a:srgbClr>
            </a:outerShdw>
          </a:effectLst>
        </p:spPr>
      </p:pic>
      <p:pic>
        <p:nvPicPr>
          <p:cNvPr id="7" name="Picture 6" descr="A mouse in a cage&#10;&#10;Description automatically generated">
            <a:extLst>
              <a:ext uri="{FF2B5EF4-FFF2-40B4-BE49-F238E27FC236}">
                <a16:creationId xmlns:a16="http://schemas.microsoft.com/office/drawing/2014/main" id="{081A2DEB-AE78-5CDE-B10E-07BE8B2DEC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6450" y="1953478"/>
            <a:ext cx="1807700" cy="2410266"/>
          </a:xfrm>
          <a:prstGeom prst="rect">
            <a:avLst/>
          </a:prstGeom>
          <a:ln>
            <a:noFill/>
          </a:ln>
          <a:effectLst>
            <a:outerShdw blurRad="190500" algn="tl" rotWithShape="0">
              <a:srgbClr val="000000">
                <a:alpha val="70000"/>
              </a:srgbClr>
            </a:outerShdw>
          </a:effectLst>
        </p:spPr>
      </p:pic>
      <p:pic>
        <p:nvPicPr>
          <p:cNvPr id="9" name="Picture 8" descr="A rat in a cage with food&#10;&#10;AI-generated content may be incorrect.">
            <a:extLst>
              <a:ext uri="{FF2B5EF4-FFF2-40B4-BE49-F238E27FC236}">
                <a16:creationId xmlns:a16="http://schemas.microsoft.com/office/drawing/2014/main" id="{6351B954-769F-3226-A7ED-F4AF7432C9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2150223" y="2244784"/>
            <a:ext cx="2410265" cy="1807699"/>
          </a:xfrm>
          <a:prstGeom prst="rect">
            <a:avLst/>
          </a:prstGeom>
        </p:spPr>
      </p:pic>
      <p:pic>
        <p:nvPicPr>
          <p:cNvPr id="11" name="Picture 10" descr="A fish in a tank&#10;&#10;AI-generated content may be incorrect.">
            <a:extLst>
              <a:ext uri="{FF2B5EF4-FFF2-40B4-BE49-F238E27FC236}">
                <a16:creationId xmlns:a16="http://schemas.microsoft.com/office/drawing/2014/main" id="{819AD12F-DD8E-BCAC-015B-7F6667CF63DB}"/>
              </a:ext>
            </a:extLst>
          </p:cNvPr>
          <p:cNvPicPr>
            <a:picLocks noChangeAspect="1"/>
          </p:cNvPicPr>
          <p:nvPr/>
        </p:nvPicPr>
        <p:blipFill>
          <a:blip r:embed="rId7">
            <a:extLst>
              <a:ext uri="{28A0092B-C50C-407E-A947-70E740481C1C}">
                <a14:useLocalDpi xmlns:a14="http://schemas.microsoft.com/office/drawing/2010/main" val="0"/>
              </a:ext>
            </a:extLst>
          </a:blip>
          <a:srcRect t="26896" b="42084"/>
          <a:stretch>
            <a:fillRect/>
          </a:stretch>
        </p:blipFill>
        <p:spPr>
          <a:xfrm>
            <a:off x="8779576" y="118379"/>
            <a:ext cx="3245718" cy="1342426"/>
          </a:xfrm>
          <a:prstGeom prst="rect">
            <a:avLst/>
          </a:prstGeom>
        </p:spPr>
      </p:pic>
      <p:pic>
        <p:nvPicPr>
          <p:cNvPr id="13" name="Picture 12" descr="Monkeys climbing on a rope with a carved pumpkin&#10;&#10;AI-generated content may be incorrect.">
            <a:extLst>
              <a:ext uri="{FF2B5EF4-FFF2-40B4-BE49-F238E27FC236}">
                <a16:creationId xmlns:a16="http://schemas.microsoft.com/office/drawing/2014/main" id="{CE593C02-28C4-A0F7-D11E-566B796B6F3C}"/>
              </a:ext>
            </a:extLst>
          </p:cNvPr>
          <p:cNvPicPr>
            <a:picLocks noChangeAspect="1"/>
          </p:cNvPicPr>
          <p:nvPr/>
        </p:nvPicPr>
        <p:blipFill>
          <a:blip r:embed="rId8">
            <a:extLst>
              <a:ext uri="{28A0092B-C50C-407E-A947-70E740481C1C}">
                <a14:useLocalDpi xmlns:a14="http://schemas.microsoft.com/office/drawing/2010/main" val="0"/>
              </a:ext>
            </a:extLst>
          </a:blip>
          <a:srcRect l="24653" r="34618"/>
          <a:stretch>
            <a:fillRect/>
          </a:stretch>
        </p:blipFill>
        <p:spPr>
          <a:xfrm rot="5400000">
            <a:off x="3577101" y="4248006"/>
            <a:ext cx="1881840" cy="2598987"/>
          </a:xfrm>
          <a:prstGeom prst="rect">
            <a:avLst/>
          </a:prstGeom>
        </p:spPr>
      </p:pic>
      <p:pic>
        <p:nvPicPr>
          <p:cNvPr id="15" name="Picture 14" descr="A horse with a ball&#10;&#10;AI-generated content may be incorrect.">
            <a:extLst>
              <a:ext uri="{FF2B5EF4-FFF2-40B4-BE49-F238E27FC236}">
                <a16:creationId xmlns:a16="http://schemas.microsoft.com/office/drawing/2014/main" id="{BDAE2653-24B9-A26D-6143-D1A8E5D6FA1C}"/>
              </a:ext>
            </a:extLst>
          </p:cNvPr>
          <p:cNvPicPr>
            <a:picLocks noChangeAspect="1"/>
          </p:cNvPicPr>
          <p:nvPr/>
        </p:nvPicPr>
        <p:blipFill>
          <a:blip r:embed="rId9">
            <a:extLst>
              <a:ext uri="{28A0092B-C50C-407E-A947-70E740481C1C}">
                <a14:useLocalDpi xmlns:a14="http://schemas.microsoft.com/office/drawing/2010/main" val="0"/>
              </a:ext>
            </a:extLst>
          </a:blip>
          <a:srcRect t="24653" b="27068"/>
          <a:stretch>
            <a:fillRect/>
          </a:stretch>
        </p:blipFill>
        <p:spPr>
          <a:xfrm>
            <a:off x="245253" y="4785051"/>
            <a:ext cx="2616128" cy="1684052"/>
          </a:xfrm>
          <a:prstGeom prst="rect">
            <a:avLst/>
          </a:prstGeom>
        </p:spPr>
      </p:pic>
      <p:pic>
        <p:nvPicPr>
          <p:cNvPr id="17" name="Picture 16" descr="A group of white rodents in a cage&#10;&#10;AI-generated content may be incorrect.">
            <a:extLst>
              <a:ext uri="{FF2B5EF4-FFF2-40B4-BE49-F238E27FC236}">
                <a16:creationId xmlns:a16="http://schemas.microsoft.com/office/drawing/2014/main" id="{8F58E0E2-3C92-3EE5-6A38-87796E4F195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74661" y="4606579"/>
            <a:ext cx="2519489" cy="1881841"/>
          </a:xfrm>
          <a:prstGeom prst="rect">
            <a:avLst/>
          </a:prstGeom>
        </p:spPr>
      </p:pic>
      <p:pic>
        <p:nvPicPr>
          <p:cNvPr id="16" name="Picture 15">
            <a:extLst>
              <a:ext uri="{FF2B5EF4-FFF2-40B4-BE49-F238E27FC236}">
                <a16:creationId xmlns:a16="http://schemas.microsoft.com/office/drawing/2014/main" id="{6B0E4B89-CC1D-27EF-FB21-338BB8CB24B5}"/>
              </a:ext>
            </a:extLst>
          </p:cNvPr>
          <p:cNvPicPr>
            <a:picLocks noChangeAspect="1"/>
          </p:cNvPicPr>
          <p:nvPr/>
        </p:nvPicPr>
        <p:blipFill>
          <a:blip r:embed="rId11"/>
          <a:srcRect r="9401" b="4423"/>
          <a:stretch>
            <a:fillRect/>
          </a:stretch>
        </p:blipFill>
        <p:spPr>
          <a:xfrm rot="1221187">
            <a:off x="9571266" y="1801775"/>
            <a:ext cx="2060290" cy="2633965"/>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FD88B819-4099-0B0C-9E57-42E9E0E6631E}"/>
              </a:ext>
            </a:extLst>
          </p:cNvPr>
          <p:cNvPicPr>
            <a:picLocks noChangeAspect="1"/>
          </p:cNvPicPr>
          <p:nvPr/>
        </p:nvPicPr>
        <p:blipFill>
          <a:blip r:embed="rId12"/>
          <a:stretch>
            <a:fillRect/>
          </a:stretch>
        </p:blipFill>
        <p:spPr>
          <a:xfrm rot="486408">
            <a:off x="9555024" y="1806589"/>
            <a:ext cx="1958117" cy="2801720"/>
          </a:xfrm>
          <a:prstGeom prst="rect">
            <a:avLst/>
          </a:prstGeom>
        </p:spPr>
      </p:pic>
      <p:pic>
        <p:nvPicPr>
          <p:cNvPr id="8" name="Picture 7">
            <a:extLst>
              <a:ext uri="{FF2B5EF4-FFF2-40B4-BE49-F238E27FC236}">
                <a16:creationId xmlns:a16="http://schemas.microsoft.com/office/drawing/2014/main" id="{00F3511F-799A-987D-FA1A-41AF4152A5F4}"/>
              </a:ext>
            </a:extLst>
          </p:cNvPr>
          <p:cNvPicPr>
            <a:picLocks noChangeAspect="1"/>
          </p:cNvPicPr>
          <p:nvPr/>
        </p:nvPicPr>
        <p:blipFill>
          <a:blip r:embed="rId13"/>
          <a:srcRect l="2892" r="2931"/>
          <a:stretch>
            <a:fillRect/>
          </a:stretch>
        </p:blipFill>
        <p:spPr>
          <a:xfrm>
            <a:off x="9473529" y="1829039"/>
            <a:ext cx="2042560" cy="26591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6349039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E40258-4B7F-82FF-24AE-C55E32234858}"/>
              </a:ext>
            </a:extLst>
          </p:cNvPr>
          <p:cNvSpPr>
            <a:spLocks noGrp="1"/>
          </p:cNvSpPr>
          <p:nvPr>
            <p:ph sz="half" idx="11"/>
          </p:nvPr>
        </p:nvSpPr>
        <p:spPr>
          <a:xfrm>
            <a:off x="417504" y="2236426"/>
            <a:ext cx="4208443" cy="2458440"/>
          </a:xfrm>
        </p:spPr>
        <p:txBody>
          <a:bodyPr>
            <a:normAutofit/>
          </a:bodyPr>
          <a:lstStyle/>
          <a:p>
            <a:r>
              <a:rPr lang="en-GB" dirty="0"/>
              <a:t>New information</a:t>
            </a:r>
          </a:p>
          <a:p>
            <a:r>
              <a:rPr lang="en-GB" dirty="0"/>
              <a:t>Events</a:t>
            </a:r>
          </a:p>
          <a:p>
            <a:r>
              <a:rPr lang="en-GB" dirty="0"/>
              <a:t>3Rs Drop in report</a:t>
            </a:r>
          </a:p>
          <a:p>
            <a:r>
              <a:rPr lang="en-GB" dirty="0"/>
              <a:t>SC18 report</a:t>
            </a:r>
          </a:p>
        </p:txBody>
      </p:sp>
      <p:sp>
        <p:nvSpPr>
          <p:cNvPr id="4" name="Title 3">
            <a:extLst>
              <a:ext uri="{FF2B5EF4-FFF2-40B4-BE49-F238E27FC236}">
                <a16:creationId xmlns:a16="http://schemas.microsoft.com/office/drawing/2014/main" id="{CFD2AE05-3194-5B24-F7E5-B37515DA4771}"/>
              </a:ext>
            </a:extLst>
          </p:cNvPr>
          <p:cNvSpPr>
            <a:spLocks noGrp="1"/>
          </p:cNvSpPr>
          <p:nvPr>
            <p:ph type="title"/>
          </p:nvPr>
        </p:nvSpPr>
        <p:spPr/>
        <p:txBody>
          <a:bodyPr>
            <a:normAutofit fontScale="90000"/>
          </a:bodyPr>
          <a:lstStyle/>
          <a:p>
            <a:r>
              <a:rPr lang="en-GB" dirty="0"/>
              <a:t>3Rs NIO reports</a:t>
            </a:r>
          </a:p>
        </p:txBody>
      </p:sp>
      <p:pic>
        <p:nvPicPr>
          <p:cNvPr id="6" name="Picture 5">
            <a:extLst>
              <a:ext uri="{FF2B5EF4-FFF2-40B4-BE49-F238E27FC236}">
                <a16:creationId xmlns:a16="http://schemas.microsoft.com/office/drawing/2014/main" id="{BD085277-345A-E1FA-E6CF-478751A04442}"/>
              </a:ext>
            </a:extLst>
          </p:cNvPr>
          <p:cNvPicPr>
            <a:picLocks noChangeAspect="1"/>
          </p:cNvPicPr>
          <p:nvPr/>
        </p:nvPicPr>
        <p:blipFill>
          <a:blip r:embed="rId3"/>
          <a:stretch>
            <a:fillRect/>
          </a:stretch>
        </p:blipFill>
        <p:spPr>
          <a:xfrm>
            <a:off x="3703332" y="1690688"/>
            <a:ext cx="8276290" cy="3981528"/>
          </a:xfrm>
          <a:prstGeom prst="rect">
            <a:avLst/>
          </a:prstGeom>
        </p:spPr>
      </p:pic>
    </p:spTree>
    <p:extLst>
      <p:ext uri="{BB962C8B-B14F-4D97-AF65-F5344CB8AC3E}">
        <p14:creationId xmlns:p14="http://schemas.microsoft.com/office/powerpoint/2010/main" val="691523093"/>
      </p:ext>
    </p:extLst>
  </p:cSld>
  <p:clrMapOvr>
    <a:masterClrMapping/>
  </p:clrMapOvr>
  <p:transition spd="med"/>
</p:sld>
</file>

<file path=ppt/theme/theme1.xml><?xml version="1.0" encoding="utf-8"?>
<a:theme xmlns:a="http://schemas.openxmlformats.org/drawingml/2006/main" name="UoC Templat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C Template" id="{5D2ABA6E-1ED9-46E9-8A40-BDF6B927D864}" vid="{5EDA302A-9F54-466C-8147-E19A3C1937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UoC Template</Template>
  <TotalTime>267</TotalTime>
  <Words>521</Words>
  <Application>Microsoft Office PowerPoint</Application>
  <PresentationFormat>Widescreen</PresentationFormat>
  <Paragraphs>57</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vt:lpstr>
      <vt:lpstr>Aptos Display</vt:lpstr>
      <vt:lpstr>Arial</vt:lpstr>
      <vt:lpstr>Calibri</vt:lpstr>
      <vt:lpstr>Feijoa Medium</vt:lpstr>
      <vt:lpstr>Open Sans Light</vt:lpstr>
      <vt:lpstr>UoC Template</vt:lpstr>
      <vt:lpstr>Named Information Officer (NIO)</vt:lpstr>
      <vt:lpstr>The role of the Named Information Officer (NIO)</vt:lpstr>
      <vt:lpstr>An overview of what NIOs do at UBS</vt:lpstr>
      <vt:lpstr>Animal Welfare and Ethical Review Body Committee Meetings</vt:lpstr>
      <vt:lpstr>Project Licence Support</vt:lpstr>
      <vt:lpstr>3Rs Drop Ins</vt:lpstr>
      <vt:lpstr>3Rs NIO reports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Rue Jones-Green</dc:creator>
  <cp:lastModifiedBy>Rue Jones-Green</cp:lastModifiedBy>
  <cp:revision>6</cp:revision>
  <dcterms:created xsi:type="dcterms:W3CDTF">2025-10-13T12:51:32Z</dcterms:created>
  <dcterms:modified xsi:type="dcterms:W3CDTF">2025-11-05T15:35:41Z</dcterms:modified>
</cp:coreProperties>
</file>