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809" r:id="rId4"/>
  </p:sldMasterIdLst>
  <p:notesMasterIdLst>
    <p:notesMasterId r:id="rId15"/>
  </p:notesMasterIdLst>
  <p:handoutMasterIdLst>
    <p:handoutMasterId r:id="rId16"/>
  </p:handoutMasterIdLst>
  <p:sldIdLst>
    <p:sldId id="258" r:id="rId5"/>
    <p:sldId id="331" r:id="rId6"/>
    <p:sldId id="270" r:id="rId7"/>
    <p:sldId id="341" r:id="rId8"/>
    <p:sldId id="342" r:id="rId9"/>
    <p:sldId id="335" r:id="rId10"/>
    <p:sldId id="343" r:id="rId11"/>
    <p:sldId id="344" r:id="rId12"/>
    <p:sldId id="332" r:id="rId13"/>
    <p:sldId id="333" r:id="rId14"/>
  </p:sldIdLst>
  <p:sldSz cx="12192000" cy="68580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33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151E67"/>
        </a:solidFill>
        <a:effectLst/>
        <a:uFillTx/>
        <a:latin typeface="+mj-lt"/>
        <a:ea typeface="+mj-ea"/>
        <a:cs typeface="+mj-cs"/>
        <a:sym typeface="Calibri"/>
      </a:defRPr>
    </a:lvl1pPr>
    <a:lvl2pPr marL="0" marR="0" indent="0" algn="l" defTabSz="91433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151E67"/>
        </a:solidFill>
        <a:effectLst/>
        <a:uFillTx/>
        <a:latin typeface="+mj-lt"/>
        <a:ea typeface="+mj-ea"/>
        <a:cs typeface="+mj-cs"/>
        <a:sym typeface="Calibri"/>
      </a:defRPr>
    </a:lvl2pPr>
    <a:lvl3pPr marL="0" marR="0" indent="0" algn="l" defTabSz="91433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151E67"/>
        </a:solidFill>
        <a:effectLst/>
        <a:uFillTx/>
        <a:latin typeface="+mj-lt"/>
        <a:ea typeface="+mj-ea"/>
        <a:cs typeface="+mj-cs"/>
        <a:sym typeface="Calibri"/>
      </a:defRPr>
    </a:lvl3pPr>
    <a:lvl4pPr marL="0" marR="0" indent="0" algn="l" defTabSz="91433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151E67"/>
        </a:solidFill>
        <a:effectLst/>
        <a:uFillTx/>
        <a:latin typeface="+mj-lt"/>
        <a:ea typeface="+mj-ea"/>
        <a:cs typeface="+mj-cs"/>
        <a:sym typeface="Calibri"/>
      </a:defRPr>
    </a:lvl4pPr>
    <a:lvl5pPr marL="0" marR="0" indent="0" algn="l" defTabSz="91433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151E67"/>
        </a:solidFill>
        <a:effectLst/>
        <a:uFillTx/>
        <a:latin typeface="+mj-lt"/>
        <a:ea typeface="+mj-ea"/>
        <a:cs typeface="+mj-cs"/>
        <a:sym typeface="Calibri"/>
      </a:defRPr>
    </a:lvl5pPr>
    <a:lvl6pPr marL="0" marR="0" indent="0" algn="l" defTabSz="91433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151E67"/>
        </a:solidFill>
        <a:effectLst/>
        <a:uFillTx/>
        <a:latin typeface="+mj-lt"/>
        <a:ea typeface="+mj-ea"/>
        <a:cs typeface="+mj-cs"/>
        <a:sym typeface="Calibri"/>
      </a:defRPr>
    </a:lvl6pPr>
    <a:lvl7pPr marL="0" marR="0" indent="0" algn="l" defTabSz="91433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151E67"/>
        </a:solidFill>
        <a:effectLst/>
        <a:uFillTx/>
        <a:latin typeface="+mj-lt"/>
        <a:ea typeface="+mj-ea"/>
        <a:cs typeface="+mj-cs"/>
        <a:sym typeface="Calibri"/>
      </a:defRPr>
    </a:lvl7pPr>
    <a:lvl8pPr marL="0" marR="0" indent="0" algn="l" defTabSz="91433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151E67"/>
        </a:solidFill>
        <a:effectLst/>
        <a:uFillTx/>
        <a:latin typeface="+mj-lt"/>
        <a:ea typeface="+mj-ea"/>
        <a:cs typeface="+mj-cs"/>
        <a:sym typeface="Calibri"/>
      </a:defRPr>
    </a:lvl8pPr>
    <a:lvl9pPr marL="0" marR="0" indent="0" algn="l" defTabSz="91433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151E67"/>
        </a:solidFill>
        <a:effectLst/>
        <a:uFillTx/>
        <a:latin typeface="+mj-lt"/>
        <a:ea typeface="+mj-ea"/>
        <a:cs typeface="+mj-cs"/>
        <a:sym typeface="Calibri"/>
      </a:defRPr>
    </a:lvl9pPr>
  </p:defaultTextStyle>
  <p:extLst>
    <p:ext uri="{521415D9-36F7-43E2-AB2F-B90AF26B5E84}">
      <p14:sectionLst xmlns:p14="http://schemas.microsoft.com/office/powerpoint/2010/main">
        <p14:section name="Cover" id="{4F266824-02BA-574B-B816-111BA6D81D80}">
          <p14:sldIdLst>
            <p14:sldId id="258"/>
          </p14:sldIdLst>
        </p14:section>
        <p14:section name="Title/Divider" id="{F6E948A1-AE3C-D349-BFA2-730CF32236C3}">
          <p14:sldIdLst>
            <p14:sldId id="331"/>
          </p14:sldIdLst>
        </p14:section>
        <p14:section name="Media/images/video/graphs/icons" id="{98D25355-4BFD-BE49-8FDF-AFD6C0C2F7D5}">
          <p14:sldIdLst>
            <p14:sldId id="270"/>
            <p14:sldId id="341"/>
            <p14:sldId id="342"/>
            <p14:sldId id="335"/>
            <p14:sldId id="343"/>
            <p14:sldId id="344"/>
            <p14:sldId id="332"/>
          </p14:sldIdLst>
        </p14:section>
        <p14:section name="Text + Media" id="{0FE695EB-72B2-6040-BE0B-A13DADF7CCA8}">
          <p14:sldIdLst>
            <p14:sldId id="333"/>
          </p14:sldIdLst>
        </p14:section>
        <p14:section name="End Slide" id="{2ECD8973-A4E9-B54D-A2C1-CA1B38D48A3D}">
          <p14:sldIdLst/>
        </p14:section>
      </p14:sectionLst>
    </p:ext>
    <p:ext uri="{EFAFB233-063F-42B5-8137-9DF3F51BA10A}">
      <p15:sldGuideLst xmlns:p15="http://schemas.microsoft.com/office/powerpoint/2012/main">
        <p15:guide id="1" orient="horz" pos="1071" userDrawn="1">
          <p15:clr>
            <a:srgbClr val="A4A3A4"/>
          </p15:clr>
        </p15:guide>
        <p15:guide id="3" pos="234" userDrawn="1">
          <p15:clr>
            <a:srgbClr val="A4A3A4"/>
          </p15:clr>
        </p15:guide>
        <p15:guide id="4" pos="302" userDrawn="1">
          <p15:clr>
            <a:srgbClr val="A4A3A4"/>
          </p15:clr>
        </p15:guide>
        <p15:guide id="5" pos="7491" userDrawn="1">
          <p15:clr>
            <a:srgbClr val="A4A3A4"/>
          </p15:clr>
        </p15:guide>
        <p15:guide id="6" pos="7423" userDrawn="1">
          <p15:clr>
            <a:srgbClr val="A4A3A4"/>
          </p15:clr>
        </p15:guide>
        <p15:guide id="7" orient="horz" pos="3929" userDrawn="1">
          <p15:clr>
            <a:srgbClr val="A4A3A4"/>
          </p15:clr>
        </p15:guide>
        <p15:guide id="8" orient="horz" pos="187" userDrawn="1">
          <p15:clr>
            <a:srgbClr val="A4A3A4"/>
          </p15:clr>
        </p15:guide>
        <p15:guide id="9" pos="3863" userDrawn="1">
          <p15:clr>
            <a:srgbClr val="A4A3A4"/>
          </p15:clr>
        </p15:guide>
        <p15:guide id="10" pos="3931" userDrawn="1">
          <p15:clr>
            <a:srgbClr val="A4A3A4"/>
          </p15:clr>
        </p15:guide>
        <p15:guide id="11" pos="2661" userDrawn="1">
          <p15:clr>
            <a:srgbClr val="A4A3A4"/>
          </p15:clr>
        </p15:guide>
        <p15:guide id="12" pos="2706" userDrawn="1">
          <p15:clr>
            <a:srgbClr val="A4A3A4"/>
          </p15:clr>
        </p15:guide>
        <p15:guide id="15" pos="1504" userDrawn="1">
          <p15:clr>
            <a:srgbClr val="A4A3A4"/>
          </p15:clr>
        </p15:guide>
        <p15:guide id="16" pos="1459" userDrawn="1">
          <p15:clr>
            <a:srgbClr val="A4A3A4"/>
          </p15:clr>
        </p15:guide>
        <p15:guide id="17" pos="5133" userDrawn="1">
          <p15:clr>
            <a:srgbClr val="A4A3A4"/>
          </p15:clr>
        </p15:guide>
        <p15:guide id="18" pos="5065" userDrawn="1">
          <p15:clr>
            <a:srgbClr val="A4A3A4"/>
          </p15:clr>
        </p15:guide>
        <p15:guide id="19" pos="6244" userDrawn="1">
          <p15:clr>
            <a:srgbClr val="A4A3A4"/>
          </p15:clr>
        </p15:guide>
        <p15:guide id="20" pos="6312" userDrawn="1">
          <p15:clr>
            <a:srgbClr val="A4A3A4"/>
          </p15:clr>
        </p15:guide>
        <p15:guide id="21" orient="horz" pos="4133"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F"/>
    <a:srgbClr val="00A642"/>
    <a:srgbClr val="232830"/>
    <a:srgbClr val="282372"/>
    <a:srgbClr val="29347A"/>
    <a:srgbClr val="94E9D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940675A-B579-460E-94D1-54222C63F5DA}">
  <a:tblStyle styleId="{4C3C2611-4C71-4FC5-86AE-919BDF0F9419}" styleName="">
    <a:tblBg/>
    <a:wholeTbl>
      <a:tcTxStyle b="off" i="off">
        <a:fontRef idx="major">
          <a:srgbClr val="151E67"/>
        </a:fontRef>
        <a:srgbClr val="151E67"/>
      </a:tcTxStyle>
      <a:tcStyle>
        <a:tcBdr>
          <a:left>
            <a:ln w="12700" cap="flat">
              <a:solidFill>
                <a:srgbClr val="151E67"/>
              </a:solidFill>
              <a:prstDash val="solid"/>
              <a:round/>
            </a:ln>
          </a:left>
          <a:right>
            <a:ln w="12700" cap="flat">
              <a:solidFill>
                <a:srgbClr val="151E67"/>
              </a:solidFill>
              <a:prstDash val="solid"/>
              <a:round/>
            </a:ln>
          </a:right>
          <a:top>
            <a:ln w="12700" cap="flat">
              <a:solidFill>
                <a:srgbClr val="151E67"/>
              </a:solidFill>
              <a:prstDash val="solid"/>
              <a:round/>
            </a:ln>
          </a:top>
          <a:bottom>
            <a:ln w="12700" cap="flat">
              <a:solidFill>
                <a:srgbClr val="151E67"/>
              </a:solidFill>
              <a:prstDash val="solid"/>
              <a:round/>
            </a:ln>
          </a:bottom>
          <a:insideH>
            <a:ln w="12700" cap="flat">
              <a:solidFill>
                <a:srgbClr val="151E67"/>
              </a:solidFill>
              <a:prstDash val="solid"/>
              <a:round/>
            </a:ln>
          </a:insideH>
          <a:insideV>
            <a:ln w="12700" cap="flat">
              <a:solidFill>
                <a:srgbClr val="151E67"/>
              </a:solidFill>
              <a:prstDash val="solid"/>
              <a:round/>
            </a:ln>
          </a:insideV>
        </a:tcBdr>
        <a:fill>
          <a:solidFill>
            <a:srgbClr val="FFCACB"/>
          </a:solidFill>
        </a:fill>
      </a:tcStyle>
    </a:wholeTbl>
    <a:band2H>
      <a:tcTxStyle/>
      <a:tcStyle>
        <a:tcBdr/>
        <a:fill>
          <a:solidFill>
            <a:srgbClr val="FFE6E7"/>
          </a:solidFill>
        </a:fill>
      </a:tcStyle>
    </a:band2H>
    <a:firstCol>
      <a:tcTxStyle b="on" i="off">
        <a:fontRef idx="major">
          <a:srgbClr val="151E67"/>
        </a:fontRef>
        <a:srgbClr val="151E67"/>
      </a:tcTxStyle>
      <a:tcStyle>
        <a:tcBdr>
          <a:left>
            <a:ln w="12700" cap="flat">
              <a:solidFill>
                <a:srgbClr val="151E67"/>
              </a:solidFill>
              <a:prstDash val="solid"/>
              <a:round/>
            </a:ln>
          </a:left>
          <a:right>
            <a:ln w="12700" cap="flat">
              <a:solidFill>
                <a:srgbClr val="151E67"/>
              </a:solidFill>
              <a:prstDash val="solid"/>
              <a:round/>
            </a:ln>
          </a:right>
          <a:top>
            <a:ln w="12700" cap="flat">
              <a:solidFill>
                <a:srgbClr val="151E67"/>
              </a:solidFill>
              <a:prstDash val="solid"/>
              <a:round/>
            </a:ln>
          </a:top>
          <a:bottom>
            <a:ln w="12700" cap="flat">
              <a:solidFill>
                <a:srgbClr val="151E67"/>
              </a:solidFill>
              <a:prstDash val="solid"/>
              <a:round/>
            </a:ln>
          </a:bottom>
          <a:insideH>
            <a:ln w="12700" cap="flat">
              <a:solidFill>
                <a:srgbClr val="151E67"/>
              </a:solidFill>
              <a:prstDash val="solid"/>
              <a:round/>
            </a:ln>
          </a:insideH>
          <a:insideV>
            <a:ln w="12700" cap="flat">
              <a:solidFill>
                <a:srgbClr val="151E67"/>
              </a:solidFill>
              <a:prstDash val="solid"/>
              <a:round/>
            </a:ln>
          </a:insideV>
        </a:tcBdr>
        <a:fill>
          <a:solidFill>
            <a:schemeClr val="accent1"/>
          </a:solidFill>
        </a:fill>
      </a:tcStyle>
    </a:firstCol>
    <a:lastRow>
      <a:tcTxStyle b="on" i="off">
        <a:fontRef idx="major">
          <a:srgbClr val="151E67"/>
        </a:fontRef>
        <a:srgbClr val="151E67"/>
      </a:tcTxStyle>
      <a:tcStyle>
        <a:tcBdr>
          <a:left>
            <a:ln w="12700" cap="flat">
              <a:solidFill>
                <a:srgbClr val="151E67"/>
              </a:solidFill>
              <a:prstDash val="solid"/>
              <a:round/>
            </a:ln>
          </a:left>
          <a:right>
            <a:ln w="12700" cap="flat">
              <a:solidFill>
                <a:srgbClr val="151E67"/>
              </a:solidFill>
              <a:prstDash val="solid"/>
              <a:round/>
            </a:ln>
          </a:right>
          <a:top>
            <a:ln w="38100" cap="flat">
              <a:solidFill>
                <a:srgbClr val="151E67"/>
              </a:solidFill>
              <a:prstDash val="solid"/>
              <a:round/>
            </a:ln>
          </a:top>
          <a:bottom>
            <a:ln w="12700" cap="flat">
              <a:solidFill>
                <a:srgbClr val="151E67"/>
              </a:solidFill>
              <a:prstDash val="solid"/>
              <a:round/>
            </a:ln>
          </a:bottom>
          <a:insideH>
            <a:ln w="12700" cap="flat">
              <a:solidFill>
                <a:srgbClr val="151E67"/>
              </a:solidFill>
              <a:prstDash val="solid"/>
              <a:round/>
            </a:ln>
          </a:insideH>
          <a:insideV>
            <a:ln w="12700" cap="flat">
              <a:solidFill>
                <a:srgbClr val="151E67"/>
              </a:solidFill>
              <a:prstDash val="solid"/>
              <a:round/>
            </a:ln>
          </a:insideV>
        </a:tcBdr>
        <a:fill>
          <a:solidFill>
            <a:schemeClr val="accent1"/>
          </a:solidFill>
        </a:fill>
      </a:tcStyle>
    </a:lastRow>
    <a:firstRow>
      <a:tcTxStyle b="on" i="off">
        <a:fontRef idx="major">
          <a:srgbClr val="151E67"/>
        </a:fontRef>
        <a:srgbClr val="151E67"/>
      </a:tcTxStyle>
      <a:tcStyle>
        <a:tcBdr>
          <a:left>
            <a:ln w="12700" cap="flat">
              <a:solidFill>
                <a:srgbClr val="151E67"/>
              </a:solidFill>
              <a:prstDash val="solid"/>
              <a:round/>
            </a:ln>
          </a:left>
          <a:right>
            <a:ln w="12700" cap="flat">
              <a:solidFill>
                <a:srgbClr val="151E67"/>
              </a:solidFill>
              <a:prstDash val="solid"/>
              <a:round/>
            </a:ln>
          </a:right>
          <a:top>
            <a:ln w="12700" cap="flat">
              <a:solidFill>
                <a:srgbClr val="151E67"/>
              </a:solidFill>
              <a:prstDash val="solid"/>
              <a:round/>
            </a:ln>
          </a:top>
          <a:bottom>
            <a:ln w="38100" cap="flat">
              <a:solidFill>
                <a:srgbClr val="151E67"/>
              </a:solidFill>
              <a:prstDash val="solid"/>
              <a:round/>
            </a:ln>
          </a:bottom>
          <a:insideH>
            <a:ln w="12700" cap="flat">
              <a:solidFill>
                <a:srgbClr val="151E67"/>
              </a:solidFill>
              <a:prstDash val="solid"/>
              <a:round/>
            </a:ln>
          </a:insideH>
          <a:insideV>
            <a:ln w="12700" cap="flat">
              <a:solidFill>
                <a:srgbClr val="151E67"/>
              </a:solidFill>
              <a:prstDash val="solid"/>
              <a:round/>
            </a:ln>
          </a:insideV>
        </a:tcBdr>
        <a:fill>
          <a:solidFill>
            <a:schemeClr val="accent1"/>
          </a:solidFill>
        </a:fill>
      </a:tcStyle>
    </a:firstRow>
  </a:tblStyle>
  <a:tblStyle styleId="{C7B018BB-80A7-4F77-B60F-C8B233D01FF8}" styleName="">
    <a:tblBg/>
    <a:wholeTbl>
      <a:tcTxStyle b="off" i="off">
        <a:fontRef idx="major">
          <a:srgbClr val="151E67"/>
        </a:fontRef>
        <a:srgbClr val="151E67"/>
      </a:tcTxStyle>
      <a:tcStyle>
        <a:tcBdr>
          <a:left>
            <a:ln w="12700" cap="flat">
              <a:solidFill>
                <a:srgbClr val="151E67"/>
              </a:solidFill>
              <a:prstDash val="solid"/>
              <a:round/>
            </a:ln>
          </a:left>
          <a:right>
            <a:ln w="12700" cap="flat">
              <a:solidFill>
                <a:srgbClr val="151E67"/>
              </a:solidFill>
              <a:prstDash val="solid"/>
              <a:round/>
            </a:ln>
          </a:right>
          <a:top>
            <a:ln w="12700" cap="flat">
              <a:solidFill>
                <a:srgbClr val="151E67"/>
              </a:solidFill>
              <a:prstDash val="solid"/>
              <a:round/>
            </a:ln>
          </a:top>
          <a:bottom>
            <a:ln w="12700" cap="flat">
              <a:solidFill>
                <a:srgbClr val="151E67"/>
              </a:solidFill>
              <a:prstDash val="solid"/>
              <a:round/>
            </a:ln>
          </a:bottom>
          <a:insideH>
            <a:ln w="12700" cap="flat">
              <a:solidFill>
                <a:srgbClr val="151E67"/>
              </a:solidFill>
              <a:prstDash val="solid"/>
              <a:round/>
            </a:ln>
          </a:insideH>
          <a:insideV>
            <a:ln w="12700" cap="flat">
              <a:solidFill>
                <a:srgbClr val="151E67"/>
              </a:solidFill>
              <a:prstDash val="solid"/>
              <a:round/>
            </a:ln>
          </a:insideV>
        </a:tcBdr>
        <a:fill>
          <a:solidFill>
            <a:srgbClr val="F1CACB"/>
          </a:solidFill>
        </a:fill>
      </a:tcStyle>
    </a:wholeTbl>
    <a:band2H>
      <a:tcTxStyle/>
      <a:tcStyle>
        <a:tcBdr/>
        <a:fill>
          <a:solidFill>
            <a:srgbClr val="F8E6E7"/>
          </a:solidFill>
        </a:fill>
      </a:tcStyle>
    </a:band2H>
    <a:firstCol>
      <a:tcTxStyle b="on" i="off">
        <a:fontRef idx="major">
          <a:srgbClr val="151E67"/>
        </a:fontRef>
        <a:srgbClr val="151E67"/>
      </a:tcTxStyle>
      <a:tcStyle>
        <a:tcBdr>
          <a:left>
            <a:ln w="12700" cap="flat">
              <a:solidFill>
                <a:srgbClr val="151E67"/>
              </a:solidFill>
              <a:prstDash val="solid"/>
              <a:round/>
            </a:ln>
          </a:left>
          <a:right>
            <a:ln w="12700" cap="flat">
              <a:solidFill>
                <a:srgbClr val="151E67"/>
              </a:solidFill>
              <a:prstDash val="solid"/>
              <a:round/>
            </a:ln>
          </a:right>
          <a:top>
            <a:ln w="12700" cap="flat">
              <a:solidFill>
                <a:srgbClr val="151E67"/>
              </a:solidFill>
              <a:prstDash val="solid"/>
              <a:round/>
            </a:ln>
          </a:top>
          <a:bottom>
            <a:ln w="12700" cap="flat">
              <a:solidFill>
                <a:srgbClr val="151E67"/>
              </a:solidFill>
              <a:prstDash val="solid"/>
              <a:round/>
            </a:ln>
          </a:bottom>
          <a:insideH>
            <a:ln w="12700" cap="flat">
              <a:solidFill>
                <a:srgbClr val="151E67"/>
              </a:solidFill>
              <a:prstDash val="solid"/>
              <a:round/>
            </a:ln>
          </a:insideH>
          <a:insideV>
            <a:ln w="12700" cap="flat">
              <a:solidFill>
                <a:srgbClr val="151E67"/>
              </a:solidFill>
              <a:prstDash val="solid"/>
              <a:round/>
            </a:ln>
          </a:insideV>
        </a:tcBdr>
        <a:fill>
          <a:solidFill>
            <a:schemeClr val="accent3"/>
          </a:solidFill>
        </a:fill>
      </a:tcStyle>
    </a:firstCol>
    <a:lastRow>
      <a:tcTxStyle b="on" i="off">
        <a:fontRef idx="major">
          <a:srgbClr val="151E67"/>
        </a:fontRef>
        <a:srgbClr val="151E67"/>
      </a:tcTxStyle>
      <a:tcStyle>
        <a:tcBdr>
          <a:left>
            <a:ln w="12700" cap="flat">
              <a:solidFill>
                <a:srgbClr val="151E67"/>
              </a:solidFill>
              <a:prstDash val="solid"/>
              <a:round/>
            </a:ln>
          </a:left>
          <a:right>
            <a:ln w="12700" cap="flat">
              <a:solidFill>
                <a:srgbClr val="151E67"/>
              </a:solidFill>
              <a:prstDash val="solid"/>
              <a:round/>
            </a:ln>
          </a:right>
          <a:top>
            <a:ln w="38100" cap="flat">
              <a:solidFill>
                <a:srgbClr val="151E67"/>
              </a:solidFill>
              <a:prstDash val="solid"/>
              <a:round/>
            </a:ln>
          </a:top>
          <a:bottom>
            <a:ln w="12700" cap="flat">
              <a:solidFill>
                <a:srgbClr val="151E67"/>
              </a:solidFill>
              <a:prstDash val="solid"/>
              <a:round/>
            </a:ln>
          </a:bottom>
          <a:insideH>
            <a:ln w="12700" cap="flat">
              <a:solidFill>
                <a:srgbClr val="151E67"/>
              </a:solidFill>
              <a:prstDash val="solid"/>
              <a:round/>
            </a:ln>
          </a:insideH>
          <a:insideV>
            <a:ln w="12700" cap="flat">
              <a:solidFill>
                <a:srgbClr val="151E67"/>
              </a:solidFill>
              <a:prstDash val="solid"/>
              <a:round/>
            </a:ln>
          </a:insideV>
        </a:tcBdr>
        <a:fill>
          <a:solidFill>
            <a:schemeClr val="accent3"/>
          </a:solidFill>
        </a:fill>
      </a:tcStyle>
    </a:lastRow>
    <a:firstRow>
      <a:tcTxStyle b="on" i="off">
        <a:fontRef idx="major">
          <a:srgbClr val="151E67"/>
        </a:fontRef>
        <a:srgbClr val="151E67"/>
      </a:tcTxStyle>
      <a:tcStyle>
        <a:tcBdr>
          <a:left>
            <a:ln w="12700" cap="flat">
              <a:solidFill>
                <a:srgbClr val="151E67"/>
              </a:solidFill>
              <a:prstDash val="solid"/>
              <a:round/>
            </a:ln>
          </a:left>
          <a:right>
            <a:ln w="12700" cap="flat">
              <a:solidFill>
                <a:srgbClr val="151E67"/>
              </a:solidFill>
              <a:prstDash val="solid"/>
              <a:round/>
            </a:ln>
          </a:right>
          <a:top>
            <a:ln w="12700" cap="flat">
              <a:solidFill>
                <a:srgbClr val="151E67"/>
              </a:solidFill>
              <a:prstDash val="solid"/>
              <a:round/>
            </a:ln>
          </a:top>
          <a:bottom>
            <a:ln w="38100" cap="flat">
              <a:solidFill>
                <a:srgbClr val="151E67"/>
              </a:solidFill>
              <a:prstDash val="solid"/>
              <a:round/>
            </a:ln>
          </a:bottom>
          <a:insideH>
            <a:ln w="12700" cap="flat">
              <a:solidFill>
                <a:srgbClr val="151E67"/>
              </a:solidFill>
              <a:prstDash val="solid"/>
              <a:round/>
            </a:ln>
          </a:insideH>
          <a:insideV>
            <a:ln w="12700" cap="flat">
              <a:solidFill>
                <a:srgbClr val="151E67"/>
              </a:solidFill>
              <a:prstDash val="solid"/>
              <a:round/>
            </a:ln>
          </a:insideV>
        </a:tcBdr>
        <a:fill>
          <a:solidFill>
            <a:schemeClr val="accent3"/>
          </a:solidFill>
        </a:fill>
      </a:tcStyle>
    </a:firstRow>
  </a:tblStyle>
  <a:tblStyle styleId="{EEE7283C-3CF3-47DC-8721-378D4A62B228}" styleName="">
    <a:tblBg/>
    <a:wholeTbl>
      <a:tcTxStyle b="off" i="off">
        <a:fontRef idx="major">
          <a:srgbClr val="151E67"/>
        </a:fontRef>
        <a:srgbClr val="151E67"/>
      </a:tcTxStyle>
      <a:tcStyle>
        <a:tcBdr>
          <a:left>
            <a:ln w="12700" cap="flat">
              <a:solidFill>
                <a:srgbClr val="151E67"/>
              </a:solidFill>
              <a:prstDash val="solid"/>
              <a:round/>
            </a:ln>
          </a:left>
          <a:right>
            <a:ln w="12700" cap="flat">
              <a:solidFill>
                <a:srgbClr val="151E67"/>
              </a:solidFill>
              <a:prstDash val="solid"/>
              <a:round/>
            </a:ln>
          </a:right>
          <a:top>
            <a:ln w="12700" cap="flat">
              <a:solidFill>
                <a:srgbClr val="151E67"/>
              </a:solidFill>
              <a:prstDash val="solid"/>
              <a:round/>
            </a:ln>
          </a:top>
          <a:bottom>
            <a:ln w="12700" cap="flat">
              <a:solidFill>
                <a:srgbClr val="151E67"/>
              </a:solidFill>
              <a:prstDash val="solid"/>
              <a:round/>
            </a:ln>
          </a:bottom>
          <a:insideH>
            <a:ln w="12700" cap="flat">
              <a:solidFill>
                <a:srgbClr val="151E67"/>
              </a:solidFill>
              <a:prstDash val="solid"/>
              <a:round/>
            </a:ln>
          </a:insideH>
          <a:insideV>
            <a:ln w="12700" cap="flat">
              <a:solidFill>
                <a:srgbClr val="151E67"/>
              </a:solidFill>
              <a:prstDash val="solid"/>
              <a:round/>
            </a:ln>
          </a:insideV>
        </a:tcBdr>
        <a:fill>
          <a:solidFill>
            <a:srgbClr val="DDCACB"/>
          </a:solidFill>
        </a:fill>
      </a:tcStyle>
    </a:wholeTbl>
    <a:band2H>
      <a:tcTxStyle/>
      <a:tcStyle>
        <a:tcBdr/>
        <a:fill>
          <a:solidFill>
            <a:srgbClr val="EFE6E7"/>
          </a:solidFill>
        </a:fill>
      </a:tcStyle>
    </a:band2H>
    <a:firstCol>
      <a:tcTxStyle b="on" i="off">
        <a:fontRef idx="major">
          <a:srgbClr val="151E67"/>
        </a:fontRef>
        <a:srgbClr val="151E67"/>
      </a:tcTxStyle>
      <a:tcStyle>
        <a:tcBdr>
          <a:left>
            <a:ln w="12700" cap="flat">
              <a:solidFill>
                <a:srgbClr val="151E67"/>
              </a:solidFill>
              <a:prstDash val="solid"/>
              <a:round/>
            </a:ln>
          </a:left>
          <a:right>
            <a:ln w="12700" cap="flat">
              <a:solidFill>
                <a:srgbClr val="151E67"/>
              </a:solidFill>
              <a:prstDash val="solid"/>
              <a:round/>
            </a:ln>
          </a:right>
          <a:top>
            <a:ln w="12700" cap="flat">
              <a:solidFill>
                <a:srgbClr val="151E67"/>
              </a:solidFill>
              <a:prstDash val="solid"/>
              <a:round/>
            </a:ln>
          </a:top>
          <a:bottom>
            <a:ln w="12700" cap="flat">
              <a:solidFill>
                <a:srgbClr val="151E67"/>
              </a:solidFill>
              <a:prstDash val="solid"/>
              <a:round/>
            </a:ln>
          </a:bottom>
          <a:insideH>
            <a:ln w="12700" cap="flat">
              <a:solidFill>
                <a:srgbClr val="151E67"/>
              </a:solidFill>
              <a:prstDash val="solid"/>
              <a:round/>
            </a:ln>
          </a:insideH>
          <a:insideV>
            <a:ln w="12700" cap="flat">
              <a:solidFill>
                <a:srgbClr val="151E67"/>
              </a:solidFill>
              <a:prstDash val="solid"/>
              <a:round/>
            </a:ln>
          </a:insideV>
        </a:tcBdr>
        <a:fill>
          <a:solidFill>
            <a:schemeClr val="accent6"/>
          </a:solidFill>
        </a:fill>
      </a:tcStyle>
    </a:firstCol>
    <a:lastRow>
      <a:tcTxStyle b="on" i="off">
        <a:fontRef idx="major">
          <a:srgbClr val="151E67"/>
        </a:fontRef>
        <a:srgbClr val="151E67"/>
      </a:tcTxStyle>
      <a:tcStyle>
        <a:tcBdr>
          <a:left>
            <a:ln w="12700" cap="flat">
              <a:solidFill>
                <a:srgbClr val="151E67"/>
              </a:solidFill>
              <a:prstDash val="solid"/>
              <a:round/>
            </a:ln>
          </a:left>
          <a:right>
            <a:ln w="12700" cap="flat">
              <a:solidFill>
                <a:srgbClr val="151E67"/>
              </a:solidFill>
              <a:prstDash val="solid"/>
              <a:round/>
            </a:ln>
          </a:right>
          <a:top>
            <a:ln w="38100" cap="flat">
              <a:solidFill>
                <a:srgbClr val="151E67"/>
              </a:solidFill>
              <a:prstDash val="solid"/>
              <a:round/>
            </a:ln>
          </a:top>
          <a:bottom>
            <a:ln w="12700" cap="flat">
              <a:solidFill>
                <a:srgbClr val="151E67"/>
              </a:solidFill>
              <a:prstDash val="solid"/>
              <a:round/>
            </a:ln>
          </a:bottom>
          <a:insideH>
            <a:ln w="12700" cap="flat">
              <a:solidFill>
                <a:srgbClr val="151E67"/>
              </a:solidFill>
              <a:prstDash val="solid"/>
              <a:round/>
            </a:ln>
          </a:insideH>
          <a:insideV>
            <a:ln w="12700" cap="flat">
              <a:solidFill>
                <a:srgbClr val="151E67"/>
              </a:solidFill>
              <a:prstDash val="solid"/>
              <a:round/>
            </a:ln>
          </a:insideV>
        </a:tcBdr>
        <a:fill>
          <a:solidFill>
            <a:schemeClr val="accent6"/>
          </a:solidFill>
        </a:fill>
      </a:tcStyle>
    </a:lastRow>
    <a:firstRow>
      <a:tcTxStyle b="on" i="off">
        <a:fontRef idx="major">
          <a:srgbClr val="151E67"/>
        </a:fontRef>
        <a:srgbClr val="151E67"/>
      </a:tcTxStyle>
      <a:tcStyle>
        <a:tcBdr>
          <a:left>
            <a:ln w="12700" cap="flat">
              <a:solidFill>
                <a:srgbClr val="151E67"/>
              </a:solidFill>
              <a:prstDash val="solid"/>
              <a:round/>
            </a:ln>
          </a:left>
          <a:right>
            <a:ln w="12700" cap="flat">
              <a:solidFill>
                <a:srgbClr val="151E67"/>
              </a:solidFill>
              <a:prstDash val="solid"/>
              <a:round/>
            </a:ln>
          </a:right>
          <a:top>
            <a:ln w="12700" cap="flat">
              <a:solidFill>
                <a:srgbClr val="151E67"/>
              </a:solidFill>
              <a:prstDash val="solid"/>
              <a:round/>
            </a:ln>
          </a:top>
          <a:bottom>
            <a:ln w="38100" cap="flat">
              <a:solidFill>
                <a:srgbClr val="151E67"/>
              </a:solidFill>
              <a:prstDash val="solid"/>
              <a:round/>
            </a:ln>
          </a:bottom>
          <a:insideH>
            <a:ln w="12700" cap="flat">
              <a:solidFill>
                <a:srgbClr val="151E67"/>
              </a:solidFill>
              <a:prstDash val="solid"/>
              <a:round/>
            </a:ln>
          </a:insideH>
          <a:insideV>
            <a:ln w="12700" cap="flat">
              <a:solidFill>
                <a:srgbClr val="151E67"/>
              </a:solidFill>
              <a:prstDash val="solid"/>
              <a:round/>
            </a:ln>
          </a:insideV>
        </a:tcBdr>
        <a:fill>
          <a:solidFill>
            <a:schemeClr val="accent6"/>
          </a:solidFill>
        </a:fill>
      </a:tcStyle>
    </a:firstRow>
  </a:tblStyle>
  <a:tblStyle styleId="{CF821DB8-F4EB-4A41-A1BA-3FCAFE7338EE}" styleName="">
    <a:tblBg/>
    <a:wholeTbl>
      <a:tcTxStyle b="off" i="off">
        <a:fontRef idx="major">
          <a:srgbClr val="151E67"/>
        </a:fontRef>
        <a:srgbClr val="151E67"/>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E7E7EA"/>
          </a:solidFill>
        </a:fill>
      </a:tcStyle>
    </a:wholeTbl>
    <a:band2H>
      <a:tcTxStyle/>
      <a:tcStyle>
        <a:tcBdr/>
        <a:fill>
          <a:solidFill>
            <a:srgbClr val="151E67"/>
          </a:solidFill>
        </a:fill>
      </a:tcStyle>
    </a:band2H>
    <a:firstCol>
      <a:tcTxStyle b="on" i="off">
        <a:fontRef idx="major">
          <a:srgbClr val="151E67"/>
        </a:fontRef>
        <a:srgbClr val="151E67"/>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1"/>
          </a:solidFill>
        </a:fill>
      </a:tcStyle>
    </a:firstCol>
    <a:lastRow>
      <a:tcTxStyle b="on" i="off">
        <a:fontRef idx="major">
          <a:srgbClr val="151E67"/>
        </a:fontRef>
        <a:srgbClr val="151E67"/>
      </a:tcTxStyle>
      <a:tcStyle>
        <a:tcBdr>
          <a:left>
            <a:ln w="12700" cap="flat">
              <a:noFill/>
              <a:miter lim="400000"/>
            </a:ln>
          </a:left>
          <a:right>
            <a:ln w="12700" cap="flat">
              <a:noFill/>
              <a:miter lim="400000"/>
            </a:ln>
          </a:right>
          <a:top>
            <a:ln w="50800" cap="flat">
              <a:solidFill>
                <a:srgbClr val="151E67"/>
              </a:solidFill>
              <a:prstDash val="solid"/>
              <a:round/>
            </a:ln>
          </a:top>
          <a:bottom>
            <a:ln w="25400" cap="flat">
              <a:solidFill>
                <a:srgbClr val="151E67"/>
              </a:solidFill>
              <a:prstDash val="solid"/>
              <a:round/>
            </a:ln>
          </a:bottom>
          <a:insideH>
            <a:ln w="12700" cap="flat">
              <a:noFill/>
              <a:miter lim="400000"/>
            </a:ln>
          </a:insideH>
          <a:insideV>
            <a:ln w="12700" cap="flat">
              <a:noFill/>
              <a:miter lim="400000"/>
            </a:ln>
          </a:insideV>
        </a:tcBdr>
        <a:fill>
          <a:solidFill>
            <a:srgbClr val="151E67"/>
          </a:solidFill>
        </a:fill>
      </a:tcStyle>
    </a:lastRow>
    <a:firstRow>
      <a:tcTxStyle b="on" i="off">
        <a:fontRef idx="major">
          <a:srgbClr val="151E67"/>
        </a:fontRef>
        <a:srgbClr val="151E67"/>
      </a:tcTxStyle>
      <a:tcStyle>
        <a:tcBdr>
          <a:left>
            <a:ln w="12700" cap="flat">
              <a:noFill/>
              <a:miter lim="400000"/>
            </a:ln>
          </a:left>
          <a:right>
            <a:ln w="12700" cap="flat">
              <a:noFill/>
              <a:miter lim="400000"/>
            </a:ln>
          </a:right>
          <a:top>
            <a:ln w="25400" cap="flat">
              <a:solidFill>
                <a:srgbClr val="151E67"/>
              </a:solidFill>
              <a:prstDash val="solid"/>
              <a:round/>
            </a:ln>
          </a:top>
          <a:bottom>
            <a:ln w="25400" cap="flat">
              <a:solidFill>
                <a:srgbClr val="151E67"/>
              </a:solidFill>
              <a:prstDash val="solid"/>
              <a:round/>
            </a:ln>
          </a:bottom>
          <a:insideH>
            <a:ln w="12700" cap="flat">
              <a:noFill/>
              <a:miter lim="400000"/>
            </a:ln>
          </a:insideH>
          <a:insideV>
            <a:ln w="12700" cap="flat">
              <a:noFill/>
              <a:miter lim="400000"/>
            </a:ln>
          </a:insideV>
        </a:tcBdr>
        <a:fill>
          <a:solidFill>
            <a:schemeClr val="accent1"/>
          </a:solidFill>
        </a:fill>
      </a:tcStyle>
    </a:firstRow>
  </a:tblStyle>
  <a:tblStyle styleId="{33BA23B1-9221-436E-865A-0063620EA4FD}" styleName="">
    <a:tblBg/>
    <a:wholeTbl>
      <a:tcTxStyle b="off" i="off">
        <a:fontRef idx="major">
          <a:srgbClr val="151E67"/>
        </a:fontRef>
        <a:srgbClr val="151E67"/>
      </a:tcTxStyle>
      <a:tcStyle>
        <a:tcBdr>
          <a:left>
            <a:ln w="12700" cap="flat">
              <a:solidFill>
                <a:srgbClr val="151E67"/>
              </a:solidFill>
              <a:prstDash val="solid"/>
              <a:round/>
            </a:ln>
          </a:left>
          <a:right>
            <a:ln w="12700" cap="flat">
              <a:solidFill>
                <a:srgbClr val="151E67"/>
              </a:solidFill>
              <a:prstDash val="solid"/>
              <a:round/>
            </a:ln>
          </a:right>
          <a:top>
            <a:ln w="12700" cap="flat">
              <a:solidFill>
                <a:srgbClr val="151E67"/>
              </a:solidFill>
              <a:prstDash val="solid"/>
              <a:round/>
            </a:ln>
          </a:top>
          <a:bottom>
            <a:ln w="12700" cap="flat">
              <a:solidFill>
                <a:srgbClr val="151E67"/>
              </a:solidFill>
              <a:prstDash val="solid"/>
              <a:round/>
            </a:ln>
          </a:bottom>
          <a:insideH>
            <a:ln w="12700" cap="flat">
              <a:solidFill>
                <a:srgbClr val="151E67"/>
              </a:solidFill>
              <a:prstDash val="solid"/>
              <a:round/>
            </a:ln>
          </a:insideH>
          <a:insideV>
            <a:ln w="12700" cap="flat">
              <a:solidFill>
                <a:srgbClr val="151E67"/>
              </a:solidFill>
              <a:prstDash val="solid"/>
              <a:round/>
            </a:ln>
          </a:insideV>
        </a:tcBdr>
        <a:fill>
          <a:solidFill>
            <a:srgbClr val="CACBD2"/>
          </a:solidFill>
        </a:fill>
      </a:tcStyle>
    </a:wholeTbl>
    <a:band2H>
      <a:tcTxStyle/>
      <a:tcStyle>
        <a:tcBdr/>
        <a:fill>
          <a:solidFill>
            <a:srgbClr val="E7E7EA"/>
          </a:solidFill>
        </a:fill>
      </a:tcStyle>
    </a:band2H>
    <a:firstCol>
      <a:tcTxStyle b="on" i="off">
        <a:fontRef idx="major">
          <a:srgbClr val="151E67"/>
        </a:fontRef>
        <a:srgbClr val="151E67"/>
      </a:tcTxStyle>
      <a:tcStyle>
        <a:tcBdr>
          <a:left>
            <a:ln w="12700" cap="flat">
              <a:solidFill>
                <a:srgbClr val="151E67"/>
              </a:solidFill>
              <a:prstDash val="solid"/>
              <a:round/>
            </a:ln>
          </a:left>
          <a:right>
            <a:ln w="12700" cap="flat">
              <a:solidFill>
                <a:srgbClr val="151E67"/>
              </a:solidFill>
              <a:prstDash val="solid"/>
              <a:round/>
            </a:ln>
          </a:right>
          <a:top>
            <a:ln w="12700" cap="flat">
              <a:solidFill>
                <a:srgbClr val="151E67"/>
              </a:solidFill>
              <a:prstDash val="solid"/>
              <a:round/>
            </a:ln>
          </a:top>
          <a:bottom>
            <a:ln w="12700" cap="flat">
              <a:solidFill>
                <a:srgbClr val="151E67"/>
              </a:solidFill>
              <a:prstDash val="solid"/>
              <a:round/>
            </a:ln>
          </a:bottom>
          <a:insideH>
            <a:ln w="12700" cap="flat">
              <a:solidFill>
                <a:srgbClr val="151E67"/>
              </a:solidFill>
              <a:prstDash val="solid"/>
              <a:round/>
            </a:ln>
          </a:insideH>
          <a:insideV>
            <a:ln w="12700" cap="flat">
              <a:solidFill>
                <a:srgbClr val="151E67"/>
              </a:solidFill>
              <a:prstDash val="solid"/>
              <a:round/>
            </a:ln>
          </a:insideV>
        </a:tcBdr>
        <a:fill>
          <a:solidFill>
            <a:srgbClr val="151E67"/>
          </a:solidFill>
        </a:fill>
      </a:tcStyle>
    </a:firstCol>
    <a:lastRow>
      <a:tcTxStyle b="on" i="off">
        <a:fontRef idx="major">
          <a:srgbClr val="151E67"/>
        </a:fontRef>
        <a:srgbClr val="151E67"/>
      </a:tcTxStyle>
      <a:tcStyle>
        <a:tcBdr>
          <a:left>
            <a:ln w="12700" cap="flat">
              <a:solidFill>
                <a:srgbClr val="151E67"/>
              </a:solidFill>
              <a:prstDash val="solid"/>
              <a:round/>
            </a:ln>
          </a:left>
          <a:right>
            <a:ln w="12700" cap="flat">
              <a:solidFill>
                <a:srgbClr val="151E67"/>
              </a:solidFill>
              <a:prstDash val="solid"/>
              <a:round/>
            </a:ln>
          </a:right>
          <a:top>
            <a:ln w="38100" cap="flat">
              <a:solidFill>
                <a:srgbClr val="151E67"/>
              </a:solidFill>
              <a:prstDash val="solid"/>
              <a:round/>
            </a:ln>
          </a:top>
          <a:bottom>
            <a:ln w="12700" cap="flat">
              <a:solidFill>
                <a:srgbClr val="151E67"/>
              </a:solidFill>
              <a:prstDash val="solid"/>
              <a:round/>
            </a:ln>
          </a:bottom>
          <a:insideH>
            <a:ln w="12700" cap="flat">
              <a:solidFill>
                <a:srgbClr val="151E67"/>
              </a:solidFill>
              <a:prstDash val="solid"/>
              <a:round/>
            </a:ln>
          </a:insideH>
          <a:insideV>
            <a:ln w="12700" cap="flat">
              <a:solidFill>
                <a:srgbClr val="151E67"/>
              </a:solidFill>
              <a:prstDash val="solid"/>
              <a:round/>
            </a:ln>
          </a:insideV>
        </a:tcBdr>
        <a:fill>
          <a:solidFill>
            <a:srgbClr val="151E67"/>
          </a:solidFill>
        </a:fill>
      </a:tcStyle>
    </a:lastRow>
    <a:firstRow>
      <a:tcTxStyle b="on" i="off">
        <a:fontRef idx="major">
          <a:srgbClr val="151E67"/>
        </a:fontRef>
        <a:srgbClr val="151E67"/>
      </a:tcTxStyle>
      <a:tcStyle>
        <a:tcBdr>
          <a:left>
            <a:ln w="12700" cap="flat">
              <a:solidFill>
                <a:srgbClr val="151E67"/>
              </a:solidFill>
              <a:prstDash val="solid"/>
              <a:round/>
            </a:ln>
          </a:left>
          <a:right>
            <a:ln w="12700" cap="flat">
              <a:solidFill>
                <a:srgbClr val="151E67"/>
              </a:solidFill>
              <a:prstDash val="solid"/>
              <a:round/>
            </a:ln>
          </a:right>
          <a:top>
            <a:ln w="12700" cap="flat">
              <a:solidFill>
                <a:srgbClr val="151E67"/>
              </a:solidFill>
              <a:prstDash val="solid"/>
              <a:round/>
            </a:ln>
          </a:top>
          <a:bottom>
            <a:ln w="38100" cap="flat">
              <a:solidFill>
                <a:srgbClr val="151E67"/>
              </a:solidFill>
              <a:prstDash val="solid"/>
              <a:round/>
            </a:ln>
          </a:bottom>
          <a:insideH>
            <a:ln w="12700" cap="flat">
              <a:solidFill>
                <a:srgbClr val="151E67"/>
              </a:solidFill>
              <a:prstDash val="solid"/>
              <a:round/>
            </a:ln>
          </a:insideH>
          <a:insideV>
            <a:ln w="12700" cap="flat">
              <a:solidFill>
                <a:srgbClr val="151E67"/>
              </a:solidFill>
              <a:prstDash val="solid"/>
              <a:round/>
            </a:ln>
          </a:insideV>
        </a:tcBdr>
        <a:fill>
          <a:solidFill>
            <a:srgbClr val="151E67"/>
          </a:solidFill>
        </a:fill>
      </a:tcStyle>
    </a:firstRow>
  </a:tblStyle>
  <a:tblStyle styleId="{2708684C-4D16-4618-839F-0558EEFCDFE6}" styleName="">
    <a:tblBg/>
    <a:wholeTbl>
      <a:tcTxStyle b="off" i="off">
        <a:fontRef idx="major">
          <a:srgbClr val="151E67"/>
        </a:fontRef>
        <a:srgbClr val="151E67"/>
      </a:tcTxStyle>
      <a:tcStyle>
        <a:tcBdr>
          <a:left>
            <a:ln w="12700" cap="flat">
              <a:solidFill>
                <a:srgbClr val="151E67"/>
              </a:solidFill>
              <a:prstDash val="solid"/>
              <a:round/>
            </a:ln>
          </a:left>
          <a:right>
            <a:ln w="12700" cap="flat">
              <a:solidFill>
                <a:srgbClr val="151E67"/>
              </a:solidFill>
              <a:prstDash val="solid"/>
              <a:round/>
            </a:ln>
          </a:right>
          <a:top>
            <a:ln w="12700" cap="flat">
              <a:solidFill>
                <a:srgbClr val="151E67"/>
              </a:solidFill>
              <a:prstDash val="solid"/>
              <a:round/>
            </a:ln>
          </a:top>
          <a:bottom>
            <a:ln w="12700" cap="flat">
              <a:solidFill>
                <a:srgbClr val="151E67"/>
              </a:solidFill>
              <a:prstDash val="solid"/>
              <a:round/>
            </a:ln>
          </a:bottom>
          <a:insideH>
            <a:ln w="12700" cap="flat">
              <a:solidFill>
                <a:srgbClr val="151E67"/>
              </a:solidFill>
              <a:prstDash val="solid"/>
              <a:round/>
            </a:ln>
          </a:insideH>
          <a:insideV>
            <a:ln w="12700" cap="flat">
              <a:solidFill>
                <a:srgbClr val="151E67"/>
              </a:solidFill>
              <a:prstDash val="solid"/>
              <a:round/>
            </a:ln>
          </a:insideV>
        </a:tcBdr>
        <a:fill>
          <a:solidFill>
            <a:srgbClr val="151E67">
              <a:alpha val="20000"/>
            </a:srgbClr>
          </a:solidFill>
        </a:fill>
      </a:tcStyle>
    </a:wholeTbl>
    <a:band2H>
      <a:tcTxStyle/>
      <a:tcStyle>
        <a:tcBdr/>
        <a:fill>
          <a:solidFill>
            <a:srgbClr val="FFFFFF"/>
          </a:solidFill>
        </a:fill>
      </a:tcStyle>
    </a:band2H>
    <a:firstCol>
      <a:tcTxStyle b="on" i="off">
        <a:fontRef idx="major">
          <a:srgbClr val="151E67"/>
        </a:fontRef>
        <a:srgbClr val="151E67"/>
      </a:tcTxStyle>
      <a:tcStyle>
        <a:tcBdr>
          <a:left>
            <a:ln w="12700" cap="flat">
              <a:solidFill>
                <a:srgbClr val="151E67"/>
              </a:solidFill>
              <a:prstDash val="solid"/>
              <a:round/>
            </a:ln>
          </a:left>
          <a:right>
            <a:ln w="12700" cap="flat">
              <a:solidFill>
                <a:srgbClr val="151E67"/>
              </a:solidFill>
              <a:prstDash val="solid"/>
              <a:round/>
            </a:ln>
          </a:right>
          <a:top>
            <a:ln w="12700" cap="flat">
              <a:solidFill>
                <a:srgbClr val="151E67"/>
              </a:solidFill>
              <a:prstDash val="solid"/>
              <a:round/>
            </a:ln>
          </a:top>
          <a:bottom>
            <a:ln w="12700" cap="flat">
              <a:solidFill>
                <a:srgbClr val="151E67"/>
              </a:solidFill>
              <a:prstDash val="solid"/>
              <a:round/>
            </a:ln>
          </a:bottom>
          <a:insideH>
            <a:ln w="12700" cap="flat">
              <a:solidFill>
                <a:srgbClr val="151E67"/>
              </a:solidFill>
              <a:prstDash val="solid"/>
              <a:round/>
            </a:ln>
          </a:insideH>
          <a:insideV>
            <a:ln w="12700" cap="flat">
              <a:solidFill>
                <a:srgbClr val="151E67"/>
              </a:solidFill>
              <a:prstDash val="solid"/>
              <a:round/>
            </a:ln>
          </a:insideV>
        </a:tcBdr>
        <a:fill>
          <a:solidFill>
            <a:srgbClr val="151E67">
              <a:alpha val="20000"/>
            </a:srgbClr>
          </a:solidFill>
        </a:fill>
      </a:tcStyle>
    </a:firstCol>
    <a:lastRow>
      <a:tcTxStyle b="on" i="off">
        <a:fontRef idx="major">
          <a:srgbClr val="151E67"/>
        </a:fontRef>
        <a:srgbClr val="151E67"/>
      </a:tcTxStyle>
      <a:tcStyle>
        <a:tcBdr>
          <a:left>
            <a:ln w="12700" cap="flat">
              <a:solidFill>
                <a:srgbClr val="151E67"/>
              </a:solidFill>
              <a:prstDash val="solid"/>
              <a:round/>
            </a:ln>
          </a:left>
          <a:right>
            <a:ln w="12700" cap="flat">
              <a:solidFill>
                <a:srgbClr val="151E67"/>
              </a:solidFill>
              <a:prstDash val="solid"/>
              <a:round/>
            </a:ln>
          </a:right>
          <a:top>
            <a:ln w="50800" cap="flat">
              <a:solidFill>
                <a:srgbClr val="151E67"/>
              </a:solidFill>
              <a:prstDash val="solid"/>
              <a:round/>
            </a:ln>
          </a:top>
          <a:bottom>
            <a:ln w="12700" cap="flat">
              <a:solidFill>
                <a:srgbClr val="151E67"/>
              </a:solidFill>
              <a:prstDash val="solid"/>
              <a:round/>
            </a:ln>
          </a:bottom>
          <a:insideH>
            <a:ln w="12700" cap="flat">
              <a:solidFill>
                <a:srgbClr val="151E67"/>
              </a:solidFill>
              <a:prstDash val="solid"/>
              <a:round/>
            </a:ln>
          </a:insideH>
          <a:insideV>
            <a:ln w="12700" cap="flat">
              <a:solidFill>
                <a:srgbClr val="151E67"/>
              </a:solidFill>
              <a:prstDash val="solid"/>
              <a:round/>
            </a:ln>
          </a:insideV>
        </a:tcBdr>
        <a:fill>
          <a:noFill/>
        </a:fill>
      </a:tcStyle>
    </a:lastRow>
    <a:firstRow>
      <a:tcTxStyle b="on" i="off">
        <a:fontRef idx="major">
          <a:srgbClr val="151E67"/>
        </a:fontRef>
        <a:srgbClr val="151E67"/>
      </a:tcTxStyle>
      <a:tcStyle>
        <a:tcBdr>
          <a:left>
            <a:ln w="12700" cap="flat">
              <a:solidFill>
                <a:srgbClr val="151E67"/>
              </a:solidFill>
              <a:prstDash val="solid"/>
              <a:round/>
            </a:ln>
          </a:left>
          <a:right>
            <a:ln w="12700" cap="flat">
              <a:solidFill>
                <a:srgbClr val="151E67"/>
              </a:solidFill>
              <a:prstDash val="solid"/>
              <a:round/>
            </a:ln>
          </a:right>
          <a:top>
            <a:ln w="12700" cap="flat">
              <a:solidFill>
                <a:srgbClr val="151E67"/>
              </a:solidFill>
              <a:prstDash val="solid"/>
              <a:round/>
            </a:ln>
          </a:top>
          <a:bottom>
            <a:ln w="25400" cap="flat">
              <a:solidFill>
                <a:srgbClr val="151E67"/>
              </a:solidFill>
              <a:prstDash val="solid"/>
              <a:round/>
            </a:ln>
          </a:bottom>
          <a:insideH>
            <a:ln w="12700" cap="flat">
              <a:solidFill>
                <a:srgbClr val="151E67"/>
              </a:solidFill>
              <a:prstDash val="solid"/>
              <a:round/>
            </a:ln>
          </a:insideH>
          <a:insideV>
            <a:ln w="12700" cap="flat">
              <a:solidFill>
                <a:srgbClr val="151E67"/>
              </a:solidFill>
              <a:prstDash val="solid"/>
              <a:round/>
            </a:ln>
          </a:insideV>
        </a:tcBdr>
        <a:fill>
          <a:no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33209"/>
    <p:restoredTop sz="86395"/>
  </p:normalViewPr>
  <p:slideViewPr>
    <p:cSldViewPr snapToGrid="0" snapToObjects="1">
      <p:cViewPr varScale="1">
        <p:scale>
          <a:sx n="95" d="100"/>
          <a:sy n="95" d="100"/>
        </p:scale>
        <p:origin x="396" y="96"/>
      </p:cViewPr>
      <p:guideLst>
        <p:guide orient="horz" pos="1071"/>
        <p:guide pos="234"/>
        <p:guide pos="302"/>
        <p:guide pos="7491"/>
        <p:guide pos="7423"/>
        <p:guide orient="horz" pos="3929"/>
        <p:guide orient="horz" pos="187"/>
        <p:guide pos="3863"/>
        <p:guide pos="3931"/>
        <p:guide pos="2661"/>
        <p:guide pos="2706"/>
        <p:guide pos="1504"/>
        <p:guide pos="1459"/>
        <p:guide pos="5133"/>
        <p:guide pos="5065"/>
        <p:guide pos="6244"/>
        <p:guide pos="6312"/>
        <p:guide orient="horz" pos="4133"/>
      </p:guideLst>
    </p:cSldViewPr>
  </p:slideViewPr>
  <p:outlineViewPr>
    <p:cViewPr>
      <p:scale>
        <a:sx n="33" d="100"/>
        <a:sy n="33" d="100"/>
      </p:scale>
      <p:origin x="0" y="0"/>
    </p:cViewPr>
  </p:outlineViewPr>
  <p:notesTextViewPr>
    <p:cViewPr>
      <p:scale>
        <a:sx n="1" d="1"/>
        <a:sy n="1" d="1"/>
      </p:scale>
      <p:origin x="0" y="0"/>
    </p:cViewPr>
  </p:notesTextViewPr>
  <p:sorterViewPr>
    <p:cViewPr>
      <p:scale>
        <a:sx n="1" d="1"/>
        <a:sy n="1" d="1"/>
      </p:scale>
      <p:origin x="0" y="0"/>
    </p:cViewPr>
  </p:sorterViewPr>
  <p:notesViewPr>
    <p:cSldViewPr snapToGrid="0" snapToObjects="1">
      <p:cViewPr varScale="1">
        <p:scale>
          <a:sx n="97" d="100"/>
          <a:sy n="97" d="100"/>
        </p:scale>
        <p:origin x="2768" y="200"/>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viewProps" Target="viewProps.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handoutMaster" Target="handoutMasters/handoutMaster1.xml"/><Relationship Id="rId20"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notesMaster" Target="notesMasters/notesMaster1.xml"/><Relationship Id="rId10" Type="http://schemas.openxmlformats.org/officeDocument/2006/relationships/slide" Target="slides/slide6.xml"/><Relationship Id="rId19"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8F9DC4AF-44C3-167E-98FF-F61B32952866}"/>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326AE2C9-A8A5-ED40-E247-67B95D4256DD}"/>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4BC95011-201D-2942-B5BC-DF96111A3695}" type="datetimeFigureOut">
              <a:rPr lang="en-US" smtClean="0"/>
              <a:t>11/25/2025</a:t>
            </a:fld>
            <a:endParaRPr lang="en-US"/>
          </a:p>
        </p:txBody>
      </p:sp>
      <p:sp>
        <p:nvSpPr>
          <p:cNvPr id="4" name="Footer Placeholder 3">
            <a:extLst>
              <a:ext uri="{FF2B5EF4-FFF2-40B4-BE49-F238E27FC236}">
                <a16:creationId xmlns:a16="http://schemas.microsoft.com/office/drawing/2014/main" id="{8C67C260-AF8D-00C3-4803-B13FF0DE97B4}"/>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A091D575-FFD9-122E-3FC4-A2DEB30D8C91}"/>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E23DE365-5440-C746-A757-25C38D988E8A}" type="slidenum">
              <a:rPr lang="en-US" smtClean="0"/>
              <a:t>‹#›</a:t>
            </a:fld>
            <a:endParaRPr lang="en-US"/>
          </a:p>
        </p:txBody>
      </p:sp>
    </p:spTree>
    <p:extLst>
      <p:ext uri="{BB962C8B-B14F-4D97-AF65-F5344CB8AC3E}">
        <p14:creationId xmlns:p14="http://schemas.microsoft.com/office/powerpoint/2010/main" val="93340264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763" name="Shape 1763"/>
          <p:cNvSpPr>
            <a:spLocks noGrp="1" noRot="1" noChangeAspect="1"/>
          </p:cNvSpPr>
          <p:nvPr>
            <p:ph type="sldImg"/>
          </p:nvPr>
        </p:nvSpPr>
        <p:spPr>
          <a:xfrm>
            <a:off x="1143000" y="685800"/>
            <a:ext cx="4572000" cy="3429000"/>
          </a:xfrm>
          <a:prstGeom prst="rect">
            <a:avLst/>
          </a:prstGeom>
        </p:spPr>
        <p:txBody>
          <a:bodyPr/>
          <a:lstStyle/>
          <a:p>
            <a:endParaRPr/>
          </a:p>
        </p:txBody>
      </p:sp>
      <p:sp>
        <p:nvSpPr>
          <p:cNvPr id="1764" name="Shape 1764"/>
          <p:cNvSpPr>
            <a:spLocks noGrp="1"/>
          </p:cNvSpPr>
          <p:nvPr>
            <p:ph type="body" sz="quarter" idx="1"/>
          </p:nvPr>
        </p:nvSpPr>
        <p:spPr>
          <a:xfrm>
            <a:off x="914400" y="4343400"/>
            <a:ext cx="5029200" cy="4114800"/>
          </a:xfrm>
          <a:prstGeom prst="rect">
            <a:avLst/>
          </a:prstGeom>
        </p:spPr>
        <p:txBody>
          <a:bodyPr/>
          <a:lstStyle/>
          <a:p>
            <a:endParaRPr/>
          </a:p>
        </p:txBody>
      </p:sp>
    </p:spTree>
  </p:cSld>
  <p:clrMap bg1="lt1" tx1="dk1" bg2="lt2" tx2="dk2" accent1="accent1" accent2="accent2" accent3="accent3" accent4="accent4" accent5="accent5" accent6="accent6" hlink="hlink" folHlink="folHlink"/>
  <p:notesStyle>
    <a:lvl1pPr latinLnBrk="0">
      <a:defRPr sz="1200">
        <a:latin typeface="+mj-lt"/>
        <a:ea typeface="+mj-ea"/>
        <a:cs typeface="+mj-cs"/>
        <a:sym typeface="Calibri"/>
      </a:defRPr>
    </a:lvl1pPr>
    <a:lvl2pPr indent="228600" latinLnBrk="0">
      <a:defRPr sz="1200">
        <a:latin typeface="+mj-lt"/>
        <a:ea typeface="+mj-ea"/>
        <a:cs typeface="+mj-cs"/>
        <a:sym typeface="Calibri"/>
      </a:defRPr>
    </a:lvl2pPr>
    <a:lvl3pPr indent="457200" latinLnBrk="0">
      <a:defRPr sz="1200">
        <a:latin typeface="+mj-lt"/>
        <a:ea typeface="+mj-ea"/>
        <a:cs typeface="+mj-cs"/>
        <a:sym typeface="Calibri"/>
      </a:defRPr>
    </a:lvl3pPr>
    <a:lvl4pPr indent="685800" latinLnBrk="0">
      <a:defRPr sz="1200">
        <a:latin typeface="+mj-lt"/>
        <a:ea typeface="+mj-ea"/>
        <a:cs typeface="+mj-cs"/>
        <a:sym typeface="Calibri"/>
      </a:defRPr>
    </a:lvl4pPr>
    <a:lvl5pPr indent="914400" latinLnBrk="0">
      <a:defRPr sz="1200">
        <a:latin typeface="+mj-lt"/>
        <a:ea typeface="+mj-ea"/>
        <a:cs typeface="+mj-cs"/>
        <a:sym typeface="Calibri"/>
      </a:defRPr>
    </a:lvl5pPr>
    <a:lvl6pPr indent="1143000" latinLnBrk="0">
      <a:defRPr sz="1200">
        <a:latin typeface="+mj-lt"/>
        <a:ea typeface="+mj-ea"/>
        <a:cs typeface="+mj-cs"/>
        <a:sym typeface="Calibri"/>
      </a:defRPr>
    </a:lvl6pPr>
    <a:lvl7pPr indent="1371600" latinLnBrk="0">
      <a:defRPr sz="1200">
        <a:latin typeface="+mj-lt"/>
        <a:ea typeface="+mj-ea"/>
        <a:cs typeface="+mj-cs"/>
        <a:sym typeface="Calibri"/>
      </a:defRPr>
    </a:lvl7pPr>
    <a:lvl8pPr indent="1600200" latinLnBrk="0">
      <a:defRPr sz="1200">
        <a:latin typeface="+mj-lt"/>
        <a:ea typeface="+mj-ea"/>
        <a:cs typeface="+mj-cs"/>
        <a:sym typeface="Calibri"/>
      </a:defRPr>
    </a:lvl8pPr>
    <a:lvl9pPr indent="1828800" latinLnBrk="0">
      <a:defRPr sz="1200">
        <a:latin typeface="+mj-lt"/>
        <a:ea typeface="+mj-ea"/>
        <a:cs typeface="+mj-cs"/>
        <a:sym typeface="Calibri"/>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54404044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GB" dirty="0"/>
              <a:t>AWERB stands for Animal Welfare Ethical Review Body. Running an AWERB is a legal requirement for all UK establishments that use, breed or supply animals for scientific procedures under the Animals (Scientific Procedures) Act 1986. AWERBs provide comprehensive consideration of all ethical issues, an essential component in maintaining good animal (and staff) welfare.</a:t>
            </a:r>
            <a:endParaRPr lang="en-US" dirty="0"/>
          </a:p>
        </p:txBody>
      </p:sp>
    </p:spTree>
    <p:extLst>
      <p:ext uri="{BB962C8B-B14F-4D97-AF65-F5344CB8AC3E}">
        <p14:creationId xmlns:p14="http://schemas.microsoft.com/office/powerpoint/2010/main" val="288860499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AD08F41-8AF9-7C7C-788E-509408F9808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2AB77C9-1774-55B4-2F7C-550C0AD010FF}"/>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3A163543-0A67-2CE4-4E0F-57A7C4B9FF37}"/>
              </a:ext>
            </a:extLst>
          </p:cNvPr>
          <p:cNvSpPr>
            <a:spLocks noGrp="1"/>
          </p:cNvSpPr>
          <p:nvPr>
            <p:ph type="body" idx="1"/>
          </p:nvPr>
        </p:nvSpPr>
        <p:spPr/>
        <p:txBody>
          <a:bodyPr/>
          <a:lstStyle/>
          <a:p>
            <a:pPr marL="0" marR="0" lvl="0" indent="0" defTabSz="914400" eaLnBrk="1" fontAlgn="auto" latinLnBrk="0" hangingPunct="1">
              <a:lnSpc>
                <a:spcPct val="100000"/>
              </a:lnSpc>
              <a:spcBef>
                <a:spcPts val="0"/>
              </a:spcBef>
              <a:spcAft>
                <a:spcPts val="0"/>
              </a:spcAft>
              <a:buClrTx/>
              <a:buSzTx/>
              <a:buFontTx/>
              <a:buNone/>
              <a:tabLst/>
              <a:defRPr/>
            </a:pPr>
            <a:r>
              <a:rPr lang="en-GB" dirty="0"/>
              <a:t>The role of the AWERB is to promote welfare and the uptake of the 3Rs of animal research (Replacement, Reduction, Refinement), to provide advice on project proposals and to approve all project licence applications prior to their submission to the Establishment Licence Holder and ASRU.</a:t>
            </a:r>
          </a:p>
          <a:p>
            <a:endParaRPr lang="en-GB" dirty="0"/>
          </a:p>
        </p:txBody>
      </p:sp>
    </p:spTree>
    <p:extLst>
      <p:ext uri="{BB962C8B-B14F-4D97-AF65-F5344CB8AC3E}">
        <p14:creationId xmlns:p14="http://schemas.microsoft.com/office/powerpoint/2010/main" val="361956279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915EE26-3F5E-357E-9B3F-8D5F12FAD97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2EFBC06-AE5B-0F7F-9294-1BF9C3ECCC1B}"/>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10287BD9-C36F-280B-B5B9-0CA697BFDEFE}"/>
              </a:ext>
            </a:extLst>
          </p:cNvPr>
          <p:cNvSpPr>
            <a:spLocks noGrp="1"/>
          </p:cNvSpPr>
          <p:nvPr>
            <p:ph type="body" idx="1"/>
          </p:nvPr>
        </p:nvSpPr>
        <p:spPr/>
        <p:txBody>
          <a:bodyPr/>
          <a:lstStyle/>
          <a:p>
            <a:endParaRPr lang="en-GB" dirty="0"/>
          </a:p>
        </p:txBody>
      </p:sp>
    </p:spTree>
    <p:extLst>
      <p:ext uri="{BB962C8B-B14F-4D97-AF65-F5344CB8AC3E}">
        <p14:creationId xmlns:p14="http://schemas.microsoft.com/office/powerpoint/2010/main" val="359690259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D05EE89-40EB-2476-805D-DECDE603854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11B98EF-7CD9-B602-DA63-7FF109F2412C}"/>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4CD3871B-A68F-D6D4-6E7B-6C45EC4223B3}"/>
              </a:ext>
            </a:extLst>
          </p:cNvPr>
          <p:cNvSpPr>
            <a:spLocks noGrp="1"/>
          </p:cNvSpPr>
          <p:nvPr>
            <p:ph type="body" idx="1"/>
          </p:nvPr>
        </p:nvSpPr>
        <p:spPr/>
        <p:txBody>
          <a:bodyPr/>
          <a:lstStyle/>
          <a:p>
            <a:r>
              <a:rPr lang="en-GB" dirty="0"/>
              <a:t>The Act says we must have the following people in roles at our establishment. </a:t>
            </a:r>
          </a:p>
        </p:txBody>
      </p:sp>
    </p:spTree>
    <p:extLst>
      <p:ext uri="{BB962C8B-B14F-4D97-AF65-F5344CB8AC3E}">
        <p14:creationId xmlns:p14="http://schemas.microsoft.com/office/powerpoint/2010/main" val="418122016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B0845BB-3458-7A45-CBE1-B7164337192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949E7A6-1878-7A84-6EB8-BB4A47DA8399}"/>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E0BF854B-3156-7D05-EC58-84F494CD3D6D}"/>
              </a:ext>
            </a:extLst>
          </p:cNvPr>
          <p:cNvSpPr>
            <a:spLocks noGrp="1"/>
          </p:cNvSpPr>
          <p:nvPr>
            <p:ph type="body" idx="1"/>
          </p:nvPr>
        </p:nvSpPr>
        <p:spPr/>
        <p:txBody>
          <a:bodyPr/>
          <a:lstStyle/>
          <a:p>
            <a:r>
              <a:rPr lang="en-GB" dirty="0"/>
              <a:t>Quorate meetings. They can not take place if the listed members are not available to attend. Having dedicated administrators who manage all the admin that comes with holding these meetings is key to a successful AWERB and all subsequent meetings thereafter. Meeting dates are set a year in advance to ensure correct reporting lines are met, and that diaries can be coordinated for those who’s attendance is mandatory.  </a:t>
            </a:r>
          </a:p>
        </p:txBody>
      </p:sp>
    </p:spTree>
    <p:extLst>
      <p:ext uri="{BB962C8B-B14F-4D97-AF65-F5344CB8AC3E}">
        <p14:creationId xmlns:p14="http://schemas.microsoft.com/office/powerpoint/2010/main" val="30439351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GB" dirty="0"/>
              <a:t>Biomedical Services Committee Structure.  This organogram sets out where AWERB sits within the Governance framework.  AWERB Standing committee encompasses 5 smaller bespoke meetings which we’ll come on to later. </a:t>
            </a:r>
          </a:p>
        </p:txBody>
      </p:sp>
    </p:spTree>
    <p:extLst>
      <p:ext uri="{BB962C8B-B14F-4D97-AF65-F5344CB8AC3E}">
        <p14:creationId xmlns:p14="http://schemas.microsoft.com/office/powerpoint/2010/main" val="1312447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GB" dirty="0"/>
          </a:p>
        </p:txBody>
      </p:sp>
    </p:spTree>
    <p:extLst>
      <p:ext uri="{BB962C8B-B14F-4D97-AF65-F5344CB8AC3E}">
        <p14:creationId xmlns:p14="http://schemas.microsoft.com/office/powerpoint/2010/main" val="1176715921"/>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userDrawn="1">
  <p:cSld name="Cover Slide and title">
    <p:spTree>
      <p:nvGrpSpPr>
        <p:cNvPr id="1" name=""/>
        <p:cNvGrpSpPr/>
        <p:nvPr/>
      </p:nvGrpSpPr>
      <p:grpSpPr>
        <a:xfrm>
          <a:off x="0" y="0"/>
          <a:ext cx="0" cy="0"/>
          <a:chOff x="0" y="0"/>
          <a:chExt cx="0" cy="0"/>
        </a:xfrm>
      </p:grpSpPr>
      <p:sp>
        <p:nvSpPr>
          <p:cNvPr id="5" name="Background">
            <a:extLst>
              <a:ext uri="{FF2B5EF4-FFF2-40B4-BE49-F238E27FC236}">
                <a16:creationId xmlns:a16="http://schemas.microsoft.com/office/drawing/2014/main" id="{AB9E5210-7537-8745-AF3F-3498DC7198D2}"/>
              </a:ext>
              <a:ext uri="{C183D7F6-B498-43B3-948B-1728B52AA6E4}">
                <adec:decorative xmlns:adec="http://schemas.microsoft.com/office/drawing/2017/decorative" val="1"/>
              </a:ext>
            </a:extLst>
          </p:cNvPr>
          <p:cNvSpPr/>
          <p:nvPr userDrawn="1"/>
        </p:nvSpPr>
        <p:spPr>
          <a:xfrm>
            <a:off x="0" y="0"/>
            <a:ext cx="12234250" cy="6858000"/>
          </a:xfrm>
          <a:prstGeom prst="rect">
            <a:avLst/>
          </a:prstGeom>
          <a:solidFill>
            <a:srgbClr val="F2F2F2"/>
          </a:solidFill>
          <a:ln w="12700">
            <a:miter lim="400000"/>
          </a:ln>
        </p:spPr>
        <p:txBody>
          <a:bodyPr lIns="45718" tIns="45718" rIns="45718" bIns="45718" anchor="ctr"/>
          <a:lstStyle/>
          <a:p>
            <a:pPr algn="ctr" defTabSz="914400">
              <a:defRPr>
                <a:solidFill>
                  <a:srgbClr val="FFFFFF"/>
                </a:solidFill>
                <a:latin typeface="King"/>
                <a:ea typeface="King"/>
                <a:cs typeface="King"/>
                <a:sym typeface="King"/>
              </a:defRPr>
            </a:pPr>
            <a:endParaRPr dirty="0"/>
          </a:p>
        </p:txBody>
      </p:sp>
      <p:pic>
        <p:nvPicPr>
          <p:cNvPr id="7" name="UoC_BrandTexture_Expressive_RGB-02.png">
            <a:extLst>
              <a:ext uri="{FF2B5EF4-FFF2-40B4-BE49-F238E27FC236}">
                <a16:creationId xmlns:a16="http://schemas.microsoft.com/office/drawing/2014/main" id="{A2F8282D-2393-4047-A61A-917F90BA792C}"/>
              </a:ext>
              <a:ext uri="{C183D7F6-B498-43B3-948B-1728B52AA6E4}">
                <adec:decorative xmlns:adec="http://schemas.microsoft.com/office/drawing/2017/decorative" val="1"/>
              </a:ext>
            </a:extLst>
          </p:cNvPr>
          <p:cNvPicPr>
            <a:picLocks noChangeAspect="1"/>
          </p:cNvPicPr>
          <p:nvPr userDrawn="1"/>
        </p:nvPicPr>
        <p:blipFill rotWithShape="1">
          <a:blip r:embed="rId2"/>
          <a:srcRect l="14321" t="50833" r="57037" b="5317"/>
          <a:stretch/>
        </p:blipFill>
        <p:spPr>
          <a:xfrm>
            <a:off x="4332494" y="-4923"/>
            <a:ext cx="7901756" cy="6867846"/>
          </a:xfrm>
          <a:prstGeom prst="rect">
            <a:avLst/>
          </a:prstGeom>
          <a:ln w="12700">
            <a:miter lim="400000"/>
          </a:ln>
        </p:spPr>
      </p:pic>
      <p:pic>
        <p:nvPicPr>
          <p:cNvPr id="6" name="UoC Logo" descr="University of Cambridge logo">
            <a:extLst>
              <a:ext uri="{FF2B5EF4-FFF2-40B4-BE49-F238E27FC236}">
                <a16:creationId xmlns:a16="http://schemas.microsoft.com/office/drawing/2014/main" id="{6423FB5A-1071-9049-8287-C474766FB571}"/>
              </a:ext>
              <a:ext uri="{C183D7F6-B498-43B3-948B-1728B52AA6E4}">
                <adec:decorative xmlns:adec="http://schemas.microsoft.com/office/drawing/2017/decorative" val="0"/>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382106" y="533421"/>
            <a:ext cx="2033103" cy="425950"/>
          </a:xfrm>
          <a:prstGeom prst="rect">
            <a:avLst/>
          </a:prstGeom>
        </p:spPr>
      </p:pic>
      <p:sp>
        <p:nvSpPr>
          <p:cNvPr id="3" name="Text Placeholder 2">
            <a:extLst>
              <a:ext uri="{FF2B5EF4-FFF2-40B4-BE49-F238E27FC236}">
                <a16:creationId xmlns:a16="http://schemas.microsoft.com/office/drawing/2014/main" id="{E86AAADA-AA24-4946-BBFE-9833FBDD3F74}"/>
              </a:ext>
            </a:extLst>
          </p:cNvPr>
          <p:cNvSpPr>
            <a:spLocks noGrp="1"/>
          </p:cNvSpPr>
          <p:nvPr>
            <p:ph type="body" sz="quarter" idx="10" hasCustomPrompt="1"/>
          </p:nvPr>
        </p:nvSpPr>
        <p:spPr>
          <a:xfrm>
            <a:off x="381685" y="2118167"/>
            <a:ext cx="3782811" cy="3023746"/>
          </a:xfrm>
          <a:prstGeom prst="rect">
            <a:avLst/>
          </a:prstGeom>
        </p:spPr>
        <p:txBody>
          <a:bodyPr/>
          <a:lstStyle>
            <a:lvl1pPr marL="0" indent="0">
              <a:lnSpc>
                <a:spcPct val="100000"/>
              </a:lnSpc>
              <a:buNone/>
              <a:defRPr sz="3600" b="0" i="0">
                <a:solidFill>
                  <a:srgbClr val="000000"/>
                </a:solidFill>
                <a:latin typeface="Arial" panose="020B0604020202020204" pitchFamily="34" charset="0"/>
                <a:cs typeface="Arial" panose="020B0604020202020204" pitchFamily="34" charset="0"/>
              </a:defRPr>
            </a:lvl1pPr>
          </a:lstStyle>
          <a:p>
            <a:pPr lvl="0"/>
            <a:r>
              <a:rPr lang="en-GB" dirty="0"/>
              <a:t>Your title here</a:t>
            </a:r>
          </a:p>
        </p:txBody>
      </p:sp>
    </p:spTree>
    <p:extLst>
      <p:ext uri="{BB962C8B-B14F-4D97-AF65-F5344CB8AC3E}">
        <p14:creationId xmlns:p14="http://schemas.microsoft.com/office/powerpoint/2010/main" val="2623012634"/>
      </p:ext>
    </p:extLst>
  </p:cSld>
  <p:clrMapOvr>
    <a:masterClrMapping/>
  </p:clrMapOvr>
  <p:transition spd="med"/>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userDrawn="1">
  <p:cSld name="Image/Title Divider 1">
    <p:spTree>
      <p:nvGrpSpPr>
        <p:cNvPr id="1" name=""/>
        <p:cNvGrpSpPr/>
        <p:nvPr/>
      </p:nvGrpSpPr>
      <p:grpSpPr>
        <a:xfrm>
          <a:off x="0" y="0"/>
          <a:ext cx="0" cy="0"/>
          <a:chOff x="0" y="0"/>
          <a:chExt cx="0" cy="0"/>
        </a:xfrm>
      </p:grpSpPr>
      <p:sp>
        <p:nvSpPr>
          <p:cNvPr id="4" name="Прямоугольник 8">
            <a:extLst>
              <a:ext uri="{FF2B5EF4-FFF2-40B4-BE49-F238E27FC236}">
                <a16:creationId xmlns:a16="http://schemas.microsoft.com/office/drawing/2014/main" id="{14E28E23-8F82-8243-9C9D-1658786A2AC6}"/>
              </a:ext>
              <a:ext uri="{C183D7F6-B498-43B3-948B-1728B52AA6E4}">
                <adec:decorative xmlns:adec="http://schemas.microsoft.com/office/drawing/2017/decorative" val="1"/>
              </a:ext>
            </a:extLst>
          </p:cNvPr>
          <p:cNvSpPr/>
          <p:nvPr userDrawn="1"/>
        </p:nvSpPr>
        <p:spPr>
          <a:xfrm>
            <a:off x="-14478" y="0"/>
            <a:ext cx="12206478" cy="6858000"/>
          </a:xfrm>
          <a:prstGeom prst="rect">
            <a:avLst/>
          </a:prstGeom>
          <a:solidFill>
            <a:srgbClr val="F2F2F2">
              <a:alpha val="29851"/>
            </a:srgbClr>
          </a:solidFill>
          <a:ln w="12700">
            <a:miter lim="400000"/>
          </a:ln>
        </p:spPr>
        <p:txBody>
          <a:bodyPr lIns="45718" tIns="45718" rIns="45718" bIns="45718" anchor="ctr"/>
          <a:lstStyle/>
          <a:p>
            <a:pPr algn="ctr" defTabSz="914400">
              <a:defRPr>
                <a:solidFill>
                  <a:srgbClr val="FFFFFF"/>
                </a:solidFill>
                <a:latin typeface="King"/>
                <a:ea typeface="King"/>
                <a:cs typeface="King"/>
                <a:sym typeface="King"/>
              </a:defRPr>
            </a:pPr>
            <a:endParaRPr dirty="0"/>
          </a:p>
        </p:txBody>
      </p:sp>
      <p:sp>
        <p:nvSpPr>
          <p:cNvPr id="12" name="Title Text"/>
          <p:cNvSpPr txBox="1">
            <a:spLocks noGrp="1"/>
          </p:cNvSpPr>
          <p:nvPr>
            <p:ph type="title" hasCustomPrompt="1"/>
          </p:nvPr>
        </p:nvSpPr>
        <p:spPr>
          <a:xfrm>
            <a:off x="377749" y="2929534"/>
            <a:ext cx="3766868" cy="2592036"/>
          </a:xfrm>
          <a:prstGeom prst="rect">
            <a:avLst/>
          </a:prstGeom>
        </p:spPr>
        <p:txBody>
          <a:bodyPr anchor="t"/>
          <a:lstStyle>
            <a:lvl1pPr defTabSz="914318">
              <a:lnSpc>
                <a:spcPct val="100000"/>
              </a:lnSpc>
              <a:defRPr sz="3600" b="0" i="0" spc="0">
                <a:solidFill>
                  <a:schemeClr val="tx1">
                    <a:lumMod val="50000"/>
                  </a:schemeClr>
                </a:solidFill>
                <a:latin typeface="Arial" panose="020B0604020202020204" pitchFamily="34" charset="0"/>
                <a:ea typeface="Arial" panose="020B0604020202020204" pitchFamily="34" charset="0"/>
                <a:cs typeface="Arial" panose="020B0604020202020204" pitchFamily="34" charset="0"/>
                <a:sym typeface="Montserrat Bold"/>
              </a:defRPr>
            </a:lvl1pPr>
          </a:lstStyle>
          <a:p>
            <a:r>
              <a:rPr lang="en-GB" dirty="0"/>
              <a:t>Your title here</a:t>
            </a:r>
            <a:endParaRPr dirty="0"/>
          </a:p>
        </p:txBody>
      </p:sp>
      <p:pic>
        <p:nvPicPr>
          <p:cNvPr id="8" name="UoC_BrandTexture_Expressive_RGB-02.png">
            <a:extLst>
              <a:ext uri="{FF2B5EF4-FFF2-40B4-BE49-F238E27FC236}">
                <a16:creationId xmlns:a16="http://schemas.microsoft.com/office/drawing/2014/main" id="{C57B90B4-B4BE-8240-90CA-4C60773081A0}"/>
              </a:ext>
              <a:ext uri="{C183D7F6-B498-43B3-948B-1728B52AA6E4}">
                <adec:decorative xmlns:adec="http://schemas.microsoft.com/office/drawing/2017/decorative" val="1"/>
              </a:ext>
            </a:extLst>
          </p:cNvPr>
          <p:cNvPicPr>
            <a:picLocks noChangeAspect="1"/>
          </p:cNvPicPr>
          <p:nvPr userDrawn="1"/>
        </p:nvPicPr>
        <p:blipFill rotWithShape="1">
          <a:blip r:embed="rId2"/>
          <a:srcRect l="16095" t="54248" r="57932" b="21930"/>
          <a:stretch/>
        </p:blipFill>
        <p:spPr>
          <a:xfrm>
            <a:off x="0" y="-15843"/>
            <a:ext cx="4240883" cy="2208382"/>
          </a:xfrm>
          <a:prstGeom prst="rect">
            <a:avLst/>
          </a:prstGeom>
          <a:ln w="12700">
            <a:miter lim="400000"/>
          </a:ln>
        </p:spPr>
      </p:pic>
      <p:sp>
        <p:nvSpPr>
          <p:cNvPr id="3" name="Picture Placeholder 2">
            <a:extLst>
              <a:ext uri="{FF2B5EF4-FFF2-40B4-BE49-F238E27FC236}">
                <a16:creationId xmlns:a16="http://schemas.microsoft.com/office/drawing/2014/main" id="{FE804EC1-E822-FA46-A4BC-9BFED5A445BC}"/>
              </a:ext>
              <a:ext uri="{C183D7F6-B498-43B3-948B-1728B52AA6E4}">
                <adec:decorative xmlns:adec="http://schemas.microsoft.com/office/drawing/2017/decorative" val="1"/>
              </a:ext>
            </a:extLst>
          </p:cNvPr>
          <p:cNvSpPr>
            <a:spLocks noGrp="1"/>
          </p:cNvSpPr>
          <p:nvPr>
            <p:ph type="pic" sz="quarter" idx="10"/>
          </p:nvPr>
        </p:nvSpPr>
        <p:spPr>
          <a:xfrm>
            <a:off x="4240214" y="-4574"/>
            <a:ext cx="7951786" cy="6858000"/>
          </a:xfrm>
          <a:prstGeom prst="rect">
            <a:avLst/>
          </a:prstGeom>
        </p:spPr>
        <p:txBody>
          <a:bodyPr/>
          <a:lstStyle/>
          <a:p>
            <a:endParaRPr lang="en-US" dirty="0"/>
          </a:p>
        </p:txBody>
      </p:sp>
      <p:sp>
        <p:nvSpPr>
          <p:cNvPr id="13" name="Slide Number"/>
          <p:cNvSpPr txBox="1">
            <a:spLocks noGrp="1"/>
          </p:cNvSpPr>
          <p:nvPr>
            <p:ph type="sldNum" sz="quarter" idx="2"/>
          </p:nvPr>
        </p:nvSpPr>
        <p:spPr>
          <a:xfrm>
            <a:off x="11590551" y="6356350"/>
            <a:ext cx="249423" cy="246217"/>
          </a:xfrm>
          <a:prstGeom prst="rect">
            <a:avLst/>
          </a:prstGeom>
        </p:spPr>
        <p:txBody>
          <a:bodyPr lIns="45718" tIns="45718" rIns="45718" bIns="45718" anchor="t"/>
          <a:lstStyle>
            <a:lvl1pPr algn="ctr" defTabSz="914330">
              <a:lnSpc>
                <a:spcPct val="100000"/>
              </a:lnSpc>
              <a:spcBef>
                <a:spcPts val="0"/>
              </a:spcBef>
              <a:defRPr sz="1000" b="0" i="0">
                <a:solidFill>
                  <a:schemeClr val="tx1">
                    <a:lumMod val="50000"/>
                  </a:schemeClr>
                </a:solidFill>
                <a:latin typeface="Arial" panose="020B0604020202020204" pitchFamily="34" charset="0"/>
                <a:ea typeface="Open Sans Regular"/>
                <a:cs typeface="Arial" panose="020B0604020202020204" pitchFamily="34" charset="0"/>
                <a:sym typeface="Open Sans Regular"/>
              </a:defRPr>
            </a:lvl1pPr>
          </a:lstStyle>
          <a:p>
            <a:fld id="{86CB4B4D-7CA3-9044-876B-883B54F8677D}" type="slidenum">
              <a:rPr lang="en-GB" smtClean="0"/>
              <a:pPr/>
              <a:t>‹#›</a:t>
            </a:fld>
            <a:endParaRPr lang="en-GB" dirty="0"/>
          </a:p>
        </p:txBody>
      </p:sp>
      <p:pic>
        <p:nvPicPr>
          <p:cNvPr id="6" name="Picture 5" descr="University of Cambridge logo">
            <a:extLst>
              <a:ext uri="{FF2B5EF4-FFF2-40B4-BE49-F238E27FC236}">
                <a16:creationId xmlns:a16="http://schemas.microsoft.com/office/drawing/2014/main" id="{B1A441ED-CB20-3CEE-0AE7-8D3E4AA2A3B3}"/>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377749" y="438056"/>
            <a:ext cx="1361678" cy="285281"/>
          </a:xfrm>
          <a:prstGeom prst="rect">
            <a:avLst/>
          </a:prstGeom>
        </p:spPr>
      </p:pic>
      <p:sp>
        <p:nvSpPr>
          <p:cNvPr id="2" name="Text Placeholder 3">
            <a:extLst>
              <a:ext uri="{FF2B5EF4-FFF2-40B4-BE49-F238E27FC236}">
                <a16:creationId xmlns:a16="http://schemas.microsoft.com/office/drawing/2014/main" id="{C4F16EF6-332D-6A41-8BB2-8FEDBAAACB6C}"/>
              </a:ext>
            </a:extLst>
          </p:cNvPr>
          <p:cNvSpPr>
            <a:spLocks noGrp="1"/>
          </p:cNvSpPr>
          <p:nvPr>
            <p:ph type="body" sz="quarter" idx="11" hasCustomPrompt="1"/>
          </p:nvPr>
        </p:nvSpPr>
        <p:spPr>
          <a:xfrm>
            <a:off x="369777" y="3711155"/>
            <a:ext cx="3782811" cy="1028794"/>
          </a:xfrm>
          <a:prstGeom prst="rect">
            <a:avLst/>
          </a:prstGeom>
        </p:spPr>
        <p:txBody>
          <a:bodyPr/>
          <a:lstStyle>
            <a:lvl1pPr>
              <a:defRPr sz="1600" b="0" i="0">
                <a:latin typeface="Arial" panose="020B0604020202020204" pitchFamily="34" charset="0"/>
                <a:ea typeface="Open Sans Light" panose="020B0606030504020204" pitchFamily="34" charset="0"/>
                <a:cs typeface="Arial" panose="020B0604020202020204" pitchFamily="34" charset="0"/>
              </a:defRPr>
            </a:lvl1pPr>
          </a:lstStyle>
          <a:p>
            <a:r>
              <a:rPr lang="en-US" dirty="0"/>
              <a:t>Your subheading here</a:t>
            </a:r>
          </a:p>
        </p:txBody>
      </p:sp>
    </p:spTree>
    <p:extLst>
      <p:ext uri="{BB962C8B-B14F-4D97-AF65-F5344CB8AC3E}">
        <p14:creationId xmlns:p14="http://schemas.microsoft.com/office/powerpoint/2010/main" val="1249223950"/>
      </p:ext>
    </p:extLst>
  </p:cSld>
  <p:clrMapOvr>
    <a:masterClrMapping/>
  </p:clrMapOvr>
  <p:transition spd="med"/>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Image/Title Divider 2">
    <p:spTree>
      <p:nvGrpSpPr>
        <p:cNvPr id="1" name=""/>
        <p:cNvGrpSpPr/>
        <p:nvPr/>
      </p:nvGrpSpPr>
      <p:grpSpPr>
        <a:xfrm>
          <a:off x="0" y="0"/>
          <a:ext cx="0" cy="0"/>
          <a:chOff x="0" y="0"/>
          <a:chExt cx="0" cy="0"/>
        </a:xfrm>
      </p:grpSpPr>
      <p:sp>
        <p:nvSpPr>
          <p:cNvPr id="4" name="Прямоугольник 8">
            <a:extLst>
              <a:ext uri="{FF2B5EF4-FFF2-40B4-BE49-F238E27FC236}">
                <a16:creationId xmlns:a16="http://schemas.microsoft.com/office/drawing/2014/main" id="{14E28E23-8F82-8243-9C9D-1658786A2AC6}"/>
              </a:ext>
              <a:ext uri="{C183D7F6-B498-43B3-948B-1728B52AA6E4}">
                <adec:decorative xmlns:adec="http://schemas.microsoft.com/office/drawing/2017/decorative" val="1"/>
              </a:ext>
            </a:extLst>
          </p:cNvPr>
          <p:cNvSpPr/>
          <p:nvPr userDrawn="1"/>
        </p:nvSpPr>
        <p:spPr>
          <a:xfrm>
            <a:off x="-14478" y="0"/>
            <a:ext cx="12206478" cy="6858000"/>
          </a:xfrm>
          <a:prstGeom prst="rect">
            <a:avLst/>
          </a:prstGeom>
          <a:solidFill>
            <a:srgbClr val="F2F2F2">
              <a:alpha val="29851"/>
            </a:srgbClr>
          </a:solidFill>
          <a:ln w="12700">
            <a:miter lim="400000"/>
          </a:ln>
        </p:spPr>
        <p:txBody>
          <a:bodyPr lIns="45718" tIns="45718" rIns="45718" bIns="45718" anchor="ctr"/>
          <a:lstStyle/>
          <a:p>
            <a:pPr algn="ctr" defTabSz="914400">
              <a:defRPr>
                <a:solidFill>
                  <a:srgbClr val="FFFFFF"/>
                </a:solidFill>
                <a:latin typeface="King"/>
                <a:ea typeface="King"/>
                <a:cs typeface="King"/>
                <a:sym typeface="King"/>
              </a:defRPr>
            </a:pPr>
            <a:endParaRPr dirty="0"/>
          </a:p>
        </p:txBody>
      </p:sp>
      <p:sp>
        <p:nvSpPr>
          <p:cNvPr id="12" name="Title Text"/>
          <p:cNvSpPr txBox="1">
            <a:spLocks noGrp="1"/>
          </p:cNvSpPr>
          <p:nvPr>
            <p:ph type="title" hasCustomPrompt="1"/>
          </p:nvPr>
        </p:nvSpPr>
        <p:spPr>
          <a:xfrm>
            <a:off x="380076" y="2929534"/>
            <a:ext cx="3713601" cy="2592036"/>
          </a:xfrm>
          <a:prstGeom prst="rect">
            <a:avLst/>
          </a:prstGeom>
        </p:spPr>
        <p:txBody>
          <a:bodyPr anchor="t"/>
          <a:lstStyle>
            <a:lvl1pPr defTabSz="914318">
              <a:lnSpc>
                <a:spcPct val="100000"/>
              </a:lnSpc>
              <a:defRPr sz="3600" b="0" i="0" spc="0">
                <a:solidFill>
                  <a:schemeClr val="tx1">
                    <a:lumMod val="50000"/>
                  </a:schemeClr>
                </a:solidFill>
                <a:latin typeface="Arial" panose="020B0604020202020204" pitchFamily="34" charset="0"/>
                <a:ea typeface="Arial" panose="020B0604020202020204" pitchFamily="34" charset="0"/>
                <a:cs typeface="Arial" panose="020B0604020202020204" pitchFamily="34" charset="0"/>
                <a:sym typeface="Montserrat Bold"/>
              </a:defRPr>
            </a:lvl1pPr>
          </a:lstStyle>
          <a:p>
            <a:r>
              <a:rPr lang="en-GB" dirty="0"/>
              <a:t>Your title here</a:t>
            </a:r>
            <a:endParaRPr dirty="0"/>
          </a:p>
        </p:txBody>
      </p:sp>
      <p:sp>
        <p:nvSpPr>
          <p:cNvPr id="3" name="Picture Placeholder 2">
            <a:extLst>
              <a:ext uri="{FF2B5EF4-FFF2-40B4-BE49-F238E27FC236}">
                <a16:creationId xmlns:a16="http://schemas.microsoft.com/office/drawing/2014/main" id="{FE804EC1-E822-FA46-A4BC-9BFED5A445BC}"/>
              </a:ext>
              <a:ext uri="{C183D7F6-B498-43B3-948B-1728B52AA6E4}">
                <adec:decorative xmlns:adec="http://schemas.microsoft.com/office/drawing/2017/decorative" val="1"/>
              </a:ext>
            </a:extLst>
          </p:cNvPr>
          <p:cNvSpPr>
            <a:spLocks noGrp="1"/>
          </p:cNvSpPr>
          <p:nvPr>
            <p:ph type="pic" sz="quarter" idx="10"/>
          </p:nvPr>
        </p:nvSpPr>
        <p:spPr>
          <a:xfrm>
            <a:off x="4240214" y="-1"/>
            <a:ext cx="7951786" cy="6842157"/>
          </a:xfrm>
          <a:prstGeom prst="rect">
            <a:avLst/>
          </a:prstGeom>
        </p:spPr>
        <p:txBody>
          <a:bodyPr/>
          <a:lstStyle/>
          <a:p>
            <a:endParaRPr lang="en-US" dirty="0"/>
          </a:p>
        </p:txBody>
      </p:sp>
      <p:sp>
        <p:nvSpPr>
          <p:cNvPr id="13" name="Slide Number"/>
          <p:cNvSpPr txBox="1">
            <a:spLocks noGrp="1"/>
          </p:cNvSpPr>
          <p:nvPr>
            <p:ph type="sldNum" sz="quarter" idx="2"/>
          </p:nvPr>
        </p:nvSpPr>
        <p:spPr>
          <a:xfrm>
            <a:off x="11590551" y="6356350"/>
            <a:ext cx="249423" cy="246217"/>
          </a:xfrm>
          <a:prstGeom prst="rect">
            <a:avLst/>
          </a:prstGeom>
        </p:spPr>
        <p:txBody>
          <a:bodyPr lIns="45718" tIns="45718" rIns="45718" bIns="45718" anchor="t"/>
          <a:lstStyle>
            <a:lvl1pPr algn="ctr" defTabSz="914330">
              <a:lnSpc>
                <a:spcPct val="100000"/>
              </a:lnSpc>
              <a:spcBef>
                <a:spcPts val="0"/>
              </a:spcBef>
              <a:defRPr sz="1000" b="0" i="0">
                <a:solidFill>
                  <a:schemeClr val="tx1">
                    <a:lumMod val="50000"/>
                  </a:schemeClr>
                </a:solidFill>
                <a:latin typeface="Arial" panose="020B0604020202020204" pitchFamily="34" charset="0"/>
                <a:ea typeface="Open Sans Regular"/>
                <a:cs typeface="Arial" panose="020B0604020202020204" pitchFamily="34" charset="0"/>
                <a:sym typeface="Open Sans Regular"/>
              </a:defRPr>
            </a:lvl1pPr>
          </a:lstStyle>
          <a:p>
            <a:fld id="{86CB4B4D-7CA3-9044-876B-883B54F8677D}" type="slidenum">
              <a:rPr lang="en-GB" smtClean="0"/>
              <a:pPr/>
              <a:t>‹#›</a:t>
            </a:fld>
            <a:endParaRPr lang="en-GB" dirty="0"/>
          </a:p>
        </p:txBody>
      </p:sp>
      <p:pic>
        <p:nvPicPr>
          <p:cNvPr id="9" name="UoC_BrandTexture_SingleColour_RGB_UoC_SingleColour_LCB_Texture_CMYK.png">
            <a:extLst>
              <a:ext uri="{FF2B5EF4-FFF2-40B4-BE49-F238E27FC236}">
                <a16:creationId xmlns:a16="http://schemas.microsoft.com/office/drawing/2014/main" id="{E622DC4E-D75D-BF4D-9FC7-B89CF513C761}"/>
              </a:ext>
              <a:ext uri="{C183D7F6-B498-43B3-948B-1728B52AA6E4}">
                <adec:decorative xmlns:adec="http://schemas.microsoft.com/office/drawing/2017/decorative" val="1"/>
              </a:ext>
            </a:extLst>
          </p:cNvPr>
          <p:cNvPicPr>
            <a:picLocks noChangeAspect="1"/>
          </p:cNvPicPr>
          <p:nvPr userDrawn="1"/>
        </p:nvPicPr>
        <p:blipFill>
          <a:blip r:embed="rId2"/>
          <a:srcRect l="37048" t="51745" r="27941" b="15143"/>
          <a:stretch>
            <a:fillRect/>
          </a:stretch>
        </p:blipFill>
        <p:spPr>
          <a:xfrm>
            <a:off x="0" y="2061"/>
            <a:ext cx="4240214" cy="2231656"/>
          </a:xfrm>
          <a:prstGeom prst="rect">
            <a:avLst/>
          </a:prstGeom>
          <a:ln w="12700">
            <a:miter lim="400000"/>
          </a:ln>
        </p:spPr>
      </p:pic>
      <p:pic>
        <p:nvPicPr>
          <p:cNvPr id="2" name="Picture 1" descr="University of Cambridge logo">
            <a:extLst>
              <a:ext uri="{FF2B5EF4-FFF2-40B4-BE49-F238E27FC236}">
                <a16:creationId xmlns:a16="http://schemas.microsoft.com/office/drawing/2014/main" id="{BD3868DE-EC1D-AD92-1551-C25B96900174}"/>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377749" y="438056"/>
            <a:ext cx="1361678" cy="285281"/>
          </a:xfrm>
          <a:prstGeom prst="rect">
            <a:avLst/>
          </a:prstGeom>
        </p:spPr>
      </p:pic>
      <p:sp>
        <p:nvSpPr>
          <p:cNvPr id="5" name="Text Placeholder 3">
            <a:extLst>
              <a:ext uri="{FF2B5EF4-FFF2-40B4-BE49-F238E27FC236}">
                <a16:creationId xmlns:a16="http://schemas.microsoft.com/office/drawing/2014/main" id="{F4E2D7EA-9AA8-F8FD-66BD-1957018CA882}"/>
              </a:ext>
            </a:extLst>
          </p:cNvPr>
          <p:cNvSpPr>
            <a:spLocks noGrp="1"/>
          </p:cNvSpPr>
          <p:nvPr>
            <p:ph type="body" sz="quarter" idx="11" hasCustomPrompt="1"/>
          </p:nvPr>
        </p:nvSpPr>
        <p:spPr>
          <a:xfrm>
            <a:off x="381685" y="3709461"/>
            <a:ext cx="3782811" cy="1028794"/>
          </a:xfrm>
          <a:prstGeom prst="rect">
            <a:avLst/>
          </a:prstGeom>
        </p:spPr>
        <p:txBody>
          <a:bodyPr/>
          <a:lstStyle>
            <a:lvl1pPr>
              <a:defRPr sz="1600" b="0" i="0">
                <a:latin typeface="Arial" panose="020B0604020202020204" pitchFamily="34" charset="0"/>
                <a:ea typeface="Open Sans Light" panose="020B0606030504020204" pitchFamily="34" charset="0"/>
                <a:cs typeface="Arial" panose="020B0604020202020204" pitchFamily="34" charset="0"/>
              </a:defRPr>
            </a:lvl1pPr>
          </a:lstStyle>
          <a:p>
            <a:r>
              <a:rPr lang="en-US" dirty="0"/>
              <a:t>Your subheading here</a:t>
            </a:r>
          </a:p>
        </p:txBody>
      </p:sp>
    </p:spTree>
    <p:extLst>
      <p:ext uri="{BB962C8B-B14F-4D97-AF65-F5344CB8AC3E}">
        <p14:creationId xmlns:p14="http://schemas.microsoft.com/office/powerpoint/2010/main" val="360272302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userDrawn="1">
  <p:cSld name="Icon and text">
    <p:spTree>
      <p:nvGrpSpPr>
        <p:cNvPr id="1" name=""/>
        <p:cNvGrpSpPr/>
        <p:nvPr/>
      </p:nvGrpSpPr>
      <p:grpSpPr>
        <a:xfrm>
          <a:off x="0" y="0"/>
          <a:ext cx="0" cy="0"/>
          <a:chOff x="0" y="0"/>
          <a:chExt cx="0" cy="0"/>
        </a:xfrm>
      </p:grpSpPr>
      <p:sp>
        <p:nvSpPr>
          <p:cNvPr id="5" name="Background">
            <a:extLst>
              <a:ext uri="{FF2B5EF4-FFF2-40B4-BE49-F238E27FC236}">
                <a16:creationId xmlns:a16="http://schemas.microsoft.com/office/drawing/2014/main" id="{B4B0D22C-051D-4147-AAAA-FD7CE0AE94C2}"/>
              </a:ext>
            </a:extLst>
          </p:cNvPr>
          <p:cNvSpPr/>
          <p:nvPr userDrawn="1"/>
        </p:nvSpPr>
        <p:spPr>
          <a:xfrm>
            <a:off x="-7239" y="0"/>
            <a:ext cx="12206478" cy="6858000"/>
          </a:xfrm>
          <a:prstGeom prst="rect">
            <a:avLst/>
          </a:prstGeom>
          <a:solidFill>
            <a:srgbClr val="F2F2F2">
              <a:alpha val="29851"/>
            </a:srgbClr>
          </a:solidFill>
          <a:ln w="12700">
            <a:miter lim="400000"/>
          </a:ln>
        </p:spPr>
        <p:txBody>
          <a:bodyPr lIns="45718" tIns="45718" rIns="45718" bIns="45718" anchor="ctr"/>
          <a:lstStyle/>
          <a:p>
            <a:pPr algn="ctr" defTabSz="914400">
              <a:defRPr>
                <a:solidFill>
                  <a:srgbClr val="FFFFFF"/>
                </a:solidFill>
                <a:latin typeface="King"/>
                <a:ea typeface="King"/>
                <a:cs typeface="King"/>
                <a:sym typeface="King"/>
              </a:defRPr>
            </a:pPr>
            <a:endParaRPr dirty="0"/>
          </a:p>
        </p:txBody>
      </p:sp>
      <p:sp>
        <p:nvSpPr>
          <p:cNvPr id="6" name="Title 1">
            <a:extLst>
              <a:ext uri="{FF2B5EF4-FFF2-40B4-BE49-F238E27FC236}">
                <a16:creationId xmlns:a16="http://schemas.microsoft.com/office/drawing/2014/main" id="{A3190112-CEED-9340-B787-75A4C7E333FF}"/>
              </a:ext>
            </a:extLst>
          </p:cNvPr>
          <p:cNvSpPr>
            <a:spLocks noGrp="1"/>
          </p:cNvSpPr>
          <p:nvPr>
            <p:ph type="title" hasCustomPrompt="1"/>
          </p:nvPr>
        </p:nvSpPr>
        <p:spPr>
          <a:xfrm>
            <a:off x="417504" y="1230923"/>
            <a:ext cx="10800023" cy="459765"/>
          </a:xfrm>
          <a:prstGeom prst="rect">
            <a:avLst/>
          </a:prstGeom>
        </p:spPr>
        <p:txBody>
          <a:bodyPr>
            <a:normAutofit/>
          </a:bodyPr>
          <a:lstStyle>
            <a:lvl1pPr>
              <a:defRPr sz="3000" b="0" i="0">
                <a:solidFill>
                  <a:schemeClr val="tx1">
                    <a:lumMod val="50000"/>
                  </a:schemeClr>
                </a:solidFill>
                <a:latin typeface="Arial" panose="020B0604020202020204" pitchFamily="34" charset="0"/>
                <a:cs typeface="Arial" panose="020B0604020202020204" pitchFamily="34" charset="0"/>
              </a:defRPr>
            </a:lvl1pPr>
          </a:lstStyle>
          <a:p>
            <a:r>
              <a:rPr lang="en-GB" dirty="0"/>
              <a:t>Your heading here</a:t>
            </a:r>
            <a:endParaRPr lang="en-US" dirty="0"/>
          </a:p>
        </p:txBody>
      </p:sp>
      <p:sp>
        <p:nvSpPr>
          <p:cNvPr id="11" name="Subtitle">
            <a:extLst>
              <a:ext uri="{FF2B5EF4-FFF2-40B4-BE49-F238E27FC236}">
                <a16:creationId xmlns:a16="http://schemas.microsoft.com/office/drawing/2014/main" id="{E384F454-B0DC-AC49-BE99-9FDEA92312BA}"/>
              </a:ext>
            </a:extLst>
          </p:cNvPr>
          <p:cNvSpPr txBox="1">
            <a:spLocks/>
          </p:cNvSpPr>
          <p:nvPr userDrawn="1"/>
        </p:nvSpPr>
        <p:spPr>
          <a:xfrm>
            <a:off x="6055328" y="2214929"/>
            <a:ext cx="5181599" cy="415844"/>
          </a:xfrm>
          <a:prstGeom prst="rect">
            <a:avLst/>
          </a:prstGeom>
        </p:spPr>
        <p:txBody>
          <a:bodyPr>
            <a:normAutofit/>
          </a:bodyPr>
          <a:lstStyle>
            <a:lvl1pPr algn="l" defTabSz="914400" rtl="0" eaLnBrk="1" latinLnBrk="0" hangingPunct="1">
              <a:lnSpc>
                <a:spcPct val="90000"/>
              </a:lnSpc>
              <a:spcBef>
                <a:spcPct val="0"/>
              </a:spcBef>
              <a:buNone/>
              <a:defRPr sz="3000" b="0" i="0" kern="1200">
                <a:solidFill>
                  <a:schemeClr val="tx1">
                    <a:lumMod val="50000"/>
                  </a:schemeClr>
                </a:solidFill>
                <a:latin typeface="Arial" panose="020B0604020202020204" pitchFamily="34" charset="0"/>
                <a:ea typeface="+mj-ea"/>
                <a:cs typeface="Arial" panose="020B0604020202020204" pitchFamily="34" charset="0"/>
              </a:defRPr>
            </a:lvl1pPr>
          </a:lstStyle>
          <a:p>
            <a:r>
              <a:rPr lang="en-GB" sz="2200" b="0" i="0" dirty="0">
                <a:latin typeface="Arial" panose="020B0604020202020204" pitchFamily="34" charset="0"/>
                <a:ea typeface="Open Sans Light" panose="020B0606030504020204" pitchFamily="34" charset="0"/>
                <a:cs typeface="Arial" panose="020B0604020202020204" pitchFamily="34" charset="0"/>
              </a:rPr>
              <a:t>Your subheading here</a:t>
            </a:r>
            <a:endParaRPr lang="en-US" sz="2200" b="0" i="0" dirty="0">
              <a:latin typeface="Arial" panose="020B0604020202020204" pitchFamily="34" charset="0"/>
              <a:ea typeface="Open Sans Light" panose="020B0606030504020204" pitchFamily="34" charset="0"/>
              <a:cs typeface="Arial" panose="020B0604020202020204" pitchFamily="34" charset="0"/>
            </a:endParaRPr>
          </a:p>
        </p:txBody>
      </p:sp>
      <p:pic>
        <p:nvPicPr>
          <p:cNvPr id="9" name="UoC_BrandTexture_SingleColour_RGB_UoC_SingleColour_LCB_CMYK.png">
            <a:extLst>
              <a:ext uri="{FF2B5EF4-FFF2-40B4-BE49-F238E27FC236}">
                <a16:creationId xmlns:a16="http://schemas.microsoft.com/office/drawing/2014/main" id="{21234932-C845-E547-B001-D744668C5A33}"/>
              </a:ext>
              <a:ext uri="{C183D7F6-B498-43B3-948B-1728B52AA6E4}">
                <adec:decorative xmlns:adec="http://schemas.microsoft.com/office/drawing/2017/decorative" val="1"/>
              </a:ext>
            </a:extLst>
          </p:cNvPr>
          <p:cNvPicPr>
            <a:picLocks noChangeAspect="1"/>
          </p:cNvPicPr>
          <p:nvPr userDrawn="1"/>
        </p:nvPicPr>
        <p:blipFill>
          <a:blip r:embed="rId2"/>
          <a:srcRect l="50148" t="28659" r="16517" b="12105"/>
          <a:stretch>
            <a:fillRect/>
          </a:stretch>
        </p:blipFill>
        <p:spPr>
          <a:xfrm>
            <a:off x="553775" y="2438931"/>
            <a:ext cx="2869363" cy="2869364"/>
          </a:xfrm>
          <a:prstGeom prst="rect">
            <a:avLst/>
          </a:prstGeom>
          <a:ln w="12700">
            <a:miter lim="400000"/>
          </a:ln>
        </p:spPr>
      </p:pic>
      <p:sp>
        <p:nvSpPr>
          <p:cNvPr id="4" name="Slide Number">
            <a:extLst>
              <a:ext uri="{FF2B5EF4-FFF2-40B4-BE49-F238E27FC236}">
                <a16:creationId xmlns:a16="http://schemas.microsoft.com/office/drawing/2014/main" id="{F1FDF40F-AA30-C342-848B-716B6756B991}"/>
              </a:ext>
            </a:extLst>
          </p:cNvPr>
          <p:cNvSpPr txBox="1">
            <a:spLocks noGrp="1"/>
          </p:cNvSpPr>
          <p:nvPr>
            <p:ph type="sldNum" sz="quarter" idx="2"/>
          </p:nvPr>
        </p:nvSpPr>
        <p:spPr>
          <a:xfrm>
            <a:off x="11590551" y="6356350"/>
            <a:ext cx="249423" cy="246217"/>
          </a:xfrm>
          <a:prstGeom prst="rect">
            <a:avLst/>
          </a:prstGeom>
        </p:spPr>
        <p:txBody>
          <a:bodyPr lIns="45718" tIns="45718" rIns="45718" bIns="45718" anchor="t"/>
          <a:lstStyle>
            <a:lvl1pPr algn="ctr" defTabSz="914330">
              <a:lnSpc>
                <a:spcPct val="100000"/>
              </a:lnSpc>
              <a:spcBef>
                <a:spcPts val="0"/>
              </a:spcBef>
              <a:defRPr sz="1000" b="0" i="0">
                <a:solidFill>
                  <a:schemeClr val="tx1">
                    <a:lumMod val="50000"/>
                  </a:schemeClr>
                </a:solidFill>
                <a:latin typeface="Arial" panose="020B0604020202020204" pitchFamily="34" charset="0"/>
                <a:ea typeface="Open Sans Regular"/>
                <a:cs typeface="Arial" panose="020B0604020202020204" pitchFamily="34" charset="0"/>
                <a:sym typeface="Open Sans Regular"/>
              </a:defRPr>
            </a:lvl1pPr>
          </a:lstStyle>
          <a:p>
            <a:fld id="{86CB4B4D-7CA3-9044-876B-883B54F8677D}" type="slidenum">
              <a:rPr lang="en-GB" smtClean="0"/>
              <a:pPr/>
              <a:t>‹#›</a:t>
            </a:fld>
            <a:endParaRPr lang="en-GB" dirty="0"/>
          </a:p>
        </p:txBody>
      </p:sp>
      <p:pic>
        <p:nvPicPr>
          <p:cNvPr id="2" name="Picture 1" descr="University of Cambridge logo">
            <a:extLst>
              <a:ext uri="{FF2B5EF4-FFF2-40B4-BE49-F238E27FC236}">
                <a16:creationId xmlns:a16="http://schemas.microsoft.com/office/drawing/2014/main" id="{B1CA63B6-995E-B833-05A7-1803449E0B4A}"/>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377749" y="438056"/>
            <a:ext cx="1361678" cy="285281"/>
          </a:xfrm>
          <a:prstGeom prst="rect">
            <a:avLst/>
          </a:prstGeom>
        </p:spPr>
      </p:pic>
      <p:sp>
        <p:nvSpPr>
          <p:cNvPr id="10" name="Picture Placeholder 9">
            <a:extLst>
              <a:ext uri="{FF2B5EF4-FFF2-40B4-BE49-F238E27FC236}">
                <a16:creationId xmlns:a16="http://schemas.microsoft.com/office/drawing/2014/main" id="{E1D0096D-F0E0-63CA-8367-160087186B70}"/>
              </a:ext>
            </a:extLst>
          </p:cNvPr>
          <p:cNvSpPr>
            <a:spLocks noGrp="1"/>
          </p:cNvSpPr>
          <p:nvPr>
            <p:ph type="pic" sz="quarter" idx="12"/>
          </p:nvPr>
        </p:nvSpPr>
        <p:spPr>
          <a:xfrm>
            <a:off x="2164461" y="2229372"/>
            <a:ext cx="2122726" cy="2147755"/>
          </a:xfrm>
          <a:prstGeom prst="rect">
            <a:avLst/>
          </a:prstGeom>
        </p:spPr>
        <p:txBody>
          <a:bodyPr/>
          <a:lstStyle/>
          <a:p>
            <a:endParaRPr lang="en-US"/>
          </a:p>
        </p:txBody>
      </p:sp>
      <p:sp>
        <p:nvSpPr>
          <p:cNvPr id="16" name="Content Placeholder 3">
            <a:extLst>
              <a:ext uri="{FF2B5EF4-FFF2-40B4-BE49-F238E27FC236}">
                <a16:creationId xmlns:a16="http://schemas.microsoft.com/office/drawing/2014/main" id="{D286E88A-FF0A-ECF5-95F0-376E6817BB4C}"/>
              </a:ext>
            </a:extLst>
          </p:cNvPr>
          <p:cNvSpPr>
            <a:spLocks noGrp="1"/>
          </p:cNvSpPr>
          <p:nvPr>
            <p:ph sz="half" idx="10" hasCustomPrompt="1"/>
          </p:nvPr>
        </p:nvSpPr>
        <p:spPr>
          <a:xfrm>
            <a:off x="6055328" y="2665823"/>
            <a:ext cx="5535223" cy="3422608"/>
          </a:xfrm>
          <a:prstGeom prst="rect">
            <a:avLst/>
          </a:prstGeom>
        </p:spPr>
        <p:txBody>
          <a:bodyPr>
            <a:normAutofit/>
          </a:bodyPr>
          <a:lstStyle>
            <a:lvl1pPr>
              <a:lnSpc>
                <a:spcPct val="150000"/>
              </a:lnSpc>
              <a:defRPr sz="1800" b="0" i="0">
                <a:solidFill>
                  <a:schemeClr val="tx1">
                    <a:lumMod val="50000"/>
                  </a:schemeClr>
                </a:solidFill>
                <a:latin typeface="Arial" panose="020B0604020202020204" pitchFamily="34" charset="0"/>
                <a:ea typeface="Open Sans Light" panose="020B0606030504020204" pitchFamily="34" charset="0"/>
                <a:cs typeface="Arial" panose="020B0604020202020204" pitchFamily="34" charset="0"/>
              </a:defRPr>
            </a:lvl1pPr>
            <a:lvl2pPr marL="457200" indent="0">
              <a:buNone/>
              <a:defRPr sz="1600" b="0" i="0">
                <a:solidFill>
                  <a:schemeClr val="tx1">
                    <a:lumMod val="50000"/>
                  </a:schemeClr>
                </a:solidFill>
                <a:latin typeface="Open Sans Light" panose="020B0606030504020204" pitchFamily="34" charset="0"/>
                <a:ea typeface="Open Sans Light" panose="020B0606030504020204" pitchFamily="34" charset="0"/>
                <a:cs typeface="Open Sans Light" panose="020B0606030504020204" pitchFamily="34" charset="0"/>
              </a:defRPr>
            </a:lvl2pPr>
          </a:lstStyle>
          <a:p>
            <a:pPr lvl="0"/>
            <a:r>
              <a:rPr lang="en-GB" dirty="0"/>
              <a:t>Click to here to add your text</a:t>
            </a:r>
          </a:p>
          <a:p>
            <a:pPr lvl="1"/>
            <a:endParaRPr lang="en-GB" dirty="0"/>
          </a:p>
        </p:txBody>
      </p:sp>
    </p:spTree>
    <p:extLst>
      <p:ext uri="{BB962C8B-B14F-4D97-AF65-F5344CB8AC3E}">
        <p14:creationId xmlns:p14="http://schemas.microsoft.com/office/powerpoint/2010/main" val="1580228653"/>
      </p:ext>
    </p:extLst>
  </p:cSld>
  <p:clrMapOvr>
    <a:masterClrMapping/>
  </p:clrMapOvr>
  <p:transition spd="med"/>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wo column Text and media">
    <p:spTree>
      <p:nvGrpSpPr>
        <p:cNvPr id="1" name=""/>
        <p:cNvGrpSpPr/>
        <p:nvPr/>
      </p:nvGrpSpPr>
      <p:grpSpPr>
        <a:xfrm>
          <a:off x="0" y="0"/>
          <a:ext cx="0" cy="0"/>
          <a:chOff x="0" y="0"/>
          <a:chExt cx="0" cy="0"/>
        </a:xfrm>
      </p:grpSpPr>
      <p:sp>
        <p:nvSpPr>
          <p:cNvPr id="5" name="Background">
            <a:extLst>
              <a:ext uri="{FF2B5EF4-FFF2-40B4-BE49-F238E27FC236}">
                <a16:creationId xmlns:a16="http://schemas.microsoft.com/office/drawing/2014/main" id="{B4B0D22C-051D-4147-AAAA-FD7CE0AE94C2}"/>
              </a:ext>
            </a:extLst>
          </p:cNvPr>
          <p:cNvSpPr/>
          <p:nvPr userDrawn="1"/>
        </p:nvSpPr>
        <p:spPr>
          <a:xfrm>
            <a:off x="-14478" y="-16574"/>
            <a:ext cx="12206478" cy="6858000"/>
          </a:xfrm>
          <a:prstGeom prst="rect">
            <a:avLst/>
          </a:prstGeom>
          <a:solidFill>
            <a:srgbClr val="F2F2F2">
              <a:alpha val="29851"/>
            </a:srgbClr>
          </a:solidFill>
          <a:ln w="12700">
            <a:miter lim="400000"/>
          </a:ln>
        </p:spPr>
        <p:txBody>
          <a:bodyPr lIns="45718" tIns="45718" rIns="45718" bIns="45718" anchor="ctr"/>
          <a:lstStyle/>
          <a:p>
            <a:pPr algn="ctr" defTabSz="914400">
              <a:defRPr>
                <a:solidFill>
                  <a:srgbClr val="FFFFFF"/>
                </a:solidFill>
                <a:latin typeface="King"/>
                <a:ea typeface="King"/>
                <a:cs typeface="King"/>
                <a:sym typeface="King"/>
              </a:defRPr>
            </a:pPr>
            <a:endParaRPr dirty="0"/>
          </a:p>
        </p:txBody>
      </p:sp>
      <p:pic>
        <p:nvPicPr>
          <p:cNvPr id="11" name="UoC_BrandTexture_SingleColour_RGB_UoC_SingleColour_CB_Texture_CMYK.png">
            <a:extLst>
              <a:ext uri="{FF2B5EF4-FFF2-40B4-BE49-F238E27FC236}">
                <a16:creationId xmlns:a16="http://schemas.microsoft.com/office/drawing/2014/main" id="{29EF94AE-3313-FC4E-B5A9-4CAF3AD8CA9F}"/>
              </a:ext>
              <a:ext uri="{C183D7F6-B498-43B3-948B-1728B52AA6E4}">
                <adec:decorative xmlns:adec="http://schemas.microsoft.com/office/drawing/2017/decorative" val="1"/>
              </a:ext>
            </a:extLst>
          </p:cNvPr>
          <p:cNvPicPr>
            <a:picLocks noChangeAspect="1"/>
          </p:cNvPicPr>
          <p:nvPr userDrawn="1"/>
        </p:nvPicPr>
        <p:blipFill rotWithShape="1">
          <a:blip r:embed="rId2"/>
          <a:srcRect l="50120" t="16269" r="-140" b="71357"/>
          <a:stretch/>
        </p:blipFill>
        <p:spPr>
          <a:xfrm>
            <a:off x="0" y="-9013"/>
            <a:ext cx="6096000" cy="848461"/>
          </a:xfrm>
          <a:prstGeom prst="rect">
            <a:avLst/>
          </a:prstGeom>
          <a:ln w="12700">
            <a:miter lim="400000"/>
          </a:ln>
        </p:spPr>
      </p:pic>
      <p:sp>
        <p:nvSpPr>
          <p:cNvPr id="7" name="Content Placeholder 3">
            <a:extLst>
              <a:ext uri="{FF2B5EF4-FFF2-40B4-BE49-F238E27FC236}">
                <a16:creationId xmlns:a16="http://schemas.microsoft.com/office/drawing/2014/main" id="{45A38A35-98AD-244B-BC56-964CBC1CCACC}"/>
              </a:ext>
            </a:extLst>
          </p:cNvPr>
          <p:cNvSpPr>
            <a:spLocks noGrp="1"/>
          </p:cNvSpPr>
          <p:nvPr>
            <p:ph sz="half" idx="10" hasCustomPrompt="1"/>
          </p:nvPr>
        </p:nvSpPr>
        <p:spPr>
          <a:xfrm>
            <a:off x="6304750" y="2438931"/>
            <a:ext cx="5535223" cy="3422608"/>
          </a:xfrm>
          <a:prstGeom prst="rect">
            <a:avLst/>
          </a:prstGeom>
        </p:spPr>
        <p:txBody>
          <a:bodyPr>
            <a:normAutofit/>
          </a:bodyPr>
          <a:lstStyle>
            <a:lvl1pPr>
              <a:lnSpc>
                <a:spcPct val="150000"/>
              </a:lnSpc>
              <a:defRPr sz="1800" b="0" i="0">
                <a:solidFill>
                  <a:schemeClr val="tx1">
                    <a:lumMod val="50000"/>
                  </a:schemeClr>
                </a:solidFill>
                <a:latin typeface="Arial" panose="020B0604020202020204" pitchFamily="34" charset="0"/>
                <a:ea typeface="Open Sans Light" panose="020B0606030504020204" pitchFamily="34" charset="0"/>
                <a:cs typeface="Arial" panose="020B0604020202020204" pitchFamily="34" charset="0"/>
              </a:defRPr>
            </a:lvl1pPr>
            <a:lvl2pPr marL="457200" indent="0">
              <a:buNone/>
              <a:defRPr sz="1600" b="0" i="0">
                <a:solidFill>
                  <a:schemeClr val="tx1">
                    <a:lumMod val="50000"/>
                  </a:schemeClr>
                </a:solidFill>
                <a:latin typeface="Open Sans Light" panose="020B0606030504020204" pitchFamily="34" charset="0"/>
                <a:ea typeface="Open Sans Light" panose="020B0606030504020204" pitchFamily="34" charset="0"/>
                <a:cs typeface="Open Sans Light" panose="020B0606030504020204" pitchFamily="34" charset="0"/>
              </a:defRPr>
            </a:lvl2pPr>
          </a:lstStyle>
          <a:p>
            <a:pPr lvl="0"/>
            <a:r>
              <a:rPr lang="en-GB" dirty="0"/>
              <a:t>Click to here to add your text</a:t>
            </a:r>
          </a:p>
          <a:p>
            <a:pPr lvl="1"/>
            <a:endParaRPr lang="en-GB" dirty="0"/>
          </a:p>
        </p:txBody>
      </p:sp>
      <p:sp>
        <p:nvSpPr>
          <p:cNvPr id="8" name="Content Placeholder 3">
            <a:extLst>
              <a:ext uri="{FF2B5EF4-FFF2-40B4-BE49-F238E27FC236}">
                <a16:creationId xmlns:a16="http://schemas.microsoft.com/office/drawing/2014/main" id="{FBE56363-26EA-0E45-92A7-DC3D5187182E}"/>
              </a:ext>
            </a:extLst>
          </p:cNvPr>
          <p:cNvSpPr>
            <a:spLocks noGrp="1"/>
          </p:cNvSpPr>
          <p:nvPr>
            <p:ph sz="half" idx="11" hasCustomPrompt="1"/>
          </p:nvPr>
        </p:nvSpPr>
        <p:spPr>
          <a:xfrm>
            <a:off x="417503" y="2438931"/>
            <a:ext cx="5469748" cy="3422608"/>
          </a:xfrm>
          <a:prstGeom prst="rect">
            <a:avLst/>
          </a:prstGeom>
        </p:spPr>
        <p:txBody>
          <a:bodyPr>
            <a:normAutofit/>
          </a:bodyPr>
          <a:lstStyle>
            <a:lvl1pPr>
              <a:lnSpc>
                <a:spcPct val="150000"/>
              </a:lnSpc>
              <a:defRPr sz="1800" b="0" i="0">
                <a:solidFill>
                  <a:schemeClr val="tx1">
                    <a:lumMod val="50000"/>
                  </a:schemeClr>
                </a:solidFill>
                <a:latin typeface="Arial" panose="020B0604020202020204" pitchFamily="34" charset="0"/>
                <a:ea typeface="Open Sans Light" panose="020B0606030504020204" pitchFamily="34" charset="0"/>
                <a:cs typeface="Arial" panose="020B0604020202020204" pitchFamily="34" charset="0"/>
              </a:defRPr>
            </a:lvl1pPr>
            <a:lvl2pPr marL="457200" indent="0">
              <a:buNone/>
              <a:defRPr sz="1600" b="0" i="0">
                <a:solidFill>
                  <a:schemeClr val="tx1">
                    <a:lumMod val="50000"/>
                  </a:schemeClr>
                </a:solidFill>
                <a:latin typeface="Open Sans Light" panose="020B0606030504020204" pitchFamily="34" charset="0"/>
                <a:ea typeface="Open Sans Light" panose="020B0606030504020204" pitchFamily="34" charset="0"/>
                <a:cs typeface="Open Sans Light" panose="020B0606030504020204" pitchFamily="34" charset="0"/>
              </a:defRPr>
            </a:lvl2pPr>
          </a:lstStyle>
          <a:p>
            <a:pPr lvl="0"/>
            <a:r>
              <a:rPr lang="en-GB" dirty="0"/>
              <a:t>Click here to add your text</a:t>
            </a:r>
          </a:p>
          <a:p>
            <a:pPr lvl="0"/>
            <a:endParaRPr lang="en-GB" dirty="0"/>
          </a:p>
          <a:p>
            <a:pPr lvl="0"/>
            <a:endParaRPr lang="en-GB" dirty="0"/>
          </a:p>
          <a:p>
            <a:pPr lvl="0"/>
            <a:endParaRPr lang="en-GB" dirty="0"/>
          </a:p>
          <a:p>
            <a:pPr lvl="0"/>
            <a:endParaRPr lang="en-GB" dirty="0"/>
          </a:p>
        </p:txBody>
      </p:sp>
      <p:sp>
        <p:nvSpPr>
          <p:cNvPr id="4" name="Slide Number">
            <a:extLst>
              <a:ext uri="{FF2B5EF4-FFF2-40B4-BE49-F238E27FC236}">
                <a16:creationId xmlns:a16="http://schemas.microsoft.com/office/drawing/2014/main" id="{F1FDF40F-AA30-C342-848B-716B6756B991}"/>
              </a:ext>
            </a:extLst>
          </p:cNvPr>
          <p:cNvSpPr txBox="1">
            <a:spLocks noGrp="1"/>
          </p:cNvSpPr>
          <p:nvPr>
            <p:ph type="sldNum" sz="quarter" idx="2"/>
          </p:nvPr>
        </p:nvSpPr>
        <p:spPr>
          <a:xfrm>
            <a:off x="11590551" y="6356350"/>
            <a:ext cx="249423" cy="246217"/>
          </a:xfrm>
          <a:prstGeom prst="rect">
            <a:avLst/>
          </a:prstGeom>
        </p:spPr>
        <p:txBody>
          <a:bodyPr lIns="45718" tIns="45718" rIns="45718" bIns="45718" anchor="t"/>
          <a:lstStyle>
            <a:lvl1pPr algn="ctr" defTabSz="914330">
              <a:lnSpc>
                <a:spcPct val="100000"/>
              </a:lnSpc>
              <a:spcBef>
                <a:spcPts val="0"/>
              </a:spcBef>
              <a:defRPr sz="1000" b="0" i="0">
                <a:solidFill>
                  <a:schemeClr val="tx1">
                    <a:lumMod val="50000"/>
                  </a:schemeClr>
                </a:solidFill>
                <a:latin typeface="Arial" panose="020B0604020202020204" pitchFamily="34" charset="0"/>
                <a:ea typeface="Open Sans Regular"/>
                <a:cs typeface="Arial" panose="020B0604020202020204" pitchFamily="34" charset="0"/>
                <a:sym typeface="Open Sans Regular"/>
              </a:defRPr>
            </a:lvl1pPr>
          </a:lstStyle>
          <a:p>
            <a:fld id="{86CB4B4D-7CA3-9044-876B-883B54F8677D}" type="slidenum">
              <a:rPr lang="en-GB" smtClean="0"/>
              <a:pPr/>
              <a:t>‹#›</a:t>
            </a:fld>
            <a:endParaRPr lang="en-GB" dirty="0"/>
          </a:p>
        </p:txBody>
      </p:sp>
      <p:sp>
        <p:nvSpPr>
          <p:cNvPr id="12" name="Title 1">
            <a:extLst>
              <a:ext uri="{FF2B5EF4-FFF2-40B4-BE49-F238E27FC236}">
                <a16:creationId xmlns:a16="http://schemas.microsoft.com/office/drawing/2014/main" id="{C11F1B7E-D38E-7AAC-E292-41DAAEC5F998}"/>
              </a:ext>
            </a:extLst>
          </p:cNvPr>
          <p:cNvSpPr>
            <a:spLocks noGrp="1"/>
          </p:cNvSpPr>
          <p:nvPr>
            <p:ph type="title" hasCustomPrompt="1"/>
          </p:nvPr>
        </p:nvSpPr>
        <p:spPr>
          <a:xfrm>
            <a:off x="417504" y="1230923"/>
            <a:ext cx="10800023" cy="459765"/>
          </a:xfrm>
          <a:prstGeom prst="rect">
            <a:avLst/>
          </a:prstGeom>
        </p:spPr>
        <p:txBody>
          <a:bodyPr>
            <a:normAutofit/>
          </a:bodyPr>
          <a:lstStyle>
            <a:lvl1pPr>
              <a:defRPr sz="3000" b="0" i="0">
                <a:solidFill>
                  <a:schemeClr val="tx1">
                    <a:lumMod val="50000"/>
                  </a:schemeClr>
                </a:solidFill>
                <a:latin typeface="Arial" panose="020B0604020202020204" pitchFamily="34" charset="0"/>
                <a:cs typeface="Arial" panose="020B0604020202020204" pitchFamily="34" charset="0"/>
              </a:defRPr>
            </a:lvl1pPr>
          </a:lstStyle>
          <a:p>
            <a:r>
              <a:rPr lang="en-GB" dirty="0"/>
              <a:t>Your heading here</a:t>
            </a:r>
            <a:endParaRPr lang="en-US" dirty="0"/>
          </a:p>
        </p:txBody>
      </p:sp>
      <p:pic>
        <p:nvPicPr>
          <p:cNvPr id="2" name="Picture 1" descr="University of Cambridge logo">
            <a:extLst>
              <a:ext uri="{FF2B5EF4-FFF2-40B4-BE49-F238E27FC236}">
                <a16:creationId xmlns:a16="http://schemas.microsoft.com/office/drawing/2014/main" id="{4BEBFECC-C58A-DE59-B8B2-E44441C01A14}"/>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377749" y="441697"/>
            <a:ext cx="1361678" cy="285281"/>
          </a:xfrm>
          <a:prstGeom prst="rect">
            <a:avLst/>
          </a:prstGeom>
        </p:spPr>
      </p:pic>
    </p:spTree>
    <p:extLst>
      <p:ext uri="{BB962C8B-B14F-4D97-AF65-F5344CB8AC3E}">
        <p14:creationId xmlns:p14="http://schemas.microsoft.com/office/powerpoint/2010/main" val="4097583821"/>
      </p:ext>
    </p:extLst>
  </p:cSld>
  <p:clrMapOvr>
    <a:masterClrMapping/>
  </p:clrMapOvr>
  <p:transition spd="med"/>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One Column Text and media">
    <p:spTree>
      <p:nvGrpSpPr>
        <p:cNvPr id="1" name=""/>
        <p:cNvGrpSpPr/>
        <p:nvPr/>
      </p:nvGrpSpPr>
      <p:grpSpPr>
        <a:xfrm>
          <a:off x="0" y="0"/>
          <a:ext cx="0" cy="0"/>
          <a:chOff x="0" y="0"/>
          <a:chExt cx="0" cy="0"/>
        </a:xfrm>
      </p:grpSpPr>
      <p:sp>
        <p:nvSpPr>
          <p:cNvPr id="5" name="Прямоугольник 8">
            <a:extLst>
              <a:ext uri="{FF2B5EF4-FFF2-40B4-BE49-F238E27FC236}">
                <a16:creationId xmlns:a16="http://schemas.microsoft.com/office/drawing/2014/main" id="{B4B0D22C-051D-4147-AAAA-FD7CE0AE94C2}"/>
              </a:ext>
              <a:ext uri="{C183D7F6-B498-43B3-948B-1728B52AA6E4}">
                <adec:decorative xmlns:adec="http://schemas.microsoft.com/office/drawing/2017/decorative" val="1"/>
              </a:ext>
            </a:extLst>
          </p:cNvPr>
          <p:cNvSpPr/>
          <p:nvPr userDrawn="1"/>
        </p:nvSpPr>
        <p:spPr>
          <a:xfrm>
            <a:off x="-217588" y="28160"/>
            <a:ext cx="12206478" cy="6858000"/>
          </a:xfrm>
          <a:prstGeom prst="rect">
            <a:avLst/>
          </a:prstGeom>
          <a:solidFill>
            <a:srgbClr val="F2F2F2">
              <a:alpha val="29851"/>
            </a:srgbClr>
          </a:solidFill>
          <a:ln w="12700">
            <a:miter lim="400000"/>
          </a:ln>
        </p:spPr>
        <p:txBody>
          <a:bodyPr lIns="45718" tIns="45718" rIns="45718" bIns="45718" anchor="ctr"/>
          <a:lstStyle/>
          <a:p>
            <a:pPr algn="ctr" defTabSz="914400">
              <a:defRPr>
                <a:solidFill>
                  <a:srgbClr val="FFFFFF"/>
                </a:solidFill>
                <a:latin typeface="King"/>
                <a:ea typeface="King"/>
                <a:cs typeface="King"/>
                <a:sym typeface="King"/>
              </a:defRPr>
            </a:pPr>
            <a:endParaRPr dirty="0"/>
          </a:p>
        </p:txBody>
      </p:sp>
      <p:sp>
        <p:nvSpPr>
          <p:cNvPr id="4" name="Slide Number">
            <a:extLst>
              <a:ext uri="{FF2B5EF4-FFF2-40B4-BE49-F238E27FC236}">
                <a16:creationId xmlns:a16="http://schemas.microsoft.com/office/drawing/2014/main" id="{F1FDF40F-AA30-C342-848B-716B6756B991}"/>
              </a:ext>
            </a:extLst>
          </p:cNvPr>
          <p:cNvSpPr txBox="1">
            <a:spLocks noGrp="1"/>
          </p:cNvSpPr>
          <p:nvPr>
            <p:ph type="sldNum" sz="quarter" idx="2"/>
          </p:nvPr>
        </p:nvSpPr>
        <p:spPr>
          <a:xfrm>
            <a:off x="11590551" y="6356350"/>
            <a:ext cx="249423" cy="246217"/>
          </a:xfrm>
          <a:prstGeom prst="rect">
            <a:avLst/>
          </a:prstGeom>
        </p:spPr>
        <p:txBody>
          <a:bodyPr lIns="45718" tIns="45718" rIns="45718" bIns="45718" anchor="t"/>
          <a:lstStyle>
            <a:lvl1pPr algn="ctr" defTabSz="914330">
              <a:lnSpc>
                <a:spcPct val="100000"/>
              </a:lnSpc>
              <a:spcBef>
                <a:spcPts val="0"/>
              </a:spcBef>
              <a:defRPr sz="1000" b="0" i="0">
                <a:solidFill>
                  <a:schemeClr val="tx1">
                    <a:lumMod val="50000"/>
                  </a:schemeClr>
                </a:solidFill>
                <a:latin typeface="Arial" panose="020B0604020202020204" pitchFamily="34" charset="0"/>
                <a:ea typeface="Open Sans Regular"/>
                <a:cs typeface="Arial" panose="020B0604020202020204" pitchFamily="34" charset="0"/>
                <a:sym typeface="Open Sans Regular"/>
              </a:defRPr>
            </a:lvl1pPr>
          </a:lstStyle>
          <a:p>
            <a:fld id="{86CB4B4D-7CA3-9044-876B-883B54F8677D}" type="slidenum">
              <a:rPr lang="en-GB" smtClean="0"/>
              <a:pPr/>
              <a:t>‹#›</a:t>
            </a:fld>
            <a:endParaRPr lang="en-GB" dirty="0"/>
          </a:p>
        </p:txBody>
      </p:sp>
      <p:sp>
        <p:nvSpPr>
          <p:cNvPr id="6" name="Title 1">
            <a:extLst>
              <a:ext uri="{FF2B5EF4-FFF2-40B4-BE49-F238E27FC236}">
                <a16:creationId xmlns:a16="http://schemas.microsoft.com/office/drawing/2014/main" id="{A3190112-CEED-9340-B787-75A4C7E333FF}"/>
              </a:ext>
            </a:extLst>
          </p:cNvPr>
          <p:cNvSpPr>
            <a:spLocks noGrp="1"/>
          </p:cNvSpPr>
          <p:nvPr>
            <p:ph type="title" hasCustomPrompt="1"/>
          </p:nvPr>
        </p:nvSpPr>
        <p:spPr>
          <a:xfrm>
            <a:off x="417503" y="1212587"/>
            <a:ext cx="10936297" cy="459765"/>
          </a:xfrm>
          <a:prstGeom prst="rect">
            <a:avLst/>
          </a:prstGeom>
        </p:spPr>
        <p:txBody>
          <a:bodyPr>
            <a:normAutofit/>
          </a:bodyPr>
          <a:lstStyle>
            <a:lvl1pPr>
              <a:defRPr sz="3000" b="0" i="0">
                <a:solidFill>
                  <a:schemeClr val="tx1">
                    <a:lumMod val="50000"/>
                  </a:schemeClr>
                </a:solidFill>
                <a:latin typeface="Arial" panose="020B0604020202020204" pitchFamily="34" charset="0"/>
                <a:cs typeface="Arial" panose="020B0604020202020204" pitchFamily="34" charset="0"/>
              </a:defRPr>
            </a:lvl1pPr>
          </a:lstStyle>
          <a:p>
            <a:r>
              <a:rPr lang="en-GB" dirty="0"/>
              <a:t>Your heading here</a:t>
            </a:r>
            <a:endParaRPr lang="en-US" dirty="0"/>
          </a:p>
        </p:txBody>
      </p:sp>
      <p:sp>
        <p:nvSpPr>
          <p:cNvPr id="7" name="Content Placeholder 3">
            <a:extLst>
              <a:ext uri="{FF2B5EF4-FFF2-40B4-BE49-F238E27FC236}">
                <a16:creationId xmlns:a16="http://schemas.microsoft.com/office/drawing/2014/main" id="{45A38A35-98AD-244B-BC56-964CBC1CCACC}"/>
              </a:ext>
            </a:extLst>
          </p:cNvPr>
          <p:cNvSpPr>
            <a:spLocks noGrp="1"/>
          </p:cNvSpPr>
          <p:nvPr>
            <p:ph sz="half" idx="10" hasCustomPrompt="1"/>
          </p:nvPr>
        </p:nvSpPr>
        <p:spPr>
          <a:xfrm>
            <a:off x="417503" y="2438931"/>
            <a:ext cx="7549827" cy="3478298"/>
          </a:xfrm>
          <a:prstGeom prst="rect">
            <a:avLst/>
          </a:prstGeom>
        </p:spPr>
        <p:txBody>
          <a:bodyPr>
            <a:normAutofit/>
          </a:bodyPr>
          <a:lstStyle>
            <a:lvl1pPr>
              <a:lnSpc>
                <a:spcPct val="150000"/>
              </a:lnSpc>
              <a:defRPr sz="1800" b="0" i="0">
                <a:solidFill>
                  <a:schemeClr val="tx1">
                    <a:lumMod val="50000"/>
                  </a:schemeClr>
                </a:solidFill>
                <a:latin typeface="Arial" panose="020B0604020202020204" pitchFamily="34" charset="0"/>
                <a:ea typeface="Open Sans Light" panose="020B0606030504020204" pitchFamily="34" charset="0"/>
                <a:cs typeface="Arial" panose="020B0604020202020204" pitchFamily="34" charset="0"/>
              </a:defRPr>
            </a:lvl1pPr>
            <a:lvl2pPr marL="457200" indent="0">
              <a:buNone/>
              <a:defRPr sz="1600" b="0" i="0">
                <a:solidFill>
                  <a:schemeClr val="tx1">
                    <a:lumMod val="50000"/>
                  </a:schemeClr>
                </a:solidFill>
                <a:latin typeface="Open Sans Light" panose="020B0606030504020204" pitchFamily="34" charset="0"/>
                <a:ea typeface="Open Sans Light" panose="020B0606030504020204" pitchFamily="34" charset="0"/>
                <a:cs typeface="Open Sans Light" panose="020B0606030504020204" pitchFamily="34" charset="0"/>
              </a:defRPr>
            </a:lvl2pPr>
          </a:lstStyle>
          <a:p>
            <a:pPr lvl="0"/>
            <a:r>
              <a:rPr lang="en-GB" dirty="0"/>
              <a:t>Click here to add your text</a:t>
            </a:r>
          </a:p>
        </p:txBody>
      </p:sp>
      <p:pic>
        <p:nvPicPr>
          <p:cNvPr id="9" name="UoC_BrandTexture_SingleColour_RGB_UoC_SingleColour_LCB_Texture_CMYK.png">
            <a:extLst>
              <a:ext uri="{FF2B5EF4-FFF2-40B4-BE49-F238E27FC236}">
                <a16:creationId xmlns:a16="http://schemas.microsoft.com/office/drawing/2014/main" id="{1242BFC5-6573-6D49-879F-302DC7FABFFD}"/>
              </a:ext>
              <a:ext uri="{C183D7F6-B498-43B3-948B-1728B52AA6E4}">
                <adec:decorative xmlns:adec="http://schemas.microsoft.com/office/drawing/2017/decorative" val="1"/>
              </a:ext>
            </a:extLst>
          </p:cNvPr>
          <p:cNvPicPr>
            <a:picLocks noChangeAspect="1"/>
          </p:cNvPicPr>
          <p:nvPr userDrawn="1"/>
        </p:nvPicPr>
        <p:blipFill rotWithShape="1">
          <a:blip r:embed="rId2"/>
          <a:srcRect l="8059" t="54823" r="40988" b="36416"/>
          <a:stretch/>
        </p:blipFill>
        <p:spPr>
          <a:xfrm>
            <a:off x="0" y="-7969"/>
            <a:ext cx="6423419" cy="948740"/>
          </a:xfrm>
          <a:prstGeom prst="rect">
            <a:avLst/>
          </a:prstGeom>
          <a:ln w="12700">
            <a:miter lim="400000"/>
          </a:ln>
        </p:spPr>
      </p:pic>
      <p:sp>
        <p:nvSpPr>
          <p:cNvPr id="3" name="Picture Placeholder 2">
            <a:extLst>
              <a:ext uri="{FF2B5EF4-FFF2-40B4-BE49-F238E27FC236}">
                <a16:creationId xmlns:a16="http://schemas.microsoft.com/office/drawing/2014/main" id="{9D2A4A6C-2497-2C4A-A8A6-17076C387C89}"/>
              </a:ext>
              <a:ext uri="{C183D7F6-B498-43B3-948B-1728B52AA6E4}">
                <adec:decorative xmlns:adec="http://schemas.microsoft.com/office/drawing/2017/decorative" val="1"/>
              </a:ext>
            </a:extLst>
          </p:cNvPr>
          <p:cNvSpPr>
            <a:spLocks noGrp="1"/>
          </p:cNvSpPr>
          <p:nvPr>
            <p:ph type="pic" sz="quarter" idx="11"/>
          </p:nvPr>
        </p:nvSpPr>
        <p:spPr>
          <a:xfrm>
            <a:off x="8265043" y="2438931"/>
            <a:ext cx="3416410" cy="3494088"/>
          </a:xfrm>
          <a:prstGeom prst="rect">
            <a:avLst/>
          </a:prstGeom>
        </p:spPr>
        <p:txBody>
          <a:bodyPr/>
          <a:lstStyle/>
          <a:p>
            <a:endParaRPr lang="en-US" dirty="0"/>
          </a:p>
        </p:txBody>
      </p:sp>
      <p:pic>
        <p:nvPicPr>
          <p:cNvPr id="10" name="Picture 9" descr="University of Cambridge logo">
            <a:extLst>
              <a:ext uri="{FF2B5EF4-FFF2-40B4-BE49-F238E27FC236}">
                <a16:creationId xmlns:a16="http://schemas.microsoft.com/office/drawing/2014/main" id="{3A5ED5D2-AC14-1636-2A8E-C306D0872C74}"/>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377749" y="441697"/>
            <a:ext cx="1361678" cy="285281"/>
          </a:xfrm>
          <a:prstGeom prst="rect">
            <a:avLst/>
          </a:prstGeom>
        </p:spPr>
      </p:pic>
    </p:spTree>
    <p:extLst>
      <p:ext uri="{BB962C8B-B14F-4D97-AF65-F5344CB8AC3E}">
        <p14:creationId xmlns:p14="http://schemas.microsoft.com/office/powerpoint/2010/main" val="431023399"/>
      </p:ext>
    </p:extLst>
  </p:cSld>
  <p:clrMapOvr>
    <a:masterClrMapping/>
  </p:clrMapOvr>
  <p:transition spd="med"/>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One column Text and media simple ">
    <p:spTree>
      <p:nvGrpSpPr>
        <p:cNvPr id="1" name=""/>
        <p:cNvGrpSpPr/>
        <p:nvPr/>
      </p:nvGrpSpPr>
      <p:grpSpPr>
        <a:xfrm>
          <a:off x="0" y="0"/>
          <a:ext cx="0" cy="0"/>
          <a:chOff x="0" y="0"/>
          <a:chExt cx="0" cy="0"/>
        </a:xfrm>
      </p:grpSpPr>
      <p:sp>
        <p:nvSpPr>
          <p:cNvPr id="7" name="Slide Number">
            <a:extLst>
              <a:ext uri="{FF2B5EF4-FFF2-40B4-BE49-F238E27FC236}">
                <a16:creationId xmlns:a16="http://schemas.microsoft.com/office/drawing/2014/main" id="{7E2533D0-B51D-0741-961B-9226EF2017AA}"/>
              </a:ext>
            </a:extLst>
          </p:cNvPr>
          <p:cNvSpPr txBox="1">
            <a:spLocks noGrp="1"/>
          </p:cNvSpPr>
          <p:nvPr>
            <p:ph type="sldNum" sz="quarter" idx="2"/>
          </p:nvPr>
        </p:nvSpPr>
        <p:spPr>
          <a:xfrm>
            <a:off x="11590551" y="6356350"/>
            <a:ext cx="249423" cy="246217"/>
          </a:xfrm>
          <a:prstGeom prst="rect">
            <a:avLst/>
          </a:prstGeom>
        </p:spPr>
        <p:txBody>
          <a:bodyPr lIns="45718" tIns="45718" rIns="45718" bIns="45718" anchor="t"/>
          <a:lstStyle>
            <a:lvl1pPr algn="ctr" defTabSz="914330">
              <a:lnSpc>
                <a:spcPct val="100000"/>
              </a:lnSpc>
              <a:spcBef>
                <a:spcPts val="0"/>
              </a:spcBef>
              <a:defRPr sz="1000" b="0" i="0">
                <a:solidFill>
                  <a:schemeClr val="tx1">
                    <a:lumMod val="50000"/>
                  </a:schemeClr>
                </a:solidFill>
                <a:latin typeface="Arial" panose="020B0604020202020204" pitchFamily="34" charset="0"/>
                <a:ea typeface="Open Sans Regular"/>
                <a:cs typeface="Arial" panose="020B0604020202020204" pitchFamily="34" charset="0"/>
                <a:sym typeface="Open Sans Regular"/>
              </a:defRPr>
            </a:lvl1pPr>
          </a:lstStyle>
          <a:p>
            <a:fld id="{86CB4B4D-7CA3-9044-876B-883B54F8677D}" type="slidenum">
              <a:rPr lang="en-GB" smtClean="0"/>
              <a:pPr/>
              <a:t>‹#›</a:t>
            </a:fld>
            <a:endParaRPr lang="en-GB" dirty="0"/>
          </a:p>
        </p:txBody>
      </p:sp>
      <p:sp>
        <p:nvSpPr>
          <p:cNvPr id="8" name="Title 1">
            <a:extLst>
              <a:ext uri="{FF2B5EF4-FFF2-40B4-BE49-F238E27FC236}">
                <a16:creationId xmlns:a16="http://schemas.microsoft.com/office/drawing/2014/main" id="{2E2484D7-F300-634A-B0A7-F109B6FBA9A0}"/>
              </a:ext>
            </a:extLst>
          </p:cNvPr>
          <p:cNvSpPr>
            <a:spLocks noGrp="1"/>
          </p:cNvSpPr>
          <p:nvPr>
            <p:ph type="title" hasCustomPrompt="1"/>
          </p:nvPr>
        </p:nvSpPr>
        <p:spPr>
          <a:xfrm>
            <a:off x="457200" y="1287087"/>
            <a:ext cx="5469344" cy="459765"/>
          </a:xfrm>
          <a:prstGeom prst="rect">
            <a:avLst/>
          </a:prstGeom>
        </p:spPr>
        <p:txBody>
          <a:bodyPr>
            <a:normAutofit/>
          </a:bodyPr>
          <a:lstStyle>
            <a:lvl1pPr>
              <a:defRPr sz="3000" b="0" i="0">
                <a:solidFill>
                  <a:schemeClr val="tx1">
                    <a:lumMod val="50000"/>
                  </a:schemeClr>
                </a:solidFill>
                <a:latin typeface="Arial" panose="020B0604020202020204" pitchFamily="34" charset="0"/>
                <a:cs typeface="Arial" panose="020B0604020202020204" pitchFamily="34" charset="0"/>
              </a:defRPr>
            </a:lvl1pPr>
          </a:lstStyle>
          <a:p>
            <a:r>
              <a:rPr lang="en-GB" dirty="0"/>
              <a:t>Your heading here</a:t>
            </a:r>
            <a:endParaRPr lang="en-US" dirty="0"/>
          </a:p>
        </p:txBody>
      </p:sp>
      <p:sp>
        <p:nvSpPr>
          <p:cNvPr id="6" name="Content Placeholder 3">
            <a:extLst>
              <a:ext uri="{FF2B5EF4-FFF2-40B4-BE49-F238E27FC236}">
                <a16:creationId xmlns:a16="http://schemas.microsoft.com/office/drawing/2014/main" id="{51CEEE2E-2501-E047-9987-03ED4E7C6A29}"/>
              </a:ext>
            </a:extLst>
          </p:cNvPr>
          <p:cNvSpPr>
            <a:spLocks noGrp="1"/>
          </p:cNvSpPr>
          <p:nvPr>
            <p:ph sz="half" idx="11" hasCustomPrompt="1"/>
          </p:nvPr>
        </p:nvSpPr>
        <p:spPr>
          <a:xfrm>
            <a:off x="433954" y="2552475"/>
            <a:ext cx="7477932" cy="3026187"/>
          </a:xfrm>
          <a:prstGeom prst="rect">
            <a:avLst/>
          </a:prstGeom>
        </p:spPr>
        <p:txBody>
          <a:bodyPr/>
          <a:lstStyle>
            <a:lvl1pPr>
              <a:lnSpc>
                <a:spcPct val="150000"/>
              </a:lnSpc>
              <a:defRPr sz="1800" b="0" i="0">
                <a:solidFill>
                  <a:schemeClr val="tx1">
                    <a:lumMod val="50000"/>
                  </a:schemeClr>
                </a:solidFill>
                <a:latin typeface="Arial" panose="020B0604020202020204" pitchFamily="34" charset="0"/>
                <a:ea typeface="Open Sans Light" panose="020B0606030504020204" pitchFamily="34" charset="0"/>
                <a:cs typeface="Arial" panose="020B0604020202020204" pitchFamily="34" charset="0"/>
              </a:defRPr>
            </a:lvl1pPr>
            <a:lvl2pPr marL="457200" indent="0">
              <a:buNone/>
              <a:defRPr sz="1800" b="0" i="0">
                <a:solidFill>
                  <a:schemeClr val="tx1">
                    <a:lumMod val="50000"/>
                  </a:schemeClr>
                </a:solidFill>
                <a:latin typeface="Open Sans Light" panose="020B0606030504020204" pitchFamily="34" charset="0"/>
                <a:ea typeface="Open Sans Light" panose="020B0606030504020204" pitchFamily="34" charset="0"/>
                <a:cs typeface="Open Sans Light" panose="020B0606030504020204" pitchFamily="34" charset="0"/>
              </a:defRPr>
            </a:lvl2pPr>
          </a:lstStyle>
          <a:p>
            <a:pPr lvl="0"/>
            <a:r>
              <a:rPr lang="en-GB" dirty="0"/>
              <a:t>Click here to add your text or bullet points</a:t>
            </a:r>
          </a:p>
        </p:txBody>
      </p:sp>
      <p:sp>
        <p:nvSpPr>
          <p:cNvPr id="9" name="Title 1">
            <a:extLst>
              <a:ext uri="{FF2B5EF4-FFF2-40B4-BE49-F238E27FC236}">
                <a16:creationId xmlns:a16="http://schemas.microsoft.com/office/drawing/2014/main" id="{0FB16BBE-3400-A945-87B4-F443A8974572}"/>
              </a:ext>
            </a:extLst>
          </p:cNvPr>
          <p:cNvSpPr txBox="1">
            <a:spLocks/>
          </p:cNvSpPr>
          <p:nvPr userDrawn="1"/>
        </p:nvSpPr>
        <p:spPr>
          <a:xfrm>
            <a:off x="384320" y="2084961"/>
            <a:ext cx="5542223" cy="459765"/>
          </a:xfrm>
          <a:prstGeom prst="rect">
            <a:avLst/>
          </a:prstGeom>
        </p:spPr>
        <p:txBody>
          <a:bodyPr>
            <a:normAutofit/>
          </a:bodyPr>
          <a:lstStyle>
            <a:lvl1pPr algn="l" defTabSz="914400" rtl="0" eaLnBrk="1" latinLnBrk="0" hangingPunct="1">
              <a:lnSpc>
                <a:spcPct val="90000"/>
              </a:lnSpc>
              <a:spcBef>
                <a:spcPct val="0"/>
              </a:spcBef>
              <a:buNone/>
              <a:defRPr sz="3000" b="0" i="0" kern="1200">
                <a:solidFill>
                  <a:schemeClr val="tx1">
                    <a:lumMod val="50000"/>
                  </a:schemeClr>
                </a:solidFill>
                <a:latin typeface="Arial" panose="020B0604020202020204" pitchFamily="34" charset="0"/>
                <a:ea typeface="+mj-ea"/>
                <a:cs typeface="Arial" panose="020B0604020202020204" pitchFamily="34" charset="0"/>
              </a:defRPr>
            </a:lvl1pPr>
          </a:lstStyle>
          <a:p>
            <a:r>
              <a:rPr lang="en-GB" sz="2200" b="0" i="0" dirty="0">
                <a:latin typeface="Arial" panose="020B0604020202020204" pitchFamily="34" charset="0"/>
                <a:ea typeface="Open Sans Light" panose="020B0606030504020204" pitchFamily="34" charset="0"/>
                <a:cs typeface="Arial" panose="020B0604020202020204" pitchFamily="34" charset="0"/>
              </a:rPr>
              <a:t>Click here to add your subheading</a:t>
            </a:r>
            <a:endParaRPr lang="en-US" sz="2200" b="0" i="0" dirty="0">
              <a:latin typeface="Arial" panose="020B0604020202020204" pitchFamily="34" charset="0"/>
              <a:ea typeface="Open Sans Light" panose="020B0606030504020204" pitchFamily="34" charset="0"/>
              <a:cs typeface="Arial" panose="020B0604020202020204" pitchFamily="34" charset="0"/>
            </a:endParaRPr>
          </a:p>
        </p:txBody>
      </p:sp>
      <p:sp>
        <p:nvSpPr>
          <p:cNvPr id="10" name="Content Placeholder 3">
            <a:extLst>
              <a:ext uri="{FF2B5EF4-FFF2-40B4-BE49-F238E27FC236}">
                <a16:creationId xmlns:a16="http://schemas.microsoft.com/office/drawing/2014/main" id="{380BFFFC-72E4-284F-BE25-E8E7E785D42A}"/>
              </a:ext>
            </a:extLst>
          </p:cNvPr>
          <p:cNvSpPr>
            <a:spLocks noGrp="1"/>
          </p:cNvSpPr>
          <p:nvPr>
            <p:ph sz="half" idx="12" hasCustomPrompt="1"/>
          </p:nvPr>
        </p:nvSpPr>
        <p:spPr>
          <a:xfrm>
            <a:off x="8151203" y="2554973"/>
            <a:ext cx="3688771" cy="3026187"/>
          </a:xfrm>
          <a:prstGeom prst="rect">
            <a:avLst/>
          </a:prstGeom>
        </p:spPr>
        <p:txBody>
          <a:bodyPr/>
          <a:lstStyle>
            <a:lvl1pPr>
              <a:lnSpc>
                <a:spcPct val="100000"/>
              </a:lnSpc>
              <a:defRPr sz="1800" b="0" i="0">
                <a:solidFill>
                  <a:schemeClr val="tx1">
                    <a:lumMod val="50000"/>
                  </a:schemeClr>
                </a:solidFill>
                <a:latin typeface="Arial" panose="020B0604020202020204" pitchFamily="34" charset="0"/>
                <a:ea typeface="Open Sans Light" panose="020B0606030504020204" pitchFamily="34" charset="0"/>
                <a:cs typeface="Arial" panose="020B0604020202020204" pitchFamily="34" charset="0"/>
              </a:defRPr>
            </a:lvl1pPr>
            <a:lvl2pPr>
              <a:defRPr b="0" i="0">
                <a:solidFill>
                  <a:schemeClr val="tx1">
                    <a:lumMod val="50000"/>
                  </a:schemeClr>
                </a:solidFill>
                <a:latin typeface="Arial" panose="020B0604020202020204" pitchFamily="34" charset="0"/>
                <a:cs typeface="Arial" panose="020B0604020202020204" pitchFamily="34" charset="0"/>
              </a:defRPr>
            </a:lvl2pPr>
          </a:lstStyle>
          <a:p>
            <a:pPr lvl="0"/>
            <a:r>
              <a:rPr lang="en-GB" dirty="0"/>
              <a:t>Click here to add your text or bullet points</a:t>
            </a:r>
          </a:p>
        </p:txBody>
      </p:sp>
    </p:spTree>
    <p:extLst>
      <p:ext uri="{BB962C8B-B14F-4D97-AF65-F5344CB8AC3E}">
        <p14:creationId xmlns:p14="http://schemas.microsoft.com/office/powerpoint/2010/main" val="1374614814"/>
      </p:ext>
    </p:extLst>
  </p:cSld>
  <p:clrMapOvr>
    <a:masterClrMapping/>
  </p:clrMapOvr>
  <p:transition spd="med"/>
</p:sldLayout>
</file>

<file path=ppt/slideLayouts/slideLayout8.xml><?xml version="1.0" encoding="utf-8"?>
<p:sldLayout xmlns:a="http://schemas.openxmlformats.org/drawingml/2006/main" xmlns:r="http://schemas.openxmlformats.org/officeDocument/2006/relationships" xmlns:p="http://schemas.openxmlformats.org/presentationml/2006/main" userDrawn="1">
  <p:cSld name="Body text/bullets (Graphic)">
    <p:spTree>
      <p:nvGrpSpPr>
        <p:cNvPr id="1" name=""/>
        <p:cNvGrpSpPr/>
        <p:nvPr/>
      </p:nvGrpSpPr>
      <p:grpSpPr>
        <a:xfrm>
          <a:off x="0" y="0"/>
          <a:ext cx="0" cy="0"/>
          <a:chOff x="0" y="0"/>
          <a:chExt cx="0" cy="0"/>
        </a:xfrm>
      </p:grpSpPr>
      <p:sp>
        <p:nvSpPr>
          <p:cNvPr id="5" name="Прямоугольник 8">
            <a:extLst>
              <a:ext uri="{FF2B5EF4-FFF2-40B4-BE49-F238E27FC236}">
                <a16:creationId xmlns:a16="http://schemas.microsoft.com/office/drawing/2014/main" id="{B4B0D22C-051D-4147-AAAA-FD7CE0AE94C2}"/>
              </a:ext>
              <a:ext uri="{C183D7F6-B498-43B3-948B-1728B52AA6E4}">
                <adec:decorative xmlns:adec="http://schemas.microsoft.com/office/drawing/2017/decorative" val="1"/>
              </a:ext>
            </a:extLst>
          </p:cNvPr>
          <p:cNvSpPr/>
          <p:nvPr userDrawn="1"/>
        </p:nvSpPr>
        <p:spPr>
          <a:xfrm>
            <a:off x="0" y="0"/>
            <a:ext cx="12206478" cy="6858000"/>
          </a:xfrm>
          <a:prstGeom prst="rect">
            <a:avLst/>
          </a:prstGeom>
          <a:solidFill>
            <a:srgbClr val="F2F2F2">
              <a:alpha val="29851"/>
            </a:srgbClr>
          </a:solidFill>
          <a:ln w="12700">
            <a:miter lim="400000"/>
          </a:ln>
        </p:spPr>
        <p:txBody>
          <a:bodyPr lIns="45718" tIns="45718" rIns="45718" bIns="45718" anchor="ctr"/>
          <a:lstStyle/>
          <a:p>
            <a:pPr algn="ctr" defTabSz="914400">
              <a:defRPr>
                <a:solidFill>
                  <a:srgbClr val="FFFFFF"/>
                </a:solidFill>
                <a:latin typeface="King"/>
                <a:ea typeface="King"/>
                <a:cs typeface="King"/>
                <a:sym typeface="King"/>
              </a:defRPr>
            </a:pPr>
            <a:endParaRPr dirty="0"/>
          </a:p>
        </p:txBody>
      </p:sp>
      <p:sp>
        <p:nvSpPr>
          <p:cNvPr id="4" name="Slide Number">
            <a:extLst>
              <a:ext uri="{FF2B5EF4-FFF2-40B4-BE49-F238E27FC236}">
                <a16:creationId xmlns:a16="http://schemas.microsoft.com/office/drawing/2014/main" id="{F1FDF40F-AA30-C342-848B-716B6756B991}"/>
              </a:ext>
            </a:extLst>
          </p:cNvPr>
          <p:cNvSpPr txBox="1">
            <a:spLocks noGrp="1"/>
          </p:cNvSpPr>
          <p:nvPr>
            <p:ph type="sldNum" sz="quarter" idx="2"/>
          </p:nvPr>
        </p:nvSpPr>
        <p:spPr>
          <a:xfrm>
            <a:off x="11590551" y="6356350"/>
            <a:ext cx="249423" cy="246217"/>
          </a:xfrm>
          <a:prstGeom prst="rect">
            <a:avLst/>
          </a:prstGeom>
        </p:spPr>
        <p:txBody>
          <a:bodyPr lIns="45718" tIns="45718" rIns="45718" bIns="45718" anchor="t"/>
          <a:lstStyle>
            <a:lvl1pPr algn="ctr" defTabSz="914330">
              <a:lnSpc>
                <a:spcPct val="100000"/>
              </a:lnSpc>
              <a:spcBef>
                <a:spcPts val="0"/>
              </a:spcBef>
              <a:defRPr sz="1000" b="0" i="0">
                <a:solidFill>
                  <a:schemeClr val="tx1">
                    <a:lumMod val="50000"/>
                  </a:schemeClr>
                </a:solidFill>
                <a:latin typeface="Arial" panose="020B0604020202020204" pitchFamily="34" charset="0"/>
                <a:ea typeface="Open Sans Regular"/>
                <a:cs typeface="Arial" panose="020B0604020202020204" pitchFamily="34" charset="0"/>
                <a:sym typeface="Open Sans Regular"/>
              </a:defRPr>
            </a:lvl1pPr>
          </a:lstStyle>
          <a:p>
            <a:fld id="{86CB4B4D-7CA3-9044-876B-883B54F8677D}" type="slidenum">
              <a:rPr lang="en-GB" smtClean="0"/>
              <a:pPr/>
              <a:t>‹#›</a:t>
            </a:fld>
            <a:endParaRPr lang="en-GB" dirty="0"/>
          </a:p>
        </p:txBody>
      </p:sp>
      <p:sp>
        <p:nvSpPr>
          <p:cNvPr id="6" name="Title 1">
            <a:extLst>
              <a:ext uri="{FF2B5EF4-FFF2-40B4-BE49-F238E27FC236}">
                <a16:creationId xmlns:a16="http://schemas.microsoft.com/office/drawing/2014/main" id="{A3190112-CEED-9340-B787-75A4C7E333FF}"/>
              </a:ext>
            </a:extLst>
          </p:cNvPr>
          <p:cNvSpPr>
            <a:spLocks noGrp="1"/>
          </p:cNvSpPr>
          <p:nvPr>
            <p:ph type="title" hasCustomPrompt="1"/>
          </p:nvPr>
        </p:nvSpPr>
        <p:spPr>
          <a:xfrm>
            <a:off x="417504" y="1230923"/>
            <a:ext cx="5260870" cy="474253"/>
          </a:xfrm>
          <a:prstGeom prst="rect">
            <a:avLst/>
          </a:prstGeom>
        </p:spPr>
        <p:txBody>
          <a:bodyPr>
            <a:normAutofit/>
          </a:bodyPr>
          <a:lstStyle>
            <a:lvl1pPr>
              <a:defRPr sz="3000" b="0" i="0">
                <a:solidFill>
                  <a:schemeClr val="tx1">
                    <a:lumMod val="50000"/>
                  </a:schemeClr>
                </a:solidFill>
                <a:latin typeface="Arial" panose="020B0604020202020204" pitchFamily="34" charset="0"/>
                <a:cs typeface="Arial" panose="020B0604020202020204" pitchFamily="34" charset="0"/>
              </a:defRPr>
            </a:lvl1pPr>
          </a:lstStyle>
          <a:p>
            <a:r>
              <a:rPr lang="en-GB" dirty="0"/>
              <a:t>Your heading here</a:t>
            </a:r>
            <a:endParaRPr lang="en-US" dirty="0"/>
          </a:p>
        </p:txBody>
      </p:sp>
      <p:sp>
        <p:nvSpPr>
          <p:cNvPr id="7" name="Content Placeholder 3">
            <a:extLst>
              <a:ext uri="{FF2B5EF4-FFF2-40B4-BE49-F238E27FC236}">
                <a16:creationId xmlns:a16="http://schemas.microsoft.com/office/drawing/2014/main" id="{45A38A35-98AD-244B-BC56-964CBC1CCACC}"/>
              </a:ext>
            </a:extLst>
          </p:cNvPr>
          <p:cNvSpPr>
            <a:spLocks noGrp="1"/>
          </p:cNvSpPr>
          <p:nvPr>
            <p:ph sz="half" idx="10" hasCustomPrompt="1"/>
          </p:nvPr>
        </p:nvSpPr>
        <p:spPr>
          <a:xfrm>
            <a:off x="6172200" y="2594344"/>
            <a:ext cx="5667774" cy="3267194"/>
          </a:xfrm>
          <a:prstGeom prst="rect">
            <a:avLst/>
          </a:prstGeom>
        </p:spPr>
        <p:txBody>
          <a:bodyPr/>
          <a:lstStyle>
            <a:lvl1pPr>
              <a:lnSpc>
                <a:spcPct val="150000"/>
              </a:lnSpc>
              <a:defRPr sz="1800" b="0" i="0">
                <a:solidFill>
                  <a:schemeClr val="tx1">
                    <a:lumMod val="50000"/>
                  </a:schemeClr>
                </a:solidFill>
                <a:latin typeface="Arial" panose="020B0604020202020204" pitchFamily="34" charset="0"/>
                <a:ea typeface="Open Sans Light" panose="020B0606030504020204" pitchFamily="34" charset="0"/>
                <a:cs typeface="Arial" panose="020B0604020202020204" pitchFamily="34" charset="0"/>
              </a:defRPr>
            </a:lvl1pPr>
            <a:lvl2pPr marL="457200" indent="0">
              <a:buNone/>
              <a:defRPr sz="1800" b="0" i="0">
                <a:solidFill>
                  <a:schemeClr val="tx1">
                    <a:lumMod val="50000"/>
                  </a:schemeClr>
                </a:solidFill>
                <a:latin typeface="Open Sans Light" panose="020B0606030504020204" pitchFamily="34" charset="0"/>
                <a:ea typeface="Open Sans Light" panose="020B0606030504020204" pitchFamily="34" charset="0"/>
                <a:cs typeface="Open Sans Light" panose="020B0606030504020204" pitchFamily="34" charset="0"/>
              </a:defRPr>
            </a:lvl2pPr>
          </a:lstStyle>
          <a:p>
            <a:pPr lvl="0"/>
            <a:r>
              <a:rPr lang="en-GB" dirty="0"/>
              <a:t>Click here to add your text or bullet points</a:t>
            </a:r>
          </a:p>
        </p:txBody>
      </p:sp>
      <p:pic>
        <p:nvPicPr>
          <p:cNvPr id="8" name="UoC_BrandTexture_SingleColour_RGB_UoC_SingleColour_LCB_Texture_CMYK.png">
            <a:extLst>
              <a:ext uri="{FF2B5EF4-FFF2-40B4-BE49-F238E27FC236}">
                <a16:creationId xmlns:a16="http://schemas.microsoft.com/office/drawing/2014/main" id="{8A5DD817-C57A-5A4B-94D0-CB17A35E139C}"/>
              </a:ext>
              <a:ext uri="{C183D7F6-B498-43B3-948B-1728B52AA6E4}">
                <adec:decorative xmlns:adec="http://schemas.microsoft.com/office/drawing/2017/decorative" val="1"/>
              </a:ext>
            </a:extLst>
          </p:cNvPr>
          <p:cNvPicPr>
            <a:picLocks noChangeAspect="1"/>
          </p:cNvPicPr>
          <p:nvPr userDrawn="1"/>
        </p:nvPicPr>
        <p:blipFill>
          <a:blip r:embed="rId2"/>
          <a:srcRect l="53031" t="32840" r="10963" b="9040"/>
          <a:stretch>
            <a:fillRect/>
          </a:stretch>
        </p:blipFill>
        <p:spPr>
          <a:xfrm>
            <a:off x="220" y="3491896"/>
            <a:ext cx="2592239" cy="2354674"/>
          </a:xfrm>
          <a:prstGeom prst="rect">
            <a:avLst/>
          </a:prstGeom>
          <a:ln w="12700">
            <a:miter lim="400000"/>
          </a:ln>
        </p:spPr>
      </p:pic>
      <p:sp>
        <p:nvSpPr>
          <p:cNvPr id="3" name="Text Placeholder 2">
            <a:extLst>
              <a:ext uri="{FF2B5EF4-FFF2-40B4-BE49-F238E27FC236}">
                <a16:creationId xmlns:a16="http://schemas.microsoft.com/office/drawing/2014/main" id="{098032CD-07E0-3F40-8561-CF63B115DFAB}"/>
              </a:ext>
            </a:extLst>
          </p:cNvPr>
          <p:cNvSpPr>
            <a:spLocks noGrp="1"/>
          </p:cNvSpPr>
          <p:nvPr>
            <p:ph type="body" sz="quarter" idx="11" hasCustomPrompt="1"/>
          </p:nvPr>
        </p:nvSpPr>
        <p:spPr>
          <a:xfrm>
            <a:off x="6159500" y="1941808"/>
            <a:ext cx="5667774" cy="390525"/>
          </a:xfrm>
          <a:prstGeom prst="rect">
            <a:avLst/>
          </a:prstGeom>
        </p:spPr>
        <p:txBody>
          <a:bodyPr/>
          <a:lstStyle>
            <a:lvl1pPr marL="0" indent="0">
              <a:buNone/>
              <a:defRPr sz="2200" b="0" i="0">
                <a:latin typeface="Arial" panose="020B0604020202020204" pitchFamily="34" charset="0"/>
                <a:cs typeface="Arial" panose="020B0604020202020204" pitchFamily="34" charset="0"/>
              </a:defRPr>
            </a:lvl1pPr>
          </a:lstStyle>
          <a:p>
            <a:r>
              <a:rPr lang="en-GB" sz="2000" b="0" i="0" dirty="0">
                <a:latin typeface="Arial" panose="020B0604020202020204" pitchFamily="34" charset="0"/>
                <a:ea typeface="Open Sans Light" panose="020B0606030504020204" pitchFamily="34" charset="0"/>
                <a:cs typeface="Arial" panose="020B0604020202020204" pitchFamily="34" charset="0"/>
              </a:rPr>
              <a:t>Click here to add your subheading</a:t>
            </a:r>
            <a:endParaRPr lang="en-US" sz="2000" b="0" i="0" dirty="0">
              <a:latin typeface="Arial" panose="020B0604020202020204" pitchFamily="34" charset="0"/>
              <a:ea typeface="Open Sans Light" panose="020B0606030504020204" pitchFamily="34" charset="0"/>
              <a:cs typeface="Arial" panose="020B0604020202020204" pitchFamily="34" charset="0"/>
            </a:endParaRPr>
          </a:p>
        </p:txBody>
      </p:sp>
      <p:pic>
        <p:nvPicPr>
          <p:cNvPr id="2" name="Picture 1" descr="University of Cambridge logo">
            <a:extLst>
              <a:ext uri="{FF2B5EF4-FFF2-40B4-BE49-F238E27FC236}">
                <a16:creationId xmlns:a16="http://schemas.microsoft.com/office/drawing/2014/main" id="{80A0D5B9-8995-1544-DC7C-7430245ABD0D}"/>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377749" y="438056"/>
            <a:ext cx="1361678" cy="285281"/>
          </a:xfrm>
          <a:prstGeom prst="rect">
            <a:avLst/>
          </a:prstGeom>
        </p:spPr>
      </p:pic>
    </p:spTree>
    <p:extLst>
      <p:ext uri="{BB962C8B-B14F-4D97-AF65-F5344CB8AC3E}">
        <p14:creationId xmlns:p14="http://schemas.microsoft.com/office/powerpoint/2010/main" val="2116626192"/>
      </p:ext>
    </p:extLst>
  </p:cSld>
  <p:clrMapOvr>
    <a:masterClrMapping/>
  </p:clrMapOvr>
  <p:transition spd="med"/>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Large Image with Bullet points">
    <p:spTree>
      <p:nvGrpSpPr>
        <p:cNvPr id="1" name=""/>
        <p:cNvGrpSpPr/>
        <p:nvPr/>
      </p:nvGrpSpPr>
      <p:grpSpPr>
        <a:xfrm>
          <a:off x="0" y="0"/>
          <a:ext cx="0" cy="0"/>
          <a:chOff x="0" y="0"/>
          <a:chExt cx="0" cy="0"/>
        </a:xfrm>
      </p:grpSpPr>
      <p:sp>
        <p:nvSpPr>
          <p:cNvPr id="11" name="Прямоугольник 8">
            <a:extLst>
              <a:ext uri="{FF2B5EF4-FFF2-40B4-BE49-F238E27FC236}">
                <a16:creationId xmlns:a16="http://schemas.microsoft.com/office/drawing/2014/main" id="{3B61B8AB-E629-6242-8046-802117F8F57D}"/>
              </a:ext>
              <a:ext uri="{C183D7F6-B498-43B3-948B-1728B52AA6E4}">
                <adec:decorative xmlns:adec="http://schemas.microsoft.com/office/drawing/2017/decorative" val="1"/>
              </a:ext>
            </a:extLst>
          </p:cNvPr>
          <p:cNvSpPr/>
          <p:nvPr userDrawn="1"/>
        </p:nvSpPr>
        <p:spPr>
          <a:xfrm>
            <a:off x="0" y="0"/>
            <a:ext cx="12206478" cy="6858000"/>
          </a:xfrm>
          <a:prstGeom prst="rect">
            <a:avLst/>
          </a:prstGeom>
          <a:solidFill>
            <a:srgbClr val="F2F2F2">
              <a:alpha val="29851"/>
            </a:srgbClr>
          </a:solidFill>
          <a:ln w="12700">
            <a:miter lim="400000"/>
          </a:ln>
        </p:spPr>
        <p:txBody>
          <a:bodyPr lIns="45718" tIns="45718" rIns="45718" bIns="45718" anchor="ctr"/>
          <a:lstStyle/>
          <a:p>
            <a:pPr algn="ctr" defTabSz="914400">
              <a:defRPr>
                <a:solidFill>
                  <a:srgbClr val="FFFFFF"/>
                </a:solidFill>
                <a:latin typeface="King"/>
                <a:ea typeface="King"/>
                <a:cs typeface="King"/>
                <a:sym typeface="King"/>
              </a:defRPr>
            </a:pPr>
            <a:endParaRPr dirty="0"/>
          </a:p>
        </p:txBody>
      </p:sp>
      <p:sp>
        <p:nvSpPr>
          <p:cNvPr id="3" name="Picture Placeholder 2">
            <a:extLst>
              <a:ext uri="{FF2B5EF4-FFF2-40B4-BE49-F238E27FC236}">
                <a16:creationId xmlns:a16="http://schemas.microsoft.com/office/drawing/2014/main" id="{7BB83914-A4FB-9C49-B47E-BB356DACCE08}"/>
              </a:ext>
              <a:ext uri="{C183D7F6-B498-43B3-948B-1728B52AA6E4}">
                <adec:decorative xmlns:adec="http://schemas.microsoft.com/office/drawing/2017/decorative" val="1"/>
              </a:ext>
            </a:extLst>
          </p:cNvPr>
          <p:cNvSpPr>
            <a:spLocks noGrp="1"/>
          </p:cNvSpPr>
          <p:nvPr>
            <p:ph type="pic" sz="quarter" idx="10"/>
          </p:nvPr>
        </p:nvSpPr>
        <p:spPr>
          <a:xfrm>
            <a:off x="0" y="0"/>
            <a:ext cx="6376988" cy="6858000"/>
          </a:xfrm>
          <a:prstGeom prst="rect">
            <a:avLst/>
          </a:prstGeom>
        </p:spPr>
        <p:txBody>
          <a:bodyPr/>
          <a:lstStyle/>
          <a:p>
            <a:endParaRPr lang="en-US" dirty="0"/>
          </a:p>
        </p:txBody>
      </p:sp>
      <p:sp>
        <p:nvSpPr>
          <p:cNvPr id="4" name="Slide Number">
            <a:extLst>
              <a:ext uri="{FF2B5EF4-FFF2-40B4-BE49-F238E27FC236}">
                <a16:creationId xmlns:a16="http://schemas.microsoft.com/office/drawing/2014/main" id="{F1FDF40F-AA30-C342-848B-716B6756B991}"/>
              </a:ext>
            </a:extLst>
          </p:cNvPr>
          <p:cNvSpPr txBox="1">
            <a:spLocks noGrp="1"/>
          </p:cNvSpPr>
          <p:nvPr>
            <p:ph type="sldNum" sz="quarter" idx="2"/>
          </p:nvPr>
        </p:nvSpPr>
        <p:spPr>
          <a:xfrm>
            <a:off x="11590551" y="6356350"/>
            <a:ext cx="249423" cy="246217"/>
          </a:xfrm>
          <a:prstGeom prst="rect">
            <a:avLst/>
          </a:prstGeom>
        </p:spPr>
        <p:txBody>
          <a:bodyPr lIns="45718" tIns="45718" rIns="45718" bIns="45718" anchor="t"/>
          <a:lstStyle>
            <a:lvl1pPr algn="ctr" defTabSz="914330">
              <a:lnSpc>
                <a:spcPct val="100000"/>
              </a:lnSpc>
              <a:spcBef>
                <a:spcPts val="0"/>
              </a:spcBef>
              <a:defRPr sz="1000" b="0" i="0">
                <a:solidFill>
                  <a:schemeClr val="tx1">
                    <a:lumMod val="50000"/>
                  </a:schemeClr>
                </a:solidFill>
                <a:latin typeface="Arial" panose="020B0604020202020204" pitchFamily="34" charset="0"/>
                <a:ea typeface="Open Sans Regular"/>
                <a:cs typeface="Arial" panose="020B0604020202020204" pitchFamily="34" charset="0"/>
                <a:sym typeface="Open Sans Regular"/>
              </a:defRPr>
            </a:lvl1pPr>
          </a:lstStyle>
          <a:p>
            <a:fld id="{86CB4B4D-7CA3-9044-876B-883B54F8677D}" type="slidenum">
              <a:rPr lang="en-GB" smtClean="0"/>
              <a:pPr/>
              <a:t>‹#›</a:t>
            </a:fld>
            <a:endParaRPr lang="en-GB" dirty="0"/>
          </a:p>
        </p:txBody>
      </p:sp>
      <p:pic>
        <p:nvPicPr>
          <p:cNvPr id="6" name="UoC_BrandTexture_SingleColour_RGB_UoC_SingleColour_LCB_Texture_CMYK.png">
            <a:extLst>
              <a:ext uri="{FF2B5EF4-FFF2-40B4-BE49-F238E27FC236}">
                <a16:creationId xmlns:a16="http://schemas.microsoft.com/office/drawing/2014/main" id="{42B6E35C-81CA-4C46-A9D1-C22782F393E3}"/>
              </a:ext>
              <a:ext uri="{C183D7F6-B498-43B3-948B-1728B52AA6E4}">
                <adec:decorative xmlns:adec="http://schemas.microsoft.com/office/drawing/2017/decorative" val="1"/>
              </a:ext>
            </a:extLst>
          </p:cNvPr>
          <p:cNvPicPr>
            <a:picLocks noChangeAspect="1"/>
          </p:cNvPicPr>
          <p:nvPr userDrawn="1"/>
        </p:nvPicPr>
        <p:blipFill>
          <a:blip r:embed="rId2"/>
          <a:srcRect l="23893" t="56170" r="28627" b="34921"/>
          <a:stretch>
            <a:fillRect/>
          </a:stretch>
        </p:blipFill>
        <p:spPr>
          <a:xfrm>
            <a:off x="6376855" y="-23787"/>
            <a:ext cx="5815527" cy="613983"/>
          </a:xfrm>
          <a:prstGeom prst="rect">
            <a:avLst/>
          </a:prstGeom>
          <a:ln w="12700">
            <a:miter lim="400000"/>
          </a:ln>
        </p:spPr>
      </p:pic>
      <p:sp>
        <p:nvSpPr>
          <p:cNvPr id="9" name="Text Placeholder 8">
            <a:extLst>
              <a:ext uri="{FF2B5EF4-FFF2-40B4-BE49-F238E27FC236}">
                <a16:creationId xmlns:a16="http://schemas.microsoft.com/office/drawing/2014/main" id="{A2DC8838-93AE-CB4F-B2CA-9D8103523A9B}"/>
              </a:ext>
            </a:extLst>
          </p:cNvPr>
          <p:cNvSpPr>
            <a:spLocks noGrp="1"/>
          </p:cNvSpPr>
          <p:nvPr>
            <p:ph type="body" sz="quarter" idx="11" hasCustomPrompt="1"/>
          </p:nvPr>
        </p:nvSpPr>
        <p:spPr>
          <a:xfrm>
            <a:off x="6634480" y="2106503"/>
            <a:ext cx="5205493" cy="405455"/>
          </a:xfrm>
          <a:prstGeom prst="rect">
            <a:avLst/>
          </a:prstGeom>
        </p:spPr>
        <p:txBody>
          <a:bodyPr>
            <a:normAutofit/>
          </a:bodyPr>
          <a:lstStyle>
            <a:lvl1pPr marL="0" indent="0">
              <a:buNone/>
              <a:defRPr sz="2000" b="0" i="0">
                <a:latin typeface="Arial" panose="020B0604020202020204" pitchFamily="34" charset="0"/>
                <a:cs typeface="Arial" panose="020B0604020202020204" pitchFamily="34" charset="0"/>
              </a:defRPr>
            </a:lvl1pPr>
          </a:lstStyle>
          <a:p>
            <a:r>
              <a:rPr lang="en-GB" sz="2000" dirty="0"/>
              <a:t>Click to add your subheading here</a:t>
            </a:r>
            <a:endParaRPr lang="en-US" sz="2000" dirty="0"/>
          </a:p>
        </p:txBody>
      </p:sp>
      <p:sp>
        <p:nvSpPr>
          <p:cNvPr id="12" name="Text Placeholder 11">
            <a:extLst>
              <a:ext uri="{FF2B5EF4-FFF2-40B4-BE49-F238E27FC236}">
                <a16:creationId xmlns:a16="http://schemas.microsoft.com/office/drawing/2014/main" id="{E57765D6-285A-AB42-A9F9-EEA961C67B92}"/>
              </a:ext>
            </a:extLst>
          </p:cNvPr>
          <p:cNvSpPr>
            <a:spLocks noGrp="1"/>
          </p:cNvSpPr>
          <p:nvPr>
            <p:ph type="body" sz="quarter" idx="12" hasCustomPrompt="1"/>
          </p:nvPr>
        </p:nvSpPr>
        <p:spPr>
          <a:xfrm>
            <a:off x="6634480" y="2511959"/>
            <a:ext cx="5205493" cy="3551562"/>
          </a:xfrm>
          <a:prstGeom prst="rect">
            <a:avLst/>
          </a:prstGeom>
        </p:spPr>
        <p:txBody>
          <a:bodyPr>
            <a:normAutofit/>
          </a:bodyPr>
          <a:lstStyle>
            <a:lvl1pPr marL="285750" marR="0" indent="-285750" algn="l" defTabSz="914400" rtl="0" eaLnBrk="1" fontAlgn="auto" latinLnBrk="0" hangingPunct="1">
              <a:lnSpc>
                <a:spcPct val="150000"/>
              </a:lnSpc>
              <a:spcBef>
                <a:spcPts val="600"/>
              </a:spcBef>
              <a:spcAft>
                <a:spcPts val="0"/>
              </a:spcAft>
              <a:buClrTx/>
              <a:buSzTx/>
              <a:buFont typeface="Arial" panose="020B0604020202020204" pitchFamily="34" charset="0"/>
              <a:buChar char="•"/>
              <a:tabLst/>
              <a:defRPr sz="1800" b="0" i="0">
                <a:latin typeface="Arial" panose="020B0604020202020204" pitchFamily="34" charset="0"/>
                <a:ea typeface="Open Sans Light" panose="020B0606030504020204" pitchFamily="34" charset="0"/>
                <a:cs typeface="Arial" panose="020B0604020202020204" pitchFamily="34" charset="0"/>
              </a:defRPr>
            </a:lvl1pPr>
            <a:lvl2pPr marL="457200" indent="0">
              <a:buNone/>
              <a:defRPr sz="1800">
                <a:latin typeface="Open Sans Light" panose="020B0606030504020204" pitchFamily="34" charset="0"/>
                <a:ea typeface="Open Sans Light" panose="020B0606030504020204" pitchFamily="34" charset="0"/>
                <a:cs typeface="Open Sans Light" panose="020B0606030504020204" pitchFamily="34" charset="0"/>
              </a:defRPr>
            </a:lvl2pPr>
          </a:lstStyle>
          <a:p>
            <a:pPr lvl="0"/>
            <a:r>
              <a:rPr lang="en-GB" dirty="0"/>
              <a:t>Click to add your bullet text here</a:t>
            </a:r>
          </a:p>
          <a:p>
            <a:pPr lvl="0"/>
            <a:r>
              <a:rPr lang="en-GB" dirty="0"/>
              <a:t>Click to add your bullet text here</a:t>
            </a:r>
          </a:p>
          <a:p>
            <a:pPr lvl="0"/>
            <a:r>
              <a:rPr lang="en-GB" dirty="0"/>
              <a:t>Click to add your bullet text here</a:t>
            </a:r>
          </a:p>
          <a:p>
            <a:pPr lvl="0"/>
            <a:endParaRPr lang="en-GB" dirty="0"/>
          </a:p>
        </p:txBody>
      </p:sp>
      <p:sp>
        <p:nvSpPr>
          <p:cNvPr id="8" name="Title 1">
            <a:extLst>
              <a:ext uri="{FF2B5EF4-FFF2-40B4-BE49-F238E27FC236}">
                <a16:creationId xmlns:a16="http://schemas.microsoft.com/office/drawing/2014/main" id="{C67F36CD-DB59-4A46-BEA4-2250F1EACD62}"/>
              </a:ext>
            </a:extLst>
          </p:cNvPr>
          <p:cNvSpPr>
            <a:spLocks noGrp="1"/>
          </p:cNvSpPr>
          <p:nvPr>
            <p:ph type="title" hasCustomPrompt="1"/>
          </p:nvPr>
        </p:nvSpPr>
        <p:spPr>
          <a:xfrm>
            <a:off x="6634478" y="1212587"/>
            <a:ext cx="5205493" cy="474253"/>
          </a:xfrm>
          <a:prstGeom prst="rect">
            <a:avLst/>
          </a:prstGeom>
        </p:spPr>
        <p:txBody>
          <a:bodyPr>
            <a:normAutofit/>
          </a:bodyPr>
          <a:lstStyle>
            <a:lvl1pPr>
              <a:defRPr sz="3000" b="0" i="0">
                <a:solidFill>
                  <a:schemeClr val="tx1">
                    <a:lumMod val="50000"/>
                  </a:schemeClr>
                </a:solidFill>
                <a:latin typeface="Arial" panose="020B0604020202020204" pitchFamily="34" charset="0"/>
                <a:cs typeface="Arial" panose="020B0604020202020204" pitchFamily="34" charset="0"/>
              </a:defRPr>
            </a:lvl1pPr>
          </a:lstStyle>
          <a:p>
            <a:r>
              <a:rPr lang="en-GB" dirty="0"/>
              <a:t>Your heading here</a:t>
            </a:r>
            <a:endParaRPr lang="en-US" dirty="0"/>
          </a:p>
        </p:txBody>
      </p:sp>
      <p:pic>
        <p:nvPicPr>
          <p:cNvPr id="2" name="Picture 1" descr="University of Cambridge logo">
            <a:extLst>
              <a:ext uri="{FF2B5EF4-FFF2-40B4-BE49-F238E27FC236}">
                <a16:creationId xmlns:a16="http://schemas.microsoft.com/office/drawing/2014/main" id="{592F9D5F-7F79-54F7-3796-65F307E3673E}"/>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377749" y="438056"/>
            <a:ext cx="1361678" cy="285281"/>
          </a:xfrm>
          <a:prstGeom prst="rect">
            <a:avLst/>
          </a:prstGeom>
        </p:spPr>
      </p:pic>
    </p:spTree>
    <p:extLst>
      <p:ext uri="{BB962C8B-B14F-4D97-AF65-F5344CB8AC3E}">
        <p14:creationId xmlns:p14="http://schemas.microsoft.com/office/powerpoint/2010/main" val="107100192"/>
      </p:ext>
    </p:extLst>
  </p:cSld>
  <p:clrMapOvr>
    <a:masterClrMapping/>
  </p:clrMapOvr>
  <p:transition spd="med"/>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userDrawn="1">
  <p:cSld name="Data/Info with Bullet points">
    <p:spTree>
      <p:nvGrpSpPr>
        <p:cNvPr id="1" name=""/>
        <p:cNvGrpSpPr/>
        <p:nvPr/>
      </p:nvGrpSpPr>
      <p:grpSpPr>
        <a:xfrm>
          <a:off x="0" y="0"/>
          <a:ext cx="0" cy="0"/>
          <a:chOff x="0" y="0"/>
          <a:chExt cx="0" cy="0"/>
        </a:xfrm>
      </p:grpSpPr>
      <p:sp>
        <p:nvSpPr>
          <p:cNvPr id="14" name="Прямоугольник 8">
            <a:extLst>
              <a:ext uri="{FF2B5EF4-FFF2-40B4-BE49-F238E27FC236}">
                <a16:creationId xmlns:a16="http://schemas.microsoft.com/office/drawing/2014/main" id="{36B9C353-8C10-4F48-8180-EB49A0C34430}"/>
              </a:ext>
            </a:extLst>
          </p:cNvPr>
          <p:cNvSpPr/>
          <p:nvPr userDrawn="1"/>
        </p:nvSpPr>
        <p:spPr>
          <a:xfrm>
            <a:off x="-14478" y="0"/>
            <a:ext cx="12206478" cy="6858000"/>
          </a:xfrm>
          <a:prstGeom prst="rect">
            <a:avLst/>
          </a:prstGeom>
          <a:solidFill>
            <a:srgbClr val="F2F2F2">
              <a:alpha val="29851"/>
            </a:srgbClr>
          </a:solidFill>
          <a:ln w="12700">
            <a:miter lim="400000"/>
          </a:ln>
        </p:spPr>
        <p:txBody>
          <a:bodyPr lIns="45718" tIns="45718" rIns="45718" bIns="45718" anchor="ctr"/>
          <a:lstStyle/>
          <a:p>
            <a:pPr algn="ctr" defTabSz="914400">
              <a:defRPr>
                <a:solidFill>
                  <a:srgbClr val="FFFFFF"/>
                </a:solidFill>
                <a:latin typeface="King"/>
                <a:ea typeface="King"/>
                <a:cs typeface="King"/>
                <a:sym typeface="King"/>
              </a:defRPr>
            </a:pPr>
            <a:endParaRPr dirty="0"/>
          </a:p>
        </p:txBody>
      </p:sp>
      <p:sp>
        <p:nvSpPr>
          <p:cNvPr id="4" name="Slide Number">
            <a:extLst>
              <a:ext uri="{FF2B5EF4-FFF2-40B4-BE49-F238E27FC236}">
                <a16:creationId xmlns:a16="http://schemas.microsoft.com/office/drawing/2014/main" id="{F1FDF40F-AA30-C342-848B-716B6756B991}"/>
              </a:ext>
            </a:extLst>
          </p:cNvPr>
          <p:cNvSpPr txBox="1">
            <a:spLocks noGrp="1"/>
          </p:cNvSpPr>
          <p:nvPr>
            <p:ph type="sldNum" sz="quarter" idx="2"/>
          </p:nvPr>
        </p:nvSpPr>
        <p:spPr>
          <a:xfrm>
            <a:off x="11590551" y="6356350"/>
            <a:ext cx="249423" cy="246217"/>
          </a:xfrm>
          <a:prstGeom prst="rect">
            <a:avLst/>
          </a:prstGeom>
        </p:spPr>
        <p:txBody>
          <a:bodyPr lIns="45718" tIns="45718" rIns="45718" bIns="45718" anchor="t"/>
          <a:lstStyle>
            <a:lvl1pPr algn="ctr" defTabSz="914330">
              <a:lnSpc>
                <a:spcPct val="100000"/>
              </a:lnSpc>
              <a:spcBef>
                <a:spcPts val="0"/>
              </a:spcBef>
              <a:defRPr sz="1000" b="0" i="0">
                <a:solidFill>
                  <a:schemeClr val="tx1">
                    <a:lumMod val="50000"/>
                  </a:schemeClr>
                </a:solidFill>
                <a:latin typeface="Arial" panose="020B0604020202020204" pitchFamily="34" charset="0"/>
                <a:ea typeface="Open Sans Regular"/>
                <a:cs typeface="Arial" panose="020B0604020202020204" pitchFamily="34" charset="0"/>
                <a:sym typeface="Open Sans Regular"/>
              </a:defRPr>
            </a:lvl1pPr>
          </a:lstStyle>
          <a:p>
            <a:fld id="{86CB4B4D-7CA3-9044-876B-883B54F8677D}" type="slidenum">
              <a:rPr lang="en-GB" smtClean="0"/>
              <a:pPr/>
              <a:t>‹#›</a:t>
            </a:fld>
            <a:endParaRPr lang="en-GB" dirty="0"/>
          </a:p>
        </p:txBody>
      </p:sp>
      <p:sp>
        <p:nvSpPr>
          <p:cNvPr id="9" name="Text Placeholder 8">
            <a:extLst>
              <a:ext uri="{FF2B5EF4-FFF2-40B4-BE49-F238E27FC236}">
                <a16:creationId xmlns:a16="http://schemas.microsoft.com/office/drawing/2014/main" id="{A2DC8838-93AE-CB4F-B2CA-9D8103523A9B}"/>
              </a:ext>
            </a:extLst>
          </p:cNvPr>
          <p:cNvSpPr>
            <a:spLocks noGrp="1"/>
          </p:cNvSpPr>
          <p:nvPr>
            <p:ph type="body" sz="quarter" idx="11" hasCustomPrompt="1"/>
          </p:nvPr>
        </p:nvSpPr>
        <p:spPr>
          <a:xfrm>
            <a:off x="7080463" y="2106503"/>
            <a:ext cx="4759510" cy="405455"/>
          </a:xfrm>
          <a:prstGeom prst="rect">
            <a:avLst/>
          </a:prstGeom>
        </p:spPr>
        <p:txBody>
          <a:bodyPr>
            <a:normAutofit/>
          </a:bodyPr>
          <a:lstStyle>
            <a:lvl1pPr marL="0" indent="0">
              <a:buNone/>
              <a:defRPr sz="2200" b="0" i="0">
                <a:latin typeface="Arial" panose="020B0604020202020204" pitchFamily="34" charset="0"/>
                <a:cs typeface="Arial" panose="020B0604020202020204" pitchFamily="34" charset="0"/>
              </a:defRPr>
            </a:lvl1pPr>
          </a:lstStyle>
          <a:p>
            <a:r>
              <a:rPr lang="en-GB" sz="2200" dirty="0"/>
              <a:t>Click to add your subheading here</a:t>
            </a:r>
            <a:endParaRPr lang="en-US" sz="2200" dirty="0"/>
          </a:p>
        </p:txBody>
      </p:sp>
      <p:sp>
        <p:nvSpPr>
          <p:cNvPr id="12" name="Text Placeholder 11">
            <a:extLst>
              <a:ext uri="{FF2B5EF4-FFF2-40B4-BE49-F238E27FC236}">
                <a16:creationId xmlns:a16="http://schemas.microsoft.com/office/drawing/2014/main" id="{E57765D6-285A-AB42-A9F9-EEA961C67B92}"/>
              </a:ext>
            </a:extLst>
          </p:cNvPr>
          <p:cNvSpPr>
            <a:spLocks noGrp="1"/>
          </p:cNvSpPr>
          <p:nvPr>
            <p:ph type="body" sz="quarter" idx="12" hasCustomPrompt="1"/>
          </p:nvPr>
        </p:nvSpPr>
        <p:spPr>
          <a:xfrm>
            <a:off x="7080462" y="2511959"/>
            <a:ext cx="4759511" cy="3551562"/>
          </a:xfrm>
          <a:prstGeom prst="rect">
            <a:avLst/>
          </a:prstGeom>
        </p:spPr>
        <p:txBody>
          <a:bodyPr>
            <a:normAutofit/>
          </a:bodyPr>
          <a:lstStyle>
            <a:lvl1pPr marL="285750" marR="0" indent="-285750" algn="l" defTabSz="914400" rtl="0" eaLnBrk="1" fontAlgn="auto" latinLnBrk="0" hangingPunct="1">
              <a:lnSpc>
                <a:spcPct val="150000"/>
              </a:lnSpc>
              <a:spcBef>
                <a:spcPts val="600"/>
              </a:spcBef>
              <a:spcAft>
                <a:spcPts val="0"/>
              </a:spcAft>
              <a:buClrTx/>
              <a:buSzTx/>
              <a:buFont typeface="Arial" panose="020B0604020202020204" pitchFamily="34" charset="0"/>
              <a:buChar char="•"/>
              <a:tabLst/>
              <a:defRPr sz="1800" b="0" i="0">
                <a:latin typeface="Arial" panose="020B0604020202020204" pitchFamily="34" charset="0"/>
                <a:ea typeface="Open Sans Light" panose="020B0606030504020204" pitchFamily="34" charset="0"/>
                <a:cs typeface="Arial" panose="020B0604020202020204" pitchFamily="34" charset="0"/>
              </a:defRPr>
            </a:lvl1pPr>
            <a:lvl2pPr marL="457200" indent="0">
              <a:buNone/>
              <a:defRPr sz="1800">
                <a:latin typeface="Open Sans Light" panose="020B0606030504020204" pitchFamily="34" charset="0"/>
                <a:ea typeface="Open Sans Light" panose="020B0606030504020204" pitchFamily="34" charset="0"/>
                <a:cs typeface="Open Sans Light" panose="020B0606030504020204" pitchFamily="34" charset="0"/>
              </a:defRPr>
            </a:lvl2pPr>
          </a:lstStyle>
          <a:p>
            <a:pPr lvl="0"/>
            <a:r>
              <a:rPr lang="en-GB" dirty="0"/>
              <a:t>Click to add your bullet text here</a:t>
            </a:r>
          </a:p>
          <a:p>
            <a:pPr lvl="0"/>
            <a:r>
              <a:rPr lang="en-GB" dirty="0"/>
              <a:t>Click to add your bullet text here</a:t>
            </a:r>
          </a:p>
          <a:p>
            <a:pPr lvl="0"/>
            <a:r>
              <a:rPr lang="en-GB" dirty="0"/>
              <a:t>Click to add your bullet text here</a:t>
            </a:r>
          </a:p>
          <a:p>
            <a:pPr marL="457200" marR="0" lvl="1" indent="-285750" algn="l" defTabSz="914400" rtl="0" eaLnBrk="1" fontAlgn="auto" latinLnBrk="0" hangingPunct="1">
              <a:lnSpc>
                <a:spcPct val="110000"/>
              </a:lnSpc>
              <a:spcBef>
                <a:spcPts val="600"/>
              </a:spcBef>
              <a:spcAft>
                <a:spcPts val="0"/>
              </a:spcAft>
              <a:buClrTx/>
              <a:buSzTx/>
              <a:buFont typeface="Arial" panose="020B0604020202020204" pitchFamily="34" charset="0"/>
              <a:buChar char="•"/>
              <a:tabLst/>
              <a:defRPr/>
            </a:pPr>
            <a:endParaRPr lang="en-GB" dirty="0"/>
          </a:p>
          <a:p>
            <a:pPr lvl="0"/>
            <a:endParaRPr lang="en-GB" dirty="0"/>
          </a:p>
        </p:txBody>
      </p:sp>
      <p:sp>
        <p:nvSpPr>
          <p:cNvPr id="8" name="Title 1">
            <a:extLst>
              <a:ext uri="{FF2B5EF4-FFF2-40B4-BE49-F238E27FC236}">
                <a16:creationId xmlns:a16="http://schemas.microsoft.com/office/drawing/2014/main" id="{C67F36CD-DB59-4A46-BEA4-2250F1EACD62}"/>
              </a:ext>
            </a:extLst>
          </p:cNvPr>
          <p:cNvSpPr>
            <a:spLocks noGrp="1"/>
          </p:cNvSpPr>
          <p:nvPr>
            <p:ph type="title" hasCustomPrompt="1"/>
          </p:nvPr>
        </p:nvSpPr>
        <p:spPr>
          <a:xfrm>
            <a:off x="7080462" y="1212587"/>
            <a:ext cx="4759509" cy="474253"/>
          </a:xfrm>
          <a:prstGeom prst="rect">
            <a:avLst/>
          </a:prstGeom>
        </p:spPr>
        <p:txBody>
          <a:bodyPr>
            <a:normAutofit/>
          </a:bodyPr>
          <a:lstStyle>
            <a:lvl1pPr>
              <a:defRPr sz="3000" b="0" i="0">
                <a:solidFill>
                  <a:schemeClr val="tx1">
                    <a:lumMod val="50000"/>
                  </a:schemeClr>
                </a:solidFill>
                <a:latin typeface="Arial" panose="020B0604020202020204" pitchFamily="34" charset="0"/>
                <a:cs typeface="Arial" panose="020B0604020202020204" pitchFamily="34" charset="0"/>
              </a:defRPr>
            </a:lvl1pPr>
          </a:lstStyle>
          <a:p>
            <a:r>
              <a:rPr lang="en-GB" dirty="0"/>
              <a:t>Your heading here</a:t>
            </a:r>
            <a:endParaRPr lang="en-US" dirty="0"/>
          </a:p>
        </p:txBody>
      </p:sp>
      <p:sp>
        <p:nvSpPr>
          <p:cNvPr id="2" name="Rectangle 1">
            <a:extLst>
              <a:ext uri="{FF2B5EF4-FFF2-40B4-BE49-F238E27FC236}">
                <a16:creationId xmlns:a16="http://schemas.microsoft.com/office/drawing/2014/main" id="{5895C07E-A00E-064D-8DDA-A851AB71158C}"/>
              </a:ext>
              <a:ext uri="{C183D7F6-B498-43B3-948B-1728B52AA6E4}">
                <adec:decorative xmlns:adec="http://schemas.microsoft.com/office/drawing/2017/decorative" val="1"/>
              </a:ext>
            </a:extLst>
          </p:cNvPr>
          <p:cNvSpPr/>
          <p:nvPr userDrawn="1"/>
        </p:nvSpPr>
        <p:spPr>
          <a:xfrm>
            <a:off x="-14479" y="-23787"/>
            <a:ext cx="6376855" cy="6881787"/>
          </a:xfrm>
          <a:prstGeom prst="rect">
            <a:avLst/>
          </a:prstGeom>
          <a:solidFill>
            <a:srgbClr val="94E9D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 Placeholder 6">
            <a:extLst>
              <a:ext uri="{FF2B5EF4-FFF2-40B4-BE49-F238E27FC236}">
                <a16:creationId xmlns:a16="http://schemas.microsoft.com/office/drawing/2014/main" id="{0DB9400D-7563-AC44-B7C8-F3D4B04B9EB6}"/>
              </a:ext>
            </a:extLst>
          </p:cNvPr>
          <p:cNvSpPr>
            <a:spLocks noGrp="1"/>
          </p:cNvSpPr>
          <p:nvPr>
            <p:ph type="body" sz="quarter" idx="13" hasCustomPrompt="1"/>
          </p:nvPr>
        </p:nvSpPr>
        <p:spPr>
          <a:xfrm>
            <a:off x="551754" y="1212587"/>
            <a:ext cx="5371968" cy="1669912"/>
          </a:xfrm>
          <a:prstGeom prst="rect">
            <a:avLst/>
          </a:prstGeom>
        </p:spPr>
        <p:txBody>
          <a:bodyPr/>
          <a:lstStyle>
            <a:lvl1pPr marL="0" indent="0">
              <a:buNone/>
              <a:defRPr sz="14200" b="1" i="0" spc="600">
                <a:solidFill>
                  <a:srgbClr val="232830"/>
                </a:solidFill>
                <a:latin typeface="Arial" panose="020B0604020202020204" pitchFamily="34" charset="0"/>
                <a:ea typeface="Open Sans ExtraBold" panose="020B0606030504020204" pitchFamily="34" charset="0"/>
                <a:cs typeface="Arial" panose="020B0604020202020204" pitchFamily="34" charset="0"/>
              </a:defRPr>
            </a:lvl1pPr>
          </a:lstStyle>
          <a:p>
            <a:pPr lvl="0"/>
            <a:r>
              <a:rPr lang="en-GB" dirty="0"/>
              <a:t>000</a:t>
            </a:r>
            <a:endParaRPr lang="en-US" dirty="0"/>
          </a:p>
        </p:txBody>
      </p:sp>
      <p:sp>
        <p:nvSpPr>
          <p:cNvPr id="13" name="Text Placeholder 12">
            <a:extLst>
              <a:ext uri="{FF2B5EF4-FFF2-40B4-BE49-F238E27FC236}">
                <a16:creationId xmlns:a16="http://schemas.microsoft.com/office/drawing/2014/main" id="{9FE6DD72-BECC-0347-B6B7-13557F8255C4}"/>
              </a:ext>
            </a:extLst>
          </p:cNvPr>
          <p:cNvSpPr>
            <a:spLocks noGrp="1"/>
          </p:cNvSpPr>
          <p:nvPr>
            <p:ph type="body" sz="quarter" idx="14" hasCustomPrompt="1"/>
          </p:nvPr>
        </p:nvSpPr>
        <p:spPr>
          <a:xfrm>
            <a:off x="551967" y="2910167"/>
            <a:ext cx="5371755" cy="585787"/>
          </a:xfrm>
          <a:prstGeom prst="rect">
            <a:avLst/>
          </a:prstGeom>
        </p:spPr>
        <p:txBody>
          <a:bodyPr/>
          <a:lstStyle>
            <a:lvl1pPr marL="0" indent="0">
              <a:buNone/>
              <a:defRPr sz="2400" b="0" i="0" spc="0">
                <a:solidFill>
                  <a:srgbClr val="232830"/>
                </a:solidFill>
                <a:latin typeface="Arial" panose="020B0604020202020204" pitchFamily="34" charset="0"/>
                <a:ea typeface="Open Sans Semibold" panose="020B0606030504020204" pitchFamily="34" charset="0"/>
                <a:cs typeface="Arial" panose="020B0604020202020204" pitchFamily="34" charset="0"/>
              </a:defRPr>
            </a:lvl1pPr>
          </a:lstStyle>
          <a:p>
            <a:pPr lvl="0"/>
            <a:r>
              <a:rPr lang="en-GB" dirty="0"/>
              <a:t>Click to add your text here</a:t>
            </a:r>
          </a:p>
        </p:txBody>
      </p:sp>
      <p:sp>
        <p:nvSpPr>
          <p:cNvPr id="15" name="Text Placeholder 14">
            <a:extLst>
              <a:ext uri="{FF2B5EF4-FFF2-40B4-BE49-F238E27FC236}">
                <a16:creationId xmlns:a16="http://schemas.microsoft.com/office/drawing/2014/main" id="{864B978D-A6B3-DB40-9553-8405D51EFEFA}"/>
              </a:ext>
            </a:extLst>
          </p:cNvPr>
          <p:cNvSpPr>
            <a:spLocks noGrp="1"/>
          </p:cNvSpPr>
          <p:nvPr>
            <p:ph type="body" sz="quarter" idx="15" hasCustomPrompt="1"/>
          </p:nvPr>
        </p:nvSpPr>
        <p:spPr>
          <a:xfrm>
            <a:off x="552450" y="4021327"/>
            <a:ext cx="5370513" cy="2042194"/>
          </a:xfrm>
          <a:prstGeom prst="rect">
            <a:avLst/>
          </a:prstGeom>
        </p:spPr>
        <p:txBody>
          <a:bodyPr/>
          <a:lstStyle>
            <a:lvl1pPr marL="0" indent="0">
              <a:buNone/>
              <a:defRPr sz="1800" b="0" i="0">
                <a:solidFill>
                  <a:srgbClr val="232830"/>
                </a:solidFill>
                <a:latin typeface="Arial" panose="020B0604020202020204" pitchFamily="34" charset="0"/>
                <a:ea typeface="Open Sans Semibold" panose="020B0606030504020204" pitchFamily="34" charset="0"/>
                <a:cs typeface="Arial" panose="020B0604020202020204" pitchFamily="34" charset="0"/>
              </a:defRPr>
            </a:lvl1pPr>
            <a:lvl2pPr>
              <a:defRPr>
                <a:solidFill>
                  <a:srgbClr val="282372"/>
                </a:solidFill>
                <a:latin typeface="Arial" panose="020B0604020202020204" pitchFamily="34" charset="0"/>
                <a:cs typeface="Arial" panose="020B0604020202020204" pitchFamily="34" charset="0"/>
              </a:defRPr>
            </a:lvl2pPr>
            <a:lvl3pPr>
              <a:defRPr>
                <a:solidFill>
                  <a:srgbClr val="282372"/>
                </a:solidFill>
                <a:latin typeface="Arial" panose="020B0604020202020204" pitchFamily="34" charset="0"/>
                <a:cs typeface="Arial" panose="020B0604020202020204" pitchFamily="34" charset="0"/>
              </a:defRPr>
            </a:lvl3pPr>
            <a:lvl4pPr>
              <a:defRPr>
                <a:solidFill>
                  <a:srgbClr val="282372"/>
                </a:solidFill>
                <a:latin typeface="Arial" panose="020B0604020202020204" pitchFamily="34" charset="0"/>
                <a:cs typeface="Arial" panose="020B0604020202020204" pitchFamily="34" charset="0"/>
              </a:defRPr>
            </a:lvl4pPr>
            <a:lvl5pPr>
              <a:defRPr>
                <a:solidFill>
                  <a:srgbClr val="282372"/>
                </a:solidFill>
                <a:latin typeface="Arial" panose="020B0604020202020204" pitchFamily="34" charset="0"/>
                <a:cs typeface="Arial" panose="020B0604020202020204" pitchFamily="34" charset="0"/>
              </a:defRPr>
            </a:lvl5pPr>
          </a:lstStyle>
          <a:p>
            <a:pPr lvl="0"/>
            <a:r>
              <a:rPr lang="en-GB" dirty="0"/>
              <a:t>Click to add your text here</a:t>
            </a:r>
          </a:p>
        </p:txBody>
      </p:sp>
      <p:pic>
        <p:nvPicPr>
          <p:cNvPr id="3" name="Picture 2" descr="University of Cambridge logo">
            <a:extLst>
              <a:ext uri="{FF2B5EF4-FFF2-40B4-BE49-F238E27FC236}">
                <a16:creationId xmlns:a16="http://schemas.microsoft.com/office/drawing/2014/main" id="{74C3D47C-8FF2-FDA6-79B4-328503B326C6}"/>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77749" y="438056"/>
            <a:ext cx="1361678" cy="285281"/>
          </a:xfrm>
          <a:prstGeom prst="rect">
            <a:avLst/>
          </a:prstGeom>
        </p:spPr>
      </p:pic>
    </p:spTree>
    <p:extLst>
      <p:ext uri="{BB962C8B-B14F-4D97-AF65-F5344CB8AC3E}">
        <p14:creationId xmlns:p14="http://schemas.microsoft.com/office/powerpoint/2010/main" val="2674810653"/>
      </p:ext>
    </p:extLst>
  </p:cSld>
  <p:clrMapOvr>
    <a:masterClrMapping/>
  </p:clrMapOvr>
  <p:transition spd="med"/>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hree images on Cam Blue">
    <p:spTree>
      <p:nvGrpSpPr>
        <p:cNvPr id="1" name=""/>
        <p:cNvGrpSpPr/>
        <p:nvPr/>
      </p:nvGrpSpPr>
      <p:grpSpPr>
        <a:xfrm>
          <a:off x="0" y="0"/>
          <a:ext cx="0" cy="0"/>
          <a:chOff x="0" y="0"/>
          <a:chExt cx="0" cy="0"/>
        </a:xfrm>
      </p:grpSpPr>
      <p:sp>
        <p:nvSpPr>
          <p:cNvPr id="7" name="Slide Number">
            <a:extLst>
              <a:ext uri="{FF2B5EF4-FFF2-40B4-BE49-F238E27FC236}">
                <a16:creationId xmlns:a16="http://schemas.microsoft.com/office/drawing/2014/main" id="{7E2533D0-B51D-0741-961B-9226EF2017AA}"/>
              </a:ext>
            </a:extLst>
          </p:cNvPr>
          <p:cNvSpPr txBox="1">
            <a:spLocks noGrp="1"/>
          </p:cNvSpPr>
          <p:nvPr>
            <p:ph type="sldNum" sz="quarter" idx="2"/>
          </p:nvPr>
        </p:nvSpPr>
        <p:spPr>
          <a:xfrm>
            <a:off x="11590551" y="6356350"/>
            <a:ext cx="249423" cy="246217"/>
          </a:xfrm>
          <a:prstGeom prst="rect">
            <a:avLst/>
          </a:prstGeom>
        </p:spPr>
        <p:txBody>
          <a:bodyPr lIns="45718" tIns="45718" rIns="45718" bIns="45718" anchor="t"/>
          <a:lstStyle>
            <a:lvl1pPr algn="ctr" defTabSz="914330">
              <a:lnSpc>
                <a:spcPct val="100000"/>
              </a:lnSpc>
              <a:spcBef>
                <a:spcPts val="0"/>
              </a:spcBef>
              <a:defRPr sz="1000" b="0" i="0">
                <a:solidFill>
                  <a:schemeClr val="tx1">
                    <a:lumMod val="50000"/>
                  </a:schemeClr>
                </a:solidFill>
                <a:latin typeface="Arial" panose="020B0604020202020204" pitchFamily="34" charset="0"/>
                <a:ea typeface="Open Sans Regular"/>
                <a:cs typeface="Arial" panose="020B0604020202020204" pitchFamily="34" charset="0"/>
                <a:sym typeface="Open Sans Regular"/>
              </a:defRPr>
            </a:lvl1pPr>
          </a:lstStyle>
          <a:p>
            <a:fld id="{86CB4B4D-7CA3-9044-876B-883B54F8677D}" type="slidenum">
              <a:rPr lang="en-GB" smtClean="0"/>
              <a:pPr/>
              <a:t>‹#›</a:t>
            </a:fld>
            <a:endParaRPr lang="en-GB" dirty="0"/>
          </a:p>
        </p:txBody>
      </p:sp>
      <p:pic>
        <p:nvPicPr>
          <p:cNvPr id="4" name="UoC_BrandTexture_SingleColour_RGB_UoC_SingleColour_LCB_CMYK.png">
            <a:extLst>
              <a:ext uri="{FF2B5EF4-FFF2-40B4-BE49-F238E27FC236}">
                <a16:creationId xmlns:a16="http://schemas.microsoft.com/office/drawing/2014/main" id="{44999B7E-16E8-0742-A2A3-D0B7F702FE5D}"/>
              </a:ext>
              <a:ext uri="{C183D7F6-B498-43B3-948B-1728B52AA6E4}">
                <adec:decorative xmlns:adec="http://schemas.microsoft.com/office/drawing/2017/decorative" val="1"/>
              </a:ext>
            </a:extLst>
          </p:cNvPr>
          <p:cNvPicPr>
            <a:picLocks noChangeAspect="1"/>
          </p:cNvPicPr>
          <p:nvPr userDrawn="1"/>
        </p:nvPicPr>
        <p:blipFill rotWithShape="1">
          <a:blip r:embed="rId2">
            <a:alphaModFix amt="69850"/>
          </a:blip>
          <a:srcRect l="12918" t="25286" r="29386" b="24908"/>
          <a:stretch/>
        </p:blipFill>
        <p:spPr>
          <a:xfrm>
            <a:off x="1184" y="937780"/>
            <a:ext cx="12190816" cy="5920220"/>
          </a:xfrm>
          <a:prstGeom prst="rect">
            <a:avLst/>
          </a:prstGeom>
          <a:ln w="12700">
            <a:miter lim="400000"/>
          </a:ln>
        </p:spPr>
      </p:pic>
      <p:sp>
        <p:nvSpPr>
          <p:cNvPr id="8" name="Title 1">
            <a:extLst>
              <a:ext uri="{FF2B5EF4-FFF2-40B4-BE49-F238E27FC236}">
                <a16:creationId xmlns:a16="http://schemas.microsoft.com/office/drawing/2014/main" id="{2E2484D7-F300-634A-B0A7-F109B6FBA9A0}"/>
              </a:ext>
            </a:extLst>
          </p:cNvPr>
          <p:cNvSpPr>
            <a:spLocks noGrp="1"/>
          </p:cNvSpPr>
          <p:nvPr>
            <p:ph type="title" hasCustomPrompt="1"/>
          </p:nvPr>
        </p:nvSpPr>
        <p:spPr>
          <a:xfrm>
            <a:off x="454646" y="1253626"/>
            <a:ext cx="10800023" cy="459765"/>
          </a:xfrm>
          <a:prstGeom prst="rect">
            <a:avLst/>
          </a:prstGeom>
        </p:spPr>
        <p:txBody>
          <a:bodyPr>
            <a:normAutofit/>
          </a:bodyPr>
          <a:lstStyle>
            <a:lvl1pPr>
              <a:defRPr sz="3000" b="0" i="0">
                <a:solidFill>
                  <a:schemeClr val="tx1">
                    <a:lumMod val="50000"/>
                  </a:schemeClr>
                </a:solidFill>
                <a:latin typeface="Arial" panose="020B0604020202020204" pitchFamily="34" charset="0"/>
                <a:cs typeface="Arial" panose="020B0604020202020204" pitchFamily="34" charset="0"/>
              </a:defRPr>
            </a:lvl1pPr>
          </a:lstStyle>
          <a:p>
            <a:r>
              <a:rPr lang="en-GB" dirty="0"/>
              <a:t>Your heading here</a:t>
            </a:r>
            <a:endParaRPr lang="en-US" dirty="0"/>
          </a:p>
        </p:txBody>
      </p:sp>
      <p:sp>
        <p:nvSpPr>
          <p:cNvPr id="6" name="Picture Placeholder 5">
            <a:extLst>
              <a:ext uri="{FF2B5EF4-FFF2-40B4-BE49-F238E27FC236}">
                <a16:creationId xmlns:a16="http://schemas.microsoft.com/office/drawing/2014/main" id="{0EEF8897-9544-214A-B7FB-4E1EE04BBE72}"/>
              </a:ext>
            </a:extLst>
          </p:cNvPr>
          <p:cNvSpPr>
            <a:spLocks noGrp="1"/>
          </p:cNvSpPr>
          <p:nvPr>
            <p:ph type="pic" sz="quarter" idx="10"/>
          </p:nvPr>
        </p:nvSpPr>
        <p:spPr>
          <a:xfrm>
            <a:off x="454646" y="2178049"/>
            <a:ext cx="3187783" cy="3187783"/>
          </a:xfrm>
          <a:prstGeom prst="rect">
            <a:avLst/>
          </a:prstGeom>
        </p:spPr>
        <p:txBody>
          <a:bodyPr/>
          <a:lstStyle/>
          <a:p>
            <a:endParaRPr lang="en-US"/>
          </a:p>
        </p:txBody>
      </p:sp>
      <p:sp>
        <p:nvSpPr>
          <p:cNvPr id="12" name="Picture Placeholder 5">
            <a:extLst>
              <a:ext uri="{FF2B5EF4-FFF2-40B4-BE49-F238E27FC236}">
                <a16:creationId xmlns:a16="http://schemas.microsoft.com/office/drawing/2014/main" id="{8F31EDFC-76A1-374D-B5EA-FF3F84EA1B74}"/>
              </a:ext>
            </a:extLst>
          </p:cNvPr>
          <p:cNvSpPr>
            <a:spLocks noGrp="1"/>
          </p:cNvSpPr>
          <p:nvPr>
            <p:ph type="pic" sz="quarter" idx="11"/>
          </p:nvPr>
        </p:nvSpPr>
        <p:spPr>
          <a:xfrm>
            <a:off x="4398686" y="2178047"/>
            <a:ext cx="3187783" cy="3187783"/>
          </a:xfrm>
          <a:prstGeom prst="rect">
            <a:avLst/>
          </a:prstGeom>
        </p:spPr>
        <p:txBody>
          <a:bodyPr/>
          <a:lstStyle/>
          <a:p>
            <a:endParaRPr lang="en-US"/>
          </a:p>
        </p:txBody>
      </p:sp>
      <p:sp>
        <p:nvSpPr>
          <p:cNvPr id="13" name="Picture Placeholder 5">
            <a:extLst>
              <a:ext uri="{FF2B5EF4-FFF2-40B4-BE49-F238E27FC236}">
                <a16:creationId xmlns:a16="http://schemas.microsoft.com/office/drawing/2014/main" id="{B25DECDE-8443-0A48-A7CF-9FAD953A6339}"/>
              </a:ext>
            </a:extLst>
          </p:cNvPr>
          <p:cNvSpPr>
            <a:spLocks noGrp="1"/>
          </p:cNvSpPr>
          <p:nvPr>
            <p:ph type="pic" sz="quarter" idx="12"/>
          </p:nvPr>
        </p:nvSpPr>
        <p:spPr>
          <a:xfrm>
            <a:off x="8342726" y="2178047"/>
            <a:ext cx="3187783" cy="3187783"/>
          </a:xfrm>
          <a:prstGeom prst="rect">
            <a:avLst/>
          </a:prstGeom>
        </p:spPr>
        <p:txBody>
          <a:bodyPr/>
          <a:lstStyle/>
          <a:p>
            <a:endParaRPr lang="en-US"/>
          </a:p>
        </p:txBody>
      </p:sp>
      <p:pic>
        <p:nvPicPr>
          <p:cNvPr id="2" name="Picture 1" descr="University of Cambridge logo">
            <a:extLst>
              <a:ext uri="{FF2B5EF4-FFF2-40B4-BE49-F238E27FC236}">
                <a16:creationId xmlns:a16="http://schemas.microsoft.com/office/drawing/2014/main" id="{065C0809-6A97-EBE0-FD9C-995393E21875}"/>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377749" y="438056"/>
            <a:ext cx="1361678" cy="285281"/>
          </a:xfrm>
          <a:prstGeom prst="rect">
            <a:avLst/>
          </a:prstGeom>
        </p:spPr>
      </p:pic>
    </p:spTree>
    <p:extLst>
      <p:ext uri="{BB962C8B-B14F-4D97-AF65-F5344CB8AC3E}">
        <p14:creationId xmlns:p14="http://schemas.microsoft.com/office/powerpoint/2010/main" val="1877084674"/>
      </p:ext>
    </p:extLst>
  </p:cSld>
  <p:clrMapOvr>
    <a:masterClrMapping/>
  </p:clrMapOvr>
  <p:transition spd="med"/>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hree images with text">
    <p:spTree>
      <p:nvGrpSpPr>
        <p:cNvPr id="1" name=""/>
        <p:cNvGrpSpPr/>
        <p:nvPr/>
      </p:nvGrpSpPr>
      <p:grpSpPr>
        <a:xfrm>
          <a:off x="0" y="0"/>
          <a:ext cx="0" cy="0"/>
          <a:chOff x="0" y="0"/>
          <a:chExt cx="0" cy="0"/>
        </a:xfrm>
      </p:grpSpPr>
      <p:sp>
        <p:nvSpPr>
          <p:cNvPr id="15" name="Прямоугольник 8">
            <a:extLst>
              <a:ext uri="{FF2B5EF4-FFF2-40B4-BE49-F238E27FC236}">
                <a16:creationId xmlns:a16="http://schemas.microsoft.com/office/drawing/2014/main" id="{18C8D0E6-7CA0-944A-80AE-991748573BC4}"/>
              </a:ext>
              <a:ext uri="{C183D7F6-B498-43B3-948B-1728B52AA6E4}">
                <adec:decorative xmlns:adec="http://schemas.microsoft.com/office/drawing/2017/decorative" val="1"/>
              </a:ext>
            </a:extLst>
          </p:cNvPr>
          <p:cNvSpPr/>
          <p:nvPr userDrawn="1"/>
        </p:nvSpPr>
        <p:spPr>
          <a:xfrm>
            <a:off x="-14478" y="0"/>
            <a:ext cx="12206478" cy="6858000"/>
          </a:xfrm>
          <a:prstGeom prst="rect">
            <a:avLst/>
          </a:prstGeom>
          <a:solidFill>
            <a:srgbClr val="F2F2F2">
              <a:alpha val="29851"/>
            </a:srgbClr>
          </a:solidFill>
          <a:ln w="12700">
            <a:miter lim="400000"/>
          </a:ln>
        </p:spPr>
        <p:txBody>
          <a:bodyPr lIns="45718" tIns="45718" rIns="45718" bIns="45718" anchor="ctr"/>
          <a:lstStyle/>
          <a:p>
            <a:pPr algn="ctr" defTabSz="914400">
              <a:defRPr>
                <a:solidFill>
                  <a:srgbClr val="FFFFFF"/>
                </a:solidFill>
                <a:latin typeface="King"/>
                <a:ea typeface="King"/>
                <a:cs typeface="King"/>
                <a:sym typeface="King"/>
              </a:defRPr>
            </a:pPr>
            <a:endParaRPr dirty="0"/>
          </a:p>
        </p:txBody>
      </p:sp>
      <p:sp>
        <p:nvSpPr>
          <p:cNvPr id="7" name="Slide Number">
            <a:extLst>
              <a:ext uri="{FF2B5EF4-FFF2-40B4-BE49-F238E27FC236}">
                <a16:creationId xmlns:a16="http://schemas.microsoft.com/office/drawing/2014/main" id="{7E2533D0-B51D-0741-961B-9226EF2017AA}"/>
              </a:ext>
            </a:extLst>
          </p:cNvPr>
          <p:cNvSpPr txBox="1">
            <a:spLocks noGrp="1"/>
          </p:cNvSpPr>
          <p:nvPr>
            <p:ph type="sldNum" sz="quarter" idx="2"/>
          </p:nvPr>
        </p:nvSpPr>
        <p:spPr>
          <a:xfrm>
            <a:off x="11590551" y="6356350"/>
            <a:ext cx="249423" cy="246217"/>
          </a:xfrm>
          <a:prstGeom prst="rect">
            <a:avLst/>
          </a:prstGeom>
        </p:spPr>
        <p:txBody>
          <a:bodyPr lIns="45718" tIns="45718" rIns="45718" bIns="45718" anchor="t"/>
          <a:lstStyle>
            <a:lvl1pPr algn="ctr" defTabSz="914330">
              <a:lnSpc>
                <a:spcPct val="100000"/>
              </a:lnSpc>
              <a:spcBef>
                <a:spcPts val="0"/>
              </a:spcBef>
              <a:defRPr sz="1000" b="0" i="0">
                <a:solidFill>
                  <a:schemeClr val="tx1">
                    <a:lumMod val="50000"/>
                  </a:schemeClr>
                </a:solidFill>
                <a:latin typeface="Arial" panose="020B0604020202020204" pitchFamily="34" charset="0"/>
                <a:ea typeface="Open Sans Regular"/>
                <a:cs typeface="Arial" panose="020B0604020202020204" pitchFamily="34" charset="0"/>
                <a:sym typeface="Open Sans Regular"/>
              </a:defRPr>
            </a:lvl1pPr>
          </a:lstStyle>
          <a:p>
            <a:fld id="{86CB4B4D-7CA3-9044-876B-883B54F8677D}" type="slidenum">
              <a:rPr lang="en-GB" smtClean="0"/>
              <a:pPr/>
              <a:t>‹#›</a:t>
            </a:fld>
            <a:endParaRPr lang="en-GB" dirty="0"/>
          </a:p>
        </p:txBody>
      </p:sp>
      <p:sp>
        <p:nvSpPr>
          <p:cNvPr id="8" name="Title 1">
            <a:extLst>
              <a:ext uri="{FF2B5EF4-FFF2-40B4-BE49-F238E27FC236}">
                <a16:creationId xmlns:a16="http://schemas.microsoft.com/office/drawing/2014/main" id="{2E2484D7-F300-634A-B0A7-F109B6FBA9A0}"/>
              </a:ext>
            </a:extLst>
          </p:cNvPr>
          <p:cNvSpPr>
            <a:spLocks noGrp="1"/>
          </p:cNvSpPr>
          <p:nvPr>
            <p:ph type="title" hasCustomPrompt="1"/>
          </p:nvPr>
        </p:nvSpPr>
        <p:spPr>
          <a:xfrm>
            <a:off x="464585" y="1262285"/>
            <a:ext cx="10800023" cy="459765"/>
          </a:xfrm>
          <a:prstGeom prst="rect">
            <a:avLst/>
          </a:prstGeom>
        </p:spPr>
        <p:txBody>
          <a:bodyPr>
            <a:normAutofit/>
          </a:bodyPr>
          <a:lstStyle>
            <a:lvl1pPr>
              <a:defRPr sz="3000" b="0" i="0">
                <a:solidFill>
                  <a:schemeClr val="tx1">
                    <a:lumMod val="50000"/>
                  </a:schemeClr>
                </a:solidFill>
                <a:latin typeface="Arial" panose="020B0604020202020204" pitchFamily="34" charset="0"/>
                <a:cs typeface="Arial" panose="020B0604020202020204" pitchFamily="34" charset="0"/>
              </a:defRPr>
            </a:lvl1pPr>
          </a:lstStyle>
          <a:p>
            <a:r>
              <a:rPr lang="en-GB" dirty="0"/>
              <a:t>Your heading here</a:t>
            </a:r>
            <a:endParaRPr lang="en-US" dirty="0"/>
          </a:p>
        </p:txBody>
      </p:sp>
      <p:sp>
        <p:nvSpPr>
          <p:cNvPr id="6" name="Picture Placeholder 5">
            <a:extLst>
              <a:ext uri="{FF2B5EF4-FFF2-40B4-BE49-F238E27FC236}">
                <a16:creationId xmlns:a16="http://schemas.microsoft.com/office/drawing/2014/main" id="{0EEF8897-9544-214A-B7FB-4E1EE04BBE72}"/>
              </a:ext>
              <a:ext uri="{C183D7F6-B498-43B3-948B-1728B52AA6E4}">
                <adec:decorative xmlns:adec="http://schemas.microsoft.com/office/drawing/2017/decorative" val="1"/>
              </a:ext>
            </a:extLst>
          </p:cNvPr>
          <p:cNvSpPr>
            <a:spLocks noGrp="1"/>
          </p:cNvSpPr>
          <p:nvPr>
            <p:ph type="pic" sz="quarter" idx="10"/>
          </p:nvPr>
        </p:nvSpPr>
        <p:spPr>
          <a:xfrm>
            <a:off x="464585" y="2178049"/>
            <a:ext cx="3187783" cy="3187783"/>
          </a:xfrm>
          <a:prstGeom prst="rect">
            <a:avLst/>
          </a:prstGeom>
        </p:spPr>
        <p:txBody>
          <a:bodyPr/>
          <a:lstStyle/>
          <a:p>
            <a:endParaRPr lang="en-US"/>
          </a:p>
        </p:txBody>
      </p:sp>
      <p:sp>
        <p:nvSpPr>
          <p:cNvPr id="12" name="Picture Placeholder 5">
            <a:extLst>
              <a:ext uri="{FF2B5EF4-FFF2-40B4-BE49-F238E27FC236}">
                <a16:creationId xmlns:a16="http://schemas.microsoft.com/office/drawing/2014/main" id="{8F31EDFC-76A1-374D-B5EA-FF3F84EA1B74}"/>
              </a:ext>
              <a:ext uri="{C183D7F6-B498-43B3-948B-1728B52AA6E4}">
                <adec:decorative xmlns:adec="http://schemas.microsoft.com/office/drawing/2017/decorative" val="1"/>
              </a:ext>
            </a:extLst>
          </p:cNvPr>
          <p:cNvSpPr>
            <a:spLocks noGrp="1"/>
          </p:cNvSpPr>
          <p:nvPr>
            <p:ph type="pic" sz="quarter" idx="11"/>
          </p:nvPr>
        </p:nvSpPr>
        <p:spPr>
          <a:xfrm>
            <a:off x="4358046" y="2178047"/>
            <a:ext cx="3187783" cy="3187783"/>
          </a:xfrm>
          <a:prstGeom prst="rect">
            <a:avLst/>
          </a:prstGeom>
        </p:spPr>
        <p:txBody>
          <a:bodyPr/>
          <a:lstStyle/>
          <a:p>
            <a:endParaRPr lang="en-US"/>
          </a:p>
        </p:txBody>
      </p:sp>
      <p:sp>
        <p:nvSpPr>
          <p:cNvPr id="13" name="Picture Placeholder 5">
            <a:extLst>
              <a:ext uri="{FF2B5EF4-FFF2-40B4-BE49-F238E27FC236}">
                <a16:creationId xmlns:a16="http://schemas.microsoft.com/office/drawing/2014/main" id="{B25DECDE-8443-0A48-A7CF-9FAD953A6339}"/>
              </a:ext>
              <a:ext uri="{C183D7F6-B498-43B3-948B-1728B52AA6E4}">
                <adec:decorative xmlns:adec="http://schemas.microsoft.com/office/drawing/2017/decorative" val="1"/>
              </a:ext>
            </a:extLst>
          </p:cNvPr>
          <p:cNvSpPr>
            <a:spLocks noGrp="1"/>
          </p:cNvSpPr>
          <p:nvPr>
            <p:ph type="pic" sz="quarter" idx="12"/>
          </p:nvPr>
        </p:nvSpPr>
        <p:spPr>
          <a:xfrm>
            <a:off x="8251120" y="2178047"/>
            <a:ext cx="3187783" cy="3187783"/>
          </a:xfrm>
          <a:prstGeom prst="rect">
            <a:avLst/>
          </a:prstGeom>
        </p:spPr>
        <p:txBody>
          <a:bodyPr/>
          <a:lstStyle/>
          <a:p>
            <a:endParaRPr lang="en-US"/>
          </a:p>
        </p:txBody>
      </p:sp>
      <p:sp>
        <p:nvSpPr>
          <p:cNvPr id="5" name="Text Placeholder 4">
            <a:extLst>
              <a:ext uri="{FF2B5EF4-FFF2-40B4-BE49-F238E27FC236}">
                <a16:creationId xmlns:a16="http://schemas.microsoft.com/office/drawing/2014/main" id="{7467F390-2DFF-744F-B88F-0E97162C00A6}"/>
              </a:ext>
            </a:extLst>
          </p:cNvPr>
          <p:cNvSpPr>
            <a:spLocks noGrp="1"/>
          </p:cNvSpPr>
          <p:nvPr>
            <p:ph type="body" sz="quarter" idx="13" hasCustomPrompt="1"/>
          </p:nvPr>
        </p:nvSpPr>
        <p:spPr>
          <a:xfrm>
            <a:off x="465138" y="5595938"/>
            <a:ext cx="3187700" cy="317500"/>
          </a:xfrm>
          <a:prstGeom prst="rect">
            <a:avLst/>
          </a:prstGeom>
        </p:spPr>
        <p:txBody>
          <a:bodyPr/>
          <a:lstStyle>
            <a:lvl1pPr marL="0" indent="0">
              <a:buNone/>
              <a:defRPr sz="1600" b="0" i="0">
                <a:latin typeface="Arial" panose="020B0604020202020204" pitchFamily="34" charset="0"/>
                <a:ea typeface="Open Sans Light" panose="020B0606030504020204" pitchFamily="34" charset="0"/>
                <a:cs typeface="Arial" panose="020B0604020202020204" pitchFamily="34" charset="0"/>
              </a:defRPr>
            </a:lvl1pPr>
          </a:lstStyle>
          <a:p>
            <a:pPr lvl="0"/>
            <a:r>
              <a:rPr lang="en-GB" dirty="0"/>
              <a:t>Click to add your text here</a:t>
            </a:r>
            <a:endParaRPr lang="en-US" dirty="0"/>
          </a:p>
        </p:txBody>
      </p:sp>
      <p:sp>
        <p:nvSpPr>
          <p:cNvPr id="11" name="Text Placeholder 4">
            <a:extLst>
              <a:ext uri="{FF2B5EF4-FFF2-40B4-BE49-F238E27FC236}">
                <a16:creationId xmlns:a16="http://schemas.microsoft.com/office/drawing/2014/main" id="{F14D0458-1265-7643-95E0-C392EAAE3694}"/>
              </a:ext>
            </a:extLst>
          </p:cNvPr>
          <p:cNvSpPr>
            <a:spLocks noGrp="1"/>
          </p:cNvSpPr>
          <p:nvPr>
            <p:ph type="body" sz="quarter" idx="14" hasCustomPrompt="1"/>
          </p:nvPr>
        </p:nvSpPr>
        <p:spPr>
          <a:xfrm>
            <a:off x="4358129" y="5595370"/>
            <a:ext cx="3187700" cy="317500"/>
          </a:xfrm>
          <a:prstGeom prst="rect">
            <a:avLst/>
          </a:prstGeom>
        </p:spPr>
        <p:txBody>
          <a:bodyPr/>
          <a:lstStyle>
            <a:lvl1pPr marL="0" indent="0">
              <a:buNone/>
              <a:defRPr sz="1600">
                <a:latin typeface="Open Sans Light" panose="020B0606030504020204" pitchFamily="34" charset="0"/>
                <a:ea typeface="Open Sans Light" panose="020B0606030504020204" pitchFamily="34" charset="0"/>
                <a:cs typeface="Open Sans Light" panose="020B0606030504020204" pitchFamily="34" charset="0"/>
              </a:defRPr>
            </a:lvl1pPr>
          </a:lstStyle>
          <a:p>
            <a:pPr lvl="0"/>
            <a:r>
              <a:rPr lang="en-GB" dirty="0"/>
              <a:t>Click to add your text here</a:t>
            </a:r>
            <a:endParaRPr lang="en-US" dirty="0"/>
          </a:p>
        </p:txBody>
      </p:sp>
      <p:sp>
        <p:nvSpPr>
          <p:cNvPr id="14" name="Text Placeholder 4">
            <a:extLst>
              <a:ext uri="{FF2B5EF4-FFF2-40B4-BE49-F238E27FC236}">
                <a16:creationId xmlns:a16="http://schemas.microsoft.com/office/drawing/2014/main" id="{443D48A8-589B-3842-B4CF-7AE99F8DA098}"/>
              </a:ext>
            </a:extLst>
          </p:cNvPr>
          <p:cNvSpPr>
            <a:spLocks noGrp="1"/>
          </p:cNvSpPr>
          <p:nvPr>
            <p:ph type="body" sz="quarter" idx="15" hasCustomPrompt="1"/>
          </p:nvPr>
        </p:nvSpPr>
        <p:spPr>
          <a:xfrm>
            <a:off x="8251203" y="5595370"/>
            <a:ext cx="3187700" cy="317500"/>
          </a:xfrm>
          <a:prstGeom prst="rect">
            <a:avLst/>
          </a:prstGeom>
        </p:spPr>
        <p:txBody>
          <a:bodyPr/>
          <a:lstStyle>
            <a:lvl1pPr marL="0" indent="0">
              <a:buNone/>
              <a:defRPr sz="1600">
                <a:latin typeface="Open Sans Light" panose="020B0606030504020204" pitchFamily="34" charset="0"/>
                <a:ea typeface="Open Sans Light" panose="020B0606030504020204" pitchFamily="34" charset="0"/>
                <a:cs typeface="Open Sans Light" panose="020B0606030504020204" pitchFamily="34" charset="0"/>
              </a:defRPr>
            </a:lvl1pPr>
          </a:lstStyle>
          <a:p>
            <a:pPr lvl="0"/>
            <a:r>
              <a:rPr lang="en-GB" dirty="0"/>
              <a:t>Click to add your text here</a:t>
            </a:r>
            <a:endParaRPr lang="en-US" dirty="0"/>
          </a:p>
        </p:txBody>
      </p:sp>
      <p:pic>
        <p:nvPicPr>
          <p:cNvPr id="2" name="Picture 1" descr="University of Cambridge logo">
            <a:extLst>
              <a:ext uri="{FF2B5EF4-FFF2-40B4-BE49-F238E27FC236}">
                <a16:creationId xmlns:a16="http://schemas.microsoft.com/office/drawing/2014/main" id="{BE6D3D66-7DEC-DC8C-F1DA-0943319F646D}"/>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77749" y="438056"/>
            <a:ext cx="1361678" cy="285281"/>
          </a:xfrm>
          <a:prstGeom prst="rect">
            <a:avLst/>
          </a:prstGeom>
        </p:spPr>
      </p:pic>
    </p:spTree>
    <p:extLst>
      <p:ext uri="{BB962C8B-B14F-4D97-AF65-F5344CB8AC3E}">
        <p14:creationId xmlns:p14="http://schemas.microsoft.com/office/powerpoint/2010/main" val="687611692"/>
      </p:ext>
    </p:extLst>
  </p:cSld>
  <p:clrMapOvr>
    <a:masterClrMapping/>
  </p:clrMapOvr>
  <p:transition spd="med"/>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Four Sq images with text">
    <p:spTree>
      <p:nvGrpSpPr>
        <p:cNvPr id="1" name=""/>
        <p:cNvGrpSpPr/>
        <p:nvPr/>
      </p:nvGrpSpPr>
      <p:grpSpPr>
        <a:xfrm>
          <a:off x="0" y="0"/>
          <a:ext cx="0" cy="0"/>
          <a:chOff x="0" y="0"/>
          <a:chExt cx="0" cy="0"/>
        </a:xfrm>
      </p:grpSpPr>
      <p:sp>
        <p:nvSpPr>
          <p:cNvPr id="18" name="Прямоугольник 8">
            <a:extLst>
              <a:ext uri="{FF2B5EF4-FFF2-40B4-BE49-F238E27FC236}">
                <a16:creationId xmlns:a16="http://schemas.microsoft.com/office/drawing/2014/main" id="{51FE957B-DC2F-C645-B3B8-38BE13F474AD}"/>
              </a:ext>
              <a:ext uri="{C183D7F6-B498-43B3-948B-1728B52AA6E4}">
                <adec:decorative xmlns:adec="http://schemas.microsoft.com/office/drawing/2017/decorative" val="1"/>
              </a:ext>
            </a:extLst>
          </p:cNvPr>
          <p:cNvSpPr/>
          <p:nvPr userDrawn="1"/>
        </p:nvSpPr>
        <p:spPr>
          <a:xfrm>
            <a:off x="-14478" y="0"/>
            <a:ext cx="12206478" cy="6858000"/>
          </a:xfrm>
          <a:prstGeom prst="rect">
            <a:avLst/>
          </a:prstGeom>
          <a:solidFill>
            <a:srgbClr val="F2F2F2">
              <a:alpha val="29851"/>
            </a:srgbClr>
          </a:solidFill>
          <a:ln w="12700">
            <a:miter lim="400000"/>
          </a:ln>
        </p:spPr>
        <p:txBody>
          <a:bodyPr lIns="45718" tIns="45718" rIns="45718" bIns="45718" anchor="ctr"/>
          <a:lstStyle/>
          <a:p>
            <a:pPr algn="ctr" defTabSz="914400">
              <a:defRPr>
                <a:solidFill>
                  <a:srgbClr val="FFFFFF"/>
                </a:solidFill>
                <a:latin typeface="King"/>
                <a:ea typeface="King"/>
                <a:cs typeface="King"/>
                <a:sym typeface="King"/>
              </a:defRPr>
            </a:pPr>
            <a:endParaRPr dirty="0"/>
          </a:p>
        </p:txBody>
      </p:sp>
      <p:sp>
        <p:nvSpPr>
          <p:cNvPr id="7" name="Slide Number">
            <a:extLst>
              <a:ext uri="{FF2B5EF4-FFF2-40B4-BE49-F238E27FC236}">
                <a16:creationId xmlns:a16="http://schemas.microsoft.com/office/drawing/2014/main" id="{7E2533D0-B51D-0741-961B-9226EF2017AA}"/>
              </a:ext>
            </a:extLst>
          </p:cNvPr>
          <p:cNvSpPr txBox="1">
            <a:spLocks noGrp="1"/>
          </p:cNvSpPr>
          <p:nvPr>
            <p:ph type="sldNum" sz="quarter" idx="2"/>
          </p:nvPr>
        </p:nvSpPr>
        <p:spPr>
          <a:xfrm>
            <a:off x="11590551" y="6356350"/>
            <a:ext cx="249423" cy="246217"/>
          </a:xfrm>
          <a:prstGeom prst="rect">
            <a:avLst/>
          </a:prstGeom>
        </p:spPr>
        <p:txBody>
          <a:bodyPr lIns="45718" tIns="45718" rIns="45718" bIns="45718" anchor="t"/>
          <a:lstStyle>
            <a:lvl1pPr algn="ctr" defTabSz="914330">
              <a:lnSpc>
                <a:spcPct val="100000"/>
              </a:lnSpc>
              <a:spcBef>
                <a:spcPts val="0"/>
              </a:spcBef>
              <a:defRPr sz="1000" b="0" i="0">
                <a:solidFill>
                  <a:schemeClr val="tx1">
                    <a:lumMod val="50000"/>
                  </a:schemeClr>
                </a:solidFill>
                <a:latin typeface="Arial" panose="020B0604020202020204" pitchFamily="34" charset="0"/>
                <a:ea typeface="Open Sans Regular"/>
                <a:cs typeface="Arial" panose="020B0604020202020204" pitchFamily="34" charset="0"/>
                <a:sym typeface="Open Sans Regular"/>
              </a:defRPr>
            </a:lvl1pPr>
          </a:lstStyle>
          <a:p>
            <a:fld id="{86CB4B4D-7CA3-9044-876B-883B54F8677D}" type="slidenum">
              <a:rPr lang="en-GB" smtClean="0"/>
              <a:pPr/>
              <a:t>‹#›</a:t>
            </a:fld>
            <a:endParaRPr lang="en-GB" dirty="0"/>
          </a:p>
        </p:txBody>
      </p:sp>
      <p:sp>
        <p:nvSpPr>
          <p:cNvPr id="8" name="Title 1">
            <a:extLst>
              <a:ext uri="{FF2B5EF4-FFF2-40B4-BE49-F238E27FC236}">
                <a16:creationId xmlns:a16="http://schemas.microsoft.com/office/drawing/2014/main" id="{2E2484D7-F300-634A-B0A7-F109B6FBA9A0}"/>
              </a:ext>
            </a:extLst>
          </p:cNvPr>
          <p:cNvSpPr>
            <a:spLocks noGrp="1"/>
          </p:cNvSpPr>
          <p:nvPr>
            <p:ph type="title" hasCustomPrompt="1"/>
          </p:nvPr>
        </p:nvSpPr>
        <p:spPr>
          <a:xfrm>
            <a:off x="464585" y="1262285"/>
            <a:ext cx="10800023" cy="459765"/>
          </a:xfrm>
          <a:prstGeom prst="rect">
            <a:avLst/>
          </a:prstGeom>
        </p:spPr>
        <p:txBody>
          <a:bodyPr>
            <a:normAutofit/>
          </a:bodyPr>
          <a:lstStyle>
            <a:lvl1pPr>
              <a:defRPr sz="3000" b="0" i="0">
                <a:solidFill>
                  <a:schemeClr val="tx1">
                    <a:lumMod val="50000"/>
                  </a:schemeClr>
                </a:solidFill>
                <a:latin typeface="Arial" panose="020B0604020202020204" pitchFamily="34" charset="0"/>
                <a:cs typeface="Arial" panose="020B0604020202020204" pitchFamily="34" charset="0"/>
              </a:defRPr>
            </a:lvl1pPr>
          </a:lstStyle>
          <a:p>
            <a:r>
              <a:rPr lang="en-GB" dirty="0"/>
              <a:t>Your heading here</a:t>
            </a:r>
            <a:endParaRPr lang="en-US" dirty="0"/>
          </a:p>
        </p:txBody>
      </p:sp>
      <p:sp>
        <p:nvSpPr>
          <p:cNvPr id="6" name="Picture Placeholder 5">
            <a:extLst>
              <a:ext uri="{FF2B5EF4-FFF2-40B4-BE49-F238E27FC236}">
                <a16:creationId xmlns:a16="http://schemas.microsoft.com/office/drawing/2014/main" id="{0EEF8897-9544-214A-B7FB-4E1EE04BBE72}"/>
              </a:ext>
              <a:ext uri="{C183D7F6-B498-43B3-948B-1728B52AA6E4}">
                <adec:decorative xmlns:adec="http://schemas.microsoft.com/office/drawing/2017/decorative" val="1"/>
              </a:ext>
            </a:extLst>
          </p:cNvPr>
          <p:cNvSpPr>
            <a:spLocks noGrp="1"/>
          </p:cNvSpPr>
          <p:nvPr>
            <p:ph type="pic" sz="quarter" idx="10"/>
          </p:nvPr>
        </p:nvSpPr>
        <p:spPr>
          <a:xfrm>
            <a:off x="464585" y="2178049"/>
            <a:ext cx="2513223" cy="2513223"/>
          </a:xfrm>
          <a:prstGeom prst="rect">
            <a:avLst/>
          </a:prstGeom>
        </p:spPr>
        <p:txBody>
          <a:bodyPr/>
          <a:lstStyle/>
          <a:p>
            <a:endParaRPr lang="en-US"/>
          </a:p>
        </p:txBody>
      </p:sp>
      <p:sp>
        <p:nvSpPr>
          <p:cNvPr id="12" name="Picture Placeholder 5">
            <a:extLst>
              <a:ext uri="{FF2B5EF4-FFF2-40B4-BE49-F238E27FC236}">
                <a16:creationId xmlns:a16="http://schemas.microsoft.com/office/drawing/2014/main" id="{8F31EDFC-76A1-374D-B5EA-FF3F84EA1B74}"/>
              </a:ext>
              <a:ext uri="{C183D7F6-B498-43B3-948B-1728B52AA6E4}">
                <adec:decorative xmlns:adec="http://schemas.microsoft.com/office/drawing/2017/decorative" val="1"/>
              </a:ext>
            </a:extLst>
          </p:cNvPr>
          <p:cNvSpPr>
            <a:spLocks noGrp="1"/>
          </p:cNvSpPr>
          <p:nvPr>
            <p:ph type="pic" sz="quarter" idx="11"/>
          </p:nvPr>
        </p:nvSpPr>
        <p:spPr>
          <a:xfrm>
            <a:off x="3280292" y="2172388"/>
            <a:ext cx="2513223" cy="2513223"/>
          </a:xfrm>
          <a:prstGeom prst="rect">
            <a:avLst/>
          </a:prstGeom>
        </p:spPr>
        <p:txBody>
          <a:bodyPr/>
          <a:lstStyle/>
          <a:p>
            <a:endParaRPr lang="en-US"/>
          </a:p>
        </p:txBody>
      </p:sp>
      <p:sp>
        <p:nvSpPr>
          <p:cNvPr id="13" name="Picture Placeholder 5">
            <a:extLst>
              <a:ext uri="{FF2B5EF4-FFF2-40B4-BE49-F238E27FC236}">
                <a16:creationId xmlns:a16="http://schemas.microsoft.com/office/drawing/2014/main" id="{B25DECDE-8443-0A48-A7CF-9FAD953A6339}"/>
              </a:ext>
              <a:ext uri="{C183D7F6-B498-43B3-948B-1728B52AA6E4}">
                <adec:decorative xmlns:adec="http://schemas.microsoft.com/office/drawing/2017/decorative" val="1"/>
              </a:ext>
            </a:extLst>
          </p:cNvPr>
          <p:cNvSpPr>
            <a:spLocks noGrp="1"/>
          </p:cNvSpPr>
          <p:nvPr>
            <p:ph type="pic" sz="quarter" idx="12"/>
          </p:nvPr>
        </p:nvSpPr>
        <p:spPr>
          <a:xfrm>
            <a:off x="6096000" y="2172388"/>
            <a:ext cx="2513223" cy="2513223"/>
          </a:xfrm>
          <a:prstGeom prst="rect">
            <a:avLst/>
          </a:prstGeom>
        </p:spPr>
        <p:txBody>
          <a:bodyPr/>
          <a:lstStyle/>
          <a:p>
            <a:endParaRPr lang="en-US"/>
          </a:p>
        </p:txBody>
      </p:sp>
      <p:sp>
        <p:nvSpPr>
          <p:cNvPr id="5" name="Text Placeholder 4">
            <a:extLst>
              <a:ext uri="{FF2B5EF4-FFF2-40B4-BE49-F238E27FC236}">
                <a16:creationId xmlns:a16="http://schemas.microsoft.com/office/drawing/2014/main" id="{7467F390-2DFF-744F-B88F-0E97162C00A6}"/>
              </a:ext>
            </a:extLst>
          </p:cNvPr>
          <p:cNvSpPr>
            <a:spLocks noGrp="1"/>
          </p:cNvSpPr>
          <p:nvPr>
            <p:ph type="body" sz="quarter" idx="13" hasCustomPrompt="1"/>
          </p:nvPr>
        </p:nvSpPr>
        <p:spPr>
          <a:xfrm>
            <a:off x="464585" y="4988521"/>
            <a:ext cx="2512670" cy="317500"/>
          </a:xfrm>
          <a:prstGeom prst="rect">
            <a:avLst/>
          </a:prstGeom>
        </p:spPr>
        <p:txBody>
          <a:bodyPr/>
          <a:lstStyle>
            <a:lvl1pPr marL="0" indent="0">
              <a:buNone/>
              <a:defRPr sz="1600" b="0" i="0">
                <a:latin typeface="Arial" panose="020B0604020202020204" pitchFamily="34" charset="0"/>
                <a:ea typeface="Open Sans Light" panose="020B0606030504020204" pitchFamily="34" charset="0"/>
                <a:cs typeface="Arial" panose="020B0604020202020204" pitchFamily="34" charset="0"/>
              </a:defRPr>
            </a:lvl1pPr>
          </a:lstStyle>
          <a:p>
            <a:pPr lvl="0"/>
            <a:r>
              <a:rPr lang="en-GB" dirty="0"/>
              <a:t>Click to add your text here</a:t>
            </a:r>
            <a:endParaRPr lang="en-US" dirty="0"/>
          </a:p>
        </p:txBody>
      </p:sp>
      <p:sp>
        <p:nvSpPr>
          <p:cNvPr id="10" name="Picture Placeholder 5">
            <a:extLst>
              <a:ext uri="{FF2B5EF4-FFF2-40B4-BE49-F238E27FC236}">
                <a16:creationId xmlns:a16="http://schemas.microsoft.com/office/drawing/2014/main" id="{853A464F-E67A-0844-9E99-00A2592B8233}"/>
              </a:ext>
              <a:ext uri="{C183D7F6-B498-43B3-948B-1728B52AA6E4}">
                <adec:decorative xmlns:adec="http://schemas.microsoft.com/office/drawing/2017/decorative" val="1"/>
              </a:ext>
            </a:extLst>
          </p:cNvPr>
          <p:cNvSpPr>
            <a:spLocks noGrp="1"/>
          </p:cNvSpPr>
          <p:nvPr>
            <p:ph type="pic" sz="quarter" idx="14"/>
          </p:nvPr>
        </p:nvSpPr>
        <p:spPr>
          <a:xfrm>
            <a:off x="8911708" y="2172388"/>
            <a:ext cx="2513223" cy="2513223"/>
          </a:xfrm>
          <a:prstGeom prst="rect">
            <a:avLst/>
          </a:prstGeom>
        </p:spPr>
        <p:txBody>
          <a:bodyPr/>
          <a:lstStyle/>
          <a:p>
            <a:endParaRPr lang="en-US"/>
          </a:p>
        </p:txBody>
      </p:sp>
      <p:sp>
        <p:nvSpPr>
          <p:cNvPr id="15" name="Text Placeholder 4">
            <a:extLst>
              <a:ext uri="{FF2B5EF4-FFF2-40B4-BE49-F238E27FC236}">
                <a16:creationId xmlns:a16="http://schemas.microsoft.com/office/drawing/2014/main" id="{D01B8C1E-737F-A740-B096-E01D3482F388}"/>
              </a:ext>
            </a:extLst>
          </p:cNvPr>
          <p:cNvSpPr>
            <a:spLocks noGrp="1"/>
          </p:cNvSpPr>
          <p:nvPr>
            <p:ph type="body" sz="quarter" idx="15" hasCustomPrompt="1"/>
          </p:nvPr>
        </p:nvSpPr>
        <p:spPr>
          <a:xfrm>
            <a:off x="3280292" y="4988521"/>
            <a:ext cx="2512670" cy="317500"/>
          </a:xfrm>
          <a:prstGeom prst="rect">
            <a:avLst/>
          </a:prstGeom>
        </p:spPr>
        <p:txBody>
          <a:bodyPr/>
          <a:lstStyle>
            <a:lvl1pPr marL="0" indent="0">
              <a:buNone/>
              <a:defRPr sz="1600" b="0" i="0">
                <a:latin typeface="Arial" panose="020B0604020202020204" pitchFamily="34" charset="0"/>
                <a:ea typeface="Open Sans Light" panose="020B0606030504020204" pitchFamily="34" charset="0"/>
                <a:cs typeface="Arial" panose="020B0604020202020204" pitchFamily="34" charset="0"/>
              </a:defRPr>
            </a:lvl1pPr>
          </a:lstStyle>
          <a:p>
            <a:pPr lvl="0"/>
            <a:r>
              <a:rPr lang="en-GB" dirty="0"/>
              <a:t>Click to add your text here</a:t>
            </a:r>
            <a:endParaRPr lang="en-US" dirty="0"/>
          </a:p>
        </p:txBody>
      </p:sp>
      <p:sp>
        <p:nvSpPr>
          <p:cNvPr id="16" name="Text Placeholder 4">
            <a:extLst>
              <a:ext uri="{FF2B5EF4-FFF2-40B4-BE49-F238E27FC236}">
                <a16:creationId xmlns:a16="http://schemas.microsoft.com/office/drawing/2014/main" id="{E2E678A4-D6E3-A847-8B5D-7850F16E0156}"/>
              </a:ext>
            </a:extLst>
          </p:cNvPr>
          <p:cNvSpPr>
            <a:spLocks noGrp="1"/>
          </p:cNvSpPr>
          <p:nvPr>
            <p:ph type="body" sz="quarter" idx="16" hasCustomPrompt="1"/>
          </p:nvPr>
        </p:nvSpPr>
        <p:spPr>
          <a:xfrm>
            <a:off x="6096000" y="4977199"/>
            <a:ext cx="2512670" cy="317500"/>
          </a:xfrm>
          <a:prstGeom prst="rect">
            <a:avLst/>
          </a:prstGeom>
        </p:spPr>
        <p:txBody>
          <a:bodyPr/>
          <a:lstStyle>
            <a:lvl1pPr marL="0" indent="0">
              <a:buNone/>
              <a:defRPr sz="1600" b="0" i="0">
                <a:latin typeface="Arial" panose="020B0604020202020204" pitchFamily="34" charset="0"/>
                <a:ea typeface="Open Sans Light" panose="020B0606030504020204" pitchFamily="34" charset="0"/>
                <a:cs typeface="Arial" panose="020B0604020202020204" pitchFamily="34" charset="0"/>
              </a:defRPr>
            </a:lvl1pPr>
          </a:lstStyle>
          <a:p>
            <a:pPr lvl="0"/>
            <a:r>
              <a:rPr lang="en-GB" dirty="0"/>
              <a:t>Click to add your text here</a:t>
            </a:r>
            <a:endParaRPr lang="en-US" dirty="0"/>
          </a:p>
        </p:txBody>
      </p:sp>
      <p:sp>
        <p:nvSpPr>
          <p:cNvPr id="17" name="Text Placeholder 4">
            <a:extLst>
              <a:ext uri="{FF2B5EF4-FFF2-40B4-BE49-F238E27FC236}">
                <a16:creationId xmlns:a16="http://schemas.microsoft.com/office/drawing/2014/main" id="{D29EFBF3-4EFE-CC47-A427-3108309CFBA1}"/>
              </a:ext>
            </a:extLst>
          </p:cNvPr>
          <p:cNvSpPr>
            <a:spLocks noGrp="1"/>
          </p:cNvSpPr>
          <p:nvPr>
            <p:ph type="body" sz="quarter" idx="17" hasCustomPrompt="1"/>
          </p:nvPr>
        </p:nvSpPr>
        <p:spPr>
          <a:xfrm>
            <a:off x="8911708" y="4977199"/>
            <a:ext cx="2512670" cy="317500"/>
          </a:xfrm>
          <a:prstGeom prst="rect">
            <a:avLst/>
          </a:prstGeom>
        </p:spPr>
        <p:txBody>
          <a:bodyPr/>
          <a:lstStyle>
            <a:lvl1pPr marL="0" indent="0">
              <a:buNone/>
              <a:defRPr sz="1600" b="0" i="0">
                <a:latin typeface="Arial" panose="020B0604020202020204" pitchFamily="34" charset="0"/>
                <a:ea typeface="Open Sans Light" panose="020B0606030504020204" pitchFamily="34" charset="0"/>
                <a:cs typeface="Arial" panose="020B0604020202020204" pitchFamily="34" charset="0"/>
              </a:defRPr>
            </a:lvl1pPr>
          </a:lstStyle>
          <a:p>
            <a:pPr lvl="0"/>
            <a:r>
              <a:rPr lang="en-GB" dirty="0"/>
              <a:t>Click to add your text here</a:t>
            </a:r>
            <a:endParaRPr lang="en-US" dirty="0"/>
          </a:p>
        </p:txBody>
      </p:sp>
      <p:pic>
        <p:nvPicPr>
          <p:cNvPr id="2" name="Picture 1" descr="University of Cambridge logo">
            <a:extLst>
              <a:ext uri="{FF2B5EF4-FFF2-40B4-BE49-F238E27FC236}">
                <a16:creationId xmlns:a16="http://schemas.microsoft.com/office/drawing/2014/main" id="{C85215F9-06FE-B026-AAD1-9E8E0B9DDE71}"/>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77749" y="438056"/>
            <a:ext cx="1361678" cy="285281"/>
          </a:xfrm>
          <a:prstGeom prst="rect">
            <a:avLst/>
          </a:prstGeom>
        </p:spPr>
      </p:pic>
    </p:spTree>
    <p:extLst>
      <p:ext uri="{BB962C8B-B14F-4D97-AF65-F5344CB8AC3E}">
        <p14:creationId xmlns:p14="http://schemas.microsoft.com/office/powerpoint/2010/main" val="1277134297"/>
      </p:ext>
    </p:extLst>
  </p:cSld>
  <p:clrMapOvr>
    <a:masterClrMapping/>
  </p:clrMapOvr>
  <p:transition spd="med"/>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Five images with text">
    <p:spTree>
      <p:nvGrpSpPr>
        <p:cNvPr id="1" name=""/>
        <p:cNvGrpSpPr/>
        <p:nvPr/>
      </p:nvGrpSpPr>
      <p:grpSpPr>
        <a:xfrm>
          <a:off x="0" y="0"/>
          <a:ext cx="0" cy="0"/>
          <a:chOff x="0" y="0"/>
          <a:chExt cx="0" cy="0"/>
        </a:xfrm>
      </p:grpSpPr>
      <p:sp>
        <p:nvSpPr>
          <p:cNvPr id="23" name="Прямоугольник 8">
            <a:extLst>
              <a:ext uri="{FF2B5EF4-FFF2-40B4-BE49-F238E27FC236}">
                <a16:creationId xmlns:a16="http://schemas.microsoft.com/office/drawing/2014/main" id="{0468ACB1-684A-B440-8C87-363567574C25}"/>
              </a:ext>
              <a:ext uri="{C183D7F6-B498-43B3-948B-1728B52AA6E4}">
                <adec:decorative xmlns:adec="http://schemas.microsoft.com/office/drawing/2017/decorative" val="1"/>
              </a:ext>
            </a:extLst>
          </p:cNvPr>
          <p:cNvSpPr/>
          <p:nvPr userDrawn="1"/>
        </p:nvSpPr>
        <p:spPr>
          <a:xfrm>
            <a:off x="-14478" y="0"/>
            <a:ext cx="12206478" cy="6858000"/>
          </a:xfrm>
          <a:prstGeom prst="rect">
            <a:avLst/>
          </a:prstGeom>
          <a:solidFill>
            <a:srgbClr val="F2F2F2">
              <a:alpha val="29851"/>
            </a:srgbClr>
          </a:solidFill>
          <a:ln w="12700">
            <a:miter lim="400000"/>
          </a:ln>
        </p:spPr>
        <p:txBody>
          <a:bodyPr lIns="45718" tIns="45718" rIns="45718" bIns="45718" anchor="ctr"/>
          <a:lstStyle/>
          <a:p>
            <a:pPr algn="ctr" defTabSz="914400">
              <a:defRPr>
                <a:solidFill>
                  <a:srgbClr val="FFFFFF"/>
                </a:solidFill>
                <a:latin typeface="King"/>
                <a:ea typeface="King"/>
                <a:cs typeface="King"/>
                <a:sym typeface="King"/>
              </a:defRPr>
            </a:pPr>
            <a:endParaRPr dirty="0"/>
          </a:p>
        </p:txBody>
      </p:sp>
      <p:sp>
        <p:nvSpPr>
          <p:cNvPr id="7" name="Slide Number">
            <a:extLst>
              <a:ext uri="{FF2B5EF4-FFF2-40B4-BE49-F238E27FC236}">
                <a16:creationId xmlns:a16="http://schemas.microsoft.com/office/drawing/2014/main" id="{7E2533D0-B51D-0741-961B-9226EF2017AA}"/>
              </a:ext>
            </a:extLst>
          </p:cNvPr>
          <p:cNvSpPr txBox="1">
            <a:spLocks noGrp="1"/>
          </p:cNvSpPr>
          <p:nvPr>
            <p:ph type="sldNum" sz="quarter" idx="2"/>
          </p:nvPr>
        </p:nvSpPr>
        <p:spPr>
          <a:xfrm>
            <a:off x="11590551" y="6356350"/>
            <a:ext cx="249423" cy="246217"/>
          </a:xfrm>
          <a:prstGeom prst="rect">
            <a:avLst/>
          </a:prstGeom>
        </p:spPr>
        <p:txBody>
          <a:bodyPr lIns="45718" tIns="45718" rIns="45718" bIns="45718" anchor="t"/>
          <a:lstStyle>
            <a:lvl1pPr algn="ctr" defTabSz="914330">
              <a:lnSpc>
                <a:spcPct val="100000"/>
              </a:lnSpc>
              <a:spcBef>
                <a:spcPts val="0"/>
              </a:spcBef>
              <a:defRPr sz="1000" b="0" i="0">
                <a:solidFill>
                  <a:schemeClr val="tx1">
                    <a:lumMod val="50000"/>
                  </a:schemeClr>
                </a:solidFill>
                <a:latin typeface="Arial" panose="020B0604020202020204" pitchFamily="34" charset="0"/>
                <a:ea typeface="Open Sans Regular"/>
                <a:cs typeface="Arial" panose="020B0604020202020204" pitchFamily="34" charset="0"/>
                <a:sym typeface="Open Sans Regular"/>
              </a:defRPr>
            </a:lvl1pPr>
          </a:lstStyle>
          <a:p>
            <a:fld id="{86CB4B4D-7CA3-9044-876B-883B54F8677D}" type="slidenum">
              <a:rPr lang="en-GB" smtClean="0"/>
              <a:pPr/>
              <a:t>‹#›</a:t>
            </a:fld>
            <a:endParaRPr lang="en-GB" dirty="0"/>
          </a:p>
        </p:txBody>
      </p:sp>
      <p:sp>
        <p:nvSpPr>
          <p:cNvPr id="8" name="Title 1">
            <a:extLst>
              <a:ext uri="{FF2B5EF4-FFF2-40B4-BE49-F238E27FC236}">
                <a16:creationId xmlns:a16="http://schemas.microsoft.com/office/drawing/2014/main" id="{2E2484D7-F300-634A-B0A7-F109B6FBA9A0}"/>
              </a:ext>
            </a:extLst>
          </p:cNvPr>
          <p:cNvSpPr>
            <a:spLocks noGrp="1"/>
          </p:cNvSpPr>
          <p:nvPr>
            <p:ph type="title" hasCustomPrompt="1"/>
          </p:nvPr>
        </p:nvSpPr>
        <p:spPr>
          <a:xfrm>
            <a:off x="464585" y="1262285"/>
            <a:ext cx="10800023" cy="459765"/>
          </a:xfrm>
          <a:prstGeom prst="rect">
            <a:avLst/>
          </a:prstGeom>
        </p:spPr>
        <p:txBody>
          <a:bodyPr>
            <a:normAutofit/>
          </a:bodyPr>
          <a:lstStyle>
            <a:lvl1pPr>
              <a:defRPr sz="3000" b="0" i="0">
                <a:solidFill>
                  <a:schemeClr val="tx1">
                    <a:lumMod val="50000"/>
                  </a:schemeClr>
                </a:solidFill>
                <a:latin typeface="Arial" panose="020B0604020202020204" pitchFamily="34" charset="0"/>
                <a:cs typeface="Arial" panose="020B0604020202020204" pitchFamily="34" charset="0"/>
              </a:defRPr>
            </a:lvl1pPr>
          </a:lstStyle>
          <a:p>
            <a:r>
              <a:rPr lang="en-GB" dirty="0"/>
              <a:t>Your heading here</a:t>
            </a:r>
            <a:endParaRPr lang="en-US" dirty="0"/>
          </a:p>
        </p:txBody>
      </p:sp>
      <p:sp>
        <p:nvSpPr>
          <p:cNvPr id="6" name="Picture Placeholder 5">
            <a:extLst>
              <a:ext uri="{FF2B5EF4-FFF2-40B4-BE49-F238E27FC236}">
                <a16:creationId xmlns:a16="http://schemas.microsoft.com/office/drawing/2014/main" id="{0EEF8897-9544-214A-B7FB-4E1EE04BBE72}"/>
              </a:ext>
              <a:ext uri="{C183D7F6-B498-43B3-948B-1728B52AA6E4}">
                <adec:decorative xmlns:adec="http://schemas.microsoft.com/office/drawing/2017/decorative" val="1"/>
              </a:ext>
            </a:extLst>
          </p:cNvPr>
          <p:cNvSpPr>
            <a:spLocks noGrp="1"/>
          </p:cNvSpPr>
          <p:nvPr>
            <p:ph type="pic" sz="quarter" idx="10"/>
          </p:nvPr>
        </p:nvSpPr>
        <p:spPr>
          <a:xfrm>
            <a:off x="464586" y="2232024"/>
            <a:ext cx="2236307" cy="2236307"/>
          </a:xfrm>
          <a:prstGeom prst="rect">
            <a:avLst/>
          </a:prstGeom>
        </p:spPr>
        <p:txBody>
          <a:bodyPr/>
          <a:lstStyle/>
          <a:p>
            <a:endParaRPr lang="en-US"/>
          </a:p>
        </p:txBody>
      </p:sp>
      <p:sp>
        <p:nvSpPr>
          <p:cNvPr id="12" name="Picture Placeholder 5">
            <a:extLst>
              <a:ext uri="{FF2B5EF4-FFF2-40B4-BE49-F238E27FC236}">
                <a16:creationId xmlns:a16="http://schemas.microsoft.com/office/drawing/2014/main" id="{8F31EDFC-76A1-374D-B5EA-FF3F84EA1B74}"/>
              </a:ext>
              <a:ext uri="{C183D7F6-B498-43B3-948B-1728B52AA6E4}">
                <adec:decorative xmlns:adec="http://schemas.microsoft.com/office/drawing/2017/decorative" val="1"/>
              </a:ext>
            </a:extLst>
          </p:cNvPr>
          <p:cNvSpPr>
            <a:spLocks noGrp="1"/>
          </p:cNvSpPr>
          <p:nvPr>
            <p:ph type="pic" sz="quarter" idx="11"/>
          </p:nvPr>
        </p:nvSpPr>
        <p:spPr>
          <a:xfrm>
            <a:off x="2700893" y="2234206"/>
            <a:ext cx="2236307" cy="2236307"/>
          </a:xfrm>
          <a:prstGeom prst="rect">
            <a:avLst/>
          </a:prstGeom>
        </p:spPr>
        <p:txBody>
          <a:bodyPr/>
          <a:lstStyle/>
          <a:p>
            <a:endParaRPr lang="en-US"/>
          </a:p>
        </p:txBody>
      </p:sp>
      <p:sp>
        <p:nvSpPr>
          <p:cNvPr id="13" name="Picture Placeholder 5">
            <a:extLst>
              <a:ext uri="{FF2B5EF4-FFF2-40B4-BE49-F238E27FC236}">
                <a16:creationId xmlns:a16="http://schemas.microsoft.com/office/drawing/2014/main" id="{B25DECDE-8443-0A48-A7CF-9FAD953A6339}"/>
              </a:ext>
              <a:ext uri="{C183D7F6-B498-43B3-948B-1728B52AA6E4}">
                <adec:decorative xmlns:adec="http://schemas.microsoft.com/office/drawing/2017/decorative" val="1"/>
              </a:ext>
            </a:extLst>
          </p:cNvPr>
          <p:cNvSpPr>
            <a:spLocks noGrp="1"/>
          </p:cNvSpPr>
          <p:nvPr>
            <p:ph type="pic" sz="quarter" idx="12"/>
          </p:nvPr>
        </p:nvSpPr>
        <p:spPr>
          <a:xfrm>
            <a:off x="4937200" y="2234206"/>
            <a:ext cx="2236307" cy="2236307"/>
          </a:xfrm>
          <a:prstGeom prst="rect">
            <a:avLst/>
          </a:prstGeom>
        </p:spPr>
        <p:txBody>
          <a:bodyPr/>
          <a:lstStyle/>
          <a:p>
            <a:endParaRPr lang="en-US"/>
          </a:p>
        </p:txBody>
      </p:sp>
      <p:sp>
        <p:nvSpPr>
          <p:cNvPr id="10" name="Picture Placeholder 5">
            <a:extLst>
              <a:ext uri="{FF2B5EF4-FFF2-40B4-BE49-F238E27FC236}">
                <a16:creationId xmlns:a16="http://schemas.microsoft.com/office/drawing/2014/main" id="{853A464F-E67A-0844-9E99-00A2592B8233}"/>
              </a:ext>
              <a:ext uri="{C183D7F6-B498-43B3-948B-1728B52AA6E4}">
                <adec:decorative xmlns:adec="http://schemas.microsoft.com/office/drawing/2017/decorative" val="1"/>
              </a:ext>
            </a:extLst>
          </p:cNvPr>
          <p:cNvSpPr>
            <a:spLocks noGrp="1"/>
          </p:cNvSpPr>
          <p:nvPr>
            <p:ph type="pic" sz="quarter" idx="14"/>
          </p:nvPr>
        </p:nvSpPr>
        <p:spPr>
          <a:xfrm>
            <a:off x="7173507" y="2234205"/>
            <a:ext cx="2236307" cy="2236307"/>
          </a:xfrm>
          <a:prstGeom prst="rect">
            <a:avLst/>
          </a:prstGeom>
        </p:spPr>
        <p:txBody>
          <a:bodyPr/>
          <a:lstStyle/>
          <a:p>
            <a:endParaRPr lang="en-US"/>
          </a:p>
        </p:txBody>
      </p:sp>
      <p:sp>
        <p:nvSpPr>
          <p:cNvPr id="20" name="Picture Placeholder 5">
            <a:extLst>
              <a:ext uri="{FF2B5EF4-FFF2-40B4-BE49-F238E27FC236}">
                <a16:creationId xmlns:a16="http://schemas.microsoft.com/office/drawing/2014/main" id="{1B9720C8-8364-094D-952C-D5BB3DC3CC6D}"/>
              </a:ext>
              <a:ext uri="{C183D7F6-B498-43B3-948B-1728B52AA6E4}">
                <adec:decorative xmlns:adec="http://schemas.microsoft.com/office/drawing/2017/decorative" val="1"/>
              </a:ext>
            </a:extLst>
          </p:cNvPr>
          <p:cNvSpPr>
            <a:spLocks noGrp="1"/>
          </p:cNvSpPr>
          <p:nvPr>
            <p:ph type="pic" sz="quarter" idx="15"/>
          </p:nvPr>
        </p:nvSpPr>
        <p:spPr>
          <a:xfrm>
            <a:off x="9409814" y="2234207"/>
            <a:ext cx="2236307" cy="2236307"/>
          </a:xfrm>
          <a:prstGeom prst="rect">
            <a:avLst/>
          </a:prstGeom>
        </p:spPr>
        <p:txBody>
          <a:bodyPr/>
          <a:lstStyle/>
          <a:p>
            <a:endParaRPr lang="en-US"/>
          </a:p>
        </p:txBody>
      </p:sp>
      <p:sp>
        <p:nvSpPr>
          <p:cNvPr id="3" name="Text Placeholder 2">
            <a:extLst>
              <a:ext uri="{FF2B5EF4-FFF2-40B4-BE49-F238E27FC236}">
                <a16:creationId xmlns:a16="http://schemas.microsoft.com/office/drawing/2014/main" id="{66159D91-E918-8C46-81FB-F22C85143206}"/>
              </a:ext>
            </a:extLst>
          </p:cNvPr>
          <p:cNvSpPr>
            <a:spLocks noGrp="1"/>
          </p:cNvSpPr>
          <p:nvPr>
            <p:ph type="body" sz="quarter" idx="16" hasCustomPrompt="1"/>
          </p:nvPr>
        </p:nvSpPr>
        <p:spPr>
          <a:xfrm>
            <a:off x="465138" y="4813300"/>
            <a:ext cx="5460533" cy="1112838"/>
          </a:xfrm>
          <a:prstGeom prst="rect">
            <a:avLst/>
          </a:prstGeom>
        </p:spPr>
        <p:txBody>
          <a:bodyPr/>
          <a:lstStyle>
            <a:lvl1pPr marL="0" indent="0">
              <a:buNone/>
              <a:defRPr sz="1600" b="0" i="0">
                <a:latin typeface="Arial" panose="020B0604020202020204" pitchFamily="34" charset="0"/>
                <a:ea typeface="Open Sans Light" panose="020B0606030504020204" pitchFamily="34" charset="0"/>
                <a:cs typeface="Arial" panose="020B0604020202020204" pitchFamily="34" charset="0"/>
              </a:defRPr>
            </a:lvl1pPr>
            <a:lvl2pPr marL="457200" indent="0">
              <a:buNone/>
              <a:defRPr/>
            </a:lvl2pPr>
          </a:lstStyle>
          <a:p>
            <a:pPr lvl="0"/>
            <a:r>
              <a:rPr lang="en-GB" dirty="0"/>
              <a:t>Click to add your text here</a:t>
            </a:r>
            <a:endParaRPr lang="en-US" dirty="0"/>
          </a:p>
        </p:txBody>
      </p:sp>
      <p:sp>
        <p:nvSpPr>
          <p:cNvPr id="22" name="Text Placeholder 2">
            <a:extLst>
              <a:ext uri="{FF2B5EF4-FFF2-40B4-BE49-F238E27FC236}">
                <a16:creationId xmlns:a16="http://schemas.microsoft.com/office/drawing/2014/main" id="{6A8D4919-0684-4047-B6CC-81AECF3B7499}"/>
              </a:ext>
            </a:extLst>
          </p:cNvPr>
          <p:cNvSpPr>
            <a:spLocks noGrp="1"/>
          </p:cNvSpPr>
          <p:nvPr>
            <p:ph type="body" sz="quarter" idx="17" hasCustomPrompt="1"/>
          </p:nvPr>
        </p:nvSpPr>
        <p:spPr>
          <a:xfrm>
            <a:off x="6185588" y="4813300"/>
            <a:ext cx="5460533" cy="1112838"/>
          </a:xfrm>
          <a:prstGeom prst="rect">
            <a:avLst/>
          </a:prstGeom>
        </p:spPr>
        <p:txBody>
          <a:bodyPr/>
          <a:lstStyle>
            <a:lvl1pPr marL="0" indent="0">
              <a:buNone/>
              <a:defRPr sz="1600" b="0" i="0">
                <a:latin typeface="Arial" panose="020B0604020202020204" pitchFamily="34" charset="0"/>
                <a:ea typeface="Open Sans Light" panose="020B0606030504020204" pitchFamily="34" charset="0"/>
                <a:cs typeface="Arial" panose="020B0604020202020204" pitchFamily="34" charset="0"/>
              </a:defRPr>
            </a:lvl1pPr>
            <a:lvl2pPr marL="457200" indent="0">
              <a:buNone/>
              <a:defRPr/>
            </a:lvl2pPr>
          </a:lstStyle>
          <a:p>
            <a:pPr lvl="0"/>
            <a:r>
              <a:rPr lang="en-GB" dirty="0"/>
              <a:t>Click to add your text here</a:t>
            </a:r>
            <a:endParaRPr lang="en-US" dirty="0"/>
          </a:p>
        </p:txBody>
      </p:sp>
      <p:pic>
        <p:nvPicPr>
          <p:cNvPr id="2" name="Picture 1" descr="University of Cambridge logo">
            <a:extLst>
              <a:ext uri="{FF2B5EF4-FFF2-40B4-BE49-F238E27FC236}">
                <a16:creationId xmlns:a16="http://schemas.microsoft.com/office/drawing/2014/main" id="{BFEFE7F0-EC3F-5B99-19CA-CEE8686714BE}"/>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77749" y="438056"/>
            <a:ext cx="1361678" cy="285281"/>
          </a:xfrm>
          <a:prstGeom prst="rect">
            <a:avLst/>
          </a:prstGeom>
        </p:spPr>
      </p:pic>
    </p:spTree>
    <p:extLst>
      <p:ext uri="{BB962C8B-B14F-4D97-AF65-F5344CB8AC3E}">
        <p14:creationId xmlns:p14="http://schemas.microsoft.com/office/powerpoint/2010/main" val="3364340633"/>
      </p:ext>
    </p:extLst>
  </p:cSld>
  <p:clrMapOvr>
    <a:masterClrMapping/>
  </p:clrMapOvr>
  <p:transition spd="med"/>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wo images with text">
    <p:spTree>
      <p:nvGrpSpPr>
        <p:cNvPr id="1" name=""/>
        <p:cNvGrpSpPr/>
        <p:nvPr/>
      </p:nvGrpSpPr>
      <p:grpSpPr>
        <a:xfrm>
          <a:off x="0" y="0"/>
          <a:ext cx="0" cy="0"/>
          <a:chOff x="0" y="0"/>
          <a:chExt cx="0" cy="0"/>
        </a:xfrm>
      </p:grpSpPr>
      <p:sp>
        <p:nvSpPr>
          <p:cNvPr id="12" name="Прямоугольник 8">
            <a:extLst>
              <a:ext uri="{FF2B5EF4-FFF2-40B4-BE49-F238E27FC236}">
                <a16:creationId xmlns:a16="http://schemas.microsoft.com/office/drawing/2014/main" id="{0A176429-81A5-6B4D-8C6A-2CE230732199}"/>
              </a:ext>
              <a:ext uri="{C183D7F6-B498-43B3-948B-1728B52AA6E4}">
                <adec:decorative xmlns:adec="http://schemas.microsoft.com/office/drawing/2017/decorative" val="1"/>
              </a:ext>
            </a:extLst>
          </p:cNvPr>
          <p:cNvSpPr/>
          <p:nvPr userDrawn="1"/>
        </p:nvSpPr>
        <p:spPr>
          <a:xfrm>
            <a:off x="0" y="0"/>
            <a:ext cx="12206478" cy="6858000"/>
          </a:xfrm>
          <a:prstGeom prst="rect">
            <a:avLst/>
          </a:prstGeom>
          <a:solidFill>
            <a:srgbClr val="F2F2F2">
              <a:alpha val="29851"/>
            </a:srgbClr>
          </a:solidFill>
          <a:ln w="12700">
            <a:miter lim="400000"/>
          </a:ln>
        </p:spPr>
        <p:txBody>
          <a:bodyPr lIns="45718" tIns="45718" rIns="45718" bIns="45718" anchor="ctr"/>
          <a:lstStyle/>
          <a:p>
            <a:pPr algn="ctr" defTabSz="914400">
              <a:defRPr>
                <a:solidFill>
                  <a:srgbClr val="FFFFFF"/>
                </a:solidFill>
                <a:latin typeface="King"/>
                <a:ea typeface="King"/>
                <a:cs typeface="King"/>
                <a:sym typeface="King"/>
              </a:defRPr>
            </a:pPr>
            <a:endParaRPr dirty="0"/>
          </a:p>
        </p:txBody>
      </p:sp>
      <p:sp>
        <p:nvSpPr>
          <p:cNvPr id="7" name="Slide Number">
            <a:extLst>
              <a:ext uri="{FF2B5EF4-FFF2-40B4-BE49-F238E27FC236}">
                <a16:creationId xmlns:a16="http://schemas.microsoft.com/office/drawing/2014/main" id="{7E2533D0-B51D-0741-961B-9226EF2017AA}"/>
              </a:ext>
            </a:extLst>
          </p:cNvPr>
          <p:cNvSpPr txBox="1">
            <a:spLocks noGrp="1"/>
          </p:cNvSpPr>
          <p:nvPr>
            <p:ph type="sldNum" sz="quarter" idx="2"/>
          </p:nvPr>
        </p:nvSpPr>
        <p:spPr>
          <a:xfrm>
            <a:off x="11590551" y="6356350"/>
            <a:ext cx="249423" cy="246217"/>
          </a:xfrm>
          <a:prstGeom prst="rect">
            <a:avLst/>
          </a:prstGeom>
        </p:spPr>
        <p:txBody>
          <a:bodyPr lIns="45718" tIns="45718" rIns="45718" bIns="45718" anchor="t"/>
          <a:lstStyle>
            <a:lvl1pPr algn="ctr" defTabSz="914330">
              <a:lnSpc>
                <a:spcPct val="100000"/>
              </a:lnSpc>
              <a:spcBef>
                <a:spcPts val="0"/>
              </a:spcBef>
              <a:defRPr sz="1000" b="0" i="0">
                <a:solidFill>
                  <a:schemeClr val="tx1">
                    <a:lumMod val="50000"/>
                  </a:schemeClr>
                </a:solidFill>
                <a:latin typeface="Arial" panose="020B0604020202020204" pitchFamily="34" charset="0"/>
                <a:ea typeface="Open Sans Regular"/>
                <a:cs typeface="Arial" panose="020B0604020202020204" pitchFamily="34" charset="0"/>
                <a:sym typeface="Open Sans Regular"/>
              </a:defRPr>
            </a:lvl1pPr>
          </a:lstStyle>
          <a:p>
            <a:fld id="{86CB4B4D-7CA3-9044-876B-883B54F8677D}" type="slidenum">
              <a:rPr lang="en-GB" smtClean="0"/>
              <a:pPr/>
              <a:t>‹#›</a:t>
            </a:fld>
            <a:endParaRPr lang="en-GB" dirty="0"/>
          </a:p>
        </p:txBody>
      </p:sp>
      <p:sp>
        <p:nvSpPr>
          <p:cNvPr id="8" name="Title 1">
            <a:extLst>
              <a:ext uri="{FF2B5EF4-FFF2-40B4-BE49-F238E27FC236}">
                <a16:creationId xmlns:a16="http://schemas.microsoft.com/office/drawing/2014/main" id="{2E2484D7-F300-634A-B0A7-F109B6FBA9A0}"/>
              </a:ext>
            </a:extLst>
          </p:cNvPr>
          <p:cNvSpPr>
            <a:spLocks noGrp="1"/>
          </p:cNvSpPr>
          <p:nvPr>
            <p:ph type="title" hasCustomPrompt="1"/>
          </p:nvPr>
        </p:nvSpPr>
        <p:spPr>
          <a:xfrm>
            <a:off x="434767" y="1230923"/>
            <a:ext cx="10800023" cy="459765"/>
          </a:xfrm>
          <a:prstGeom prst="rect">
            <a:avLst/>
          </a:prstGeom>
        </p:spPr>
        <p:txBody>
          <a:bodyPr>
            <a:normAutofit/>
          </a:bodyPr>
          <a:lstStyle>
            <a:lvl1pPr>
              <a:defRPr sz="3000" b="0" i="0">
                <a:solidFill>
                  <a:schemeClr val="tx1">
                    <a:lumMod val="50000"/>
                  </a:schemeClr>
                </a:solidFill>
                <a:latin typeface="Arial" panose="020B0604020202020204" pitchFamily="34" charset="0"/>
                <a:cs typeface="Arial" panose="020B0604020202020204" pitchFamily="34" charset="0"/>
              </a:defRPr>
            </a:lvl1pPr>
          </a:lstStyle>
          <a:p>
            <a:r>
              <a:rPr lang="en-GB" dirty="0"/>
              <a:t>Your heading here</a:t>
            </a:r>
            <a:endParaRPr lang="en-US" dirty="0"/>
          </a:p>
        </p:txBody>
      </p:sp>
      <p:sp>
        <p:nvSpPr>
          <p:cNvPr id="6" name="Picture Placeholder 5">
            <a:extLst>
              <a:ext uri="{FF2B5EF4-FFF2-40B4-BE49-F238E27FC236}">
                <a16:creationId xmlns:a16="http://schemas.microsoft.com/office/drawing/2014/main" id="{0EEF8897-9544-214A-B7FB-4E1EE04BBE72}"/>
              </a:ext>
              <a:ext uri="{C183D7F6-B498-43B3-948B-1728B52AA6E4}">
                <adec:decorative xmlns:adec="http://schemas.microsoft.com/office/drawing/2017/decorative" val="1"/>
              </a:ext>
            </a:extLst>
          </p:cNvPr>
          <p:cNvSpPr>
            <a:spLocks noGrp="1"/>
          </p:cNvSpPr>
          <p:nvPr>
            <p:ph type="pic" sz="quarter" idx="10"/>
          </p:nvPr>
        </p:nvSpPr>
        <p:spPr>
          <a:xfrm>
            <a:off x="434767" y="2178049"/>
            <a:ext cx="5194633" cy="3074435"/>
          </a:xfrm>
          <a:prstGeom prst="rect">
            <a:avLst/>
          </a:prstGeom>
        </p:spPr>
        <p:txBody>
          <a:bodyPr/>
          <a:lstStyle/>
          <a:p>
            <a:endParaRPr lang="en-US"/>
          </a:p>
        </p:txBody>
      </p:sp>
      <p:sp>
        <p:nvSpPr>
          <p:cNvPr id="11" name="Picture Placeholder 5">
            <a:extLst>
              <a:ext uri="{FF2B5EF4-FFF2-40B4-BE49-F238E27FC236}">
                <a16:creationId xmlns:a16="http://schemas.microsoft.com/office/drawing/2014/main" id="{EC98B0A4-A0E3-1F44-84CC-189A56C2C365}"/>
              </a:ext>
              <a:ext uri="{C183D7F6-B498-43B3-948B-1728B52AA6E4}">
                <adec:decorative xmlns:adec="http://schemas.microsoft.com/office/drawing/2017/decorative" val="1"/>
              </a:ext>
            </a:extLst>
          </p:cNvPr>
          <p:cNvSpPr>
            <a:spLocks noGrp="1"/>
          </p:cNvSpPr>
          <p:nvPr>
            <p:ph type="pic" sz="quarter" idx="11"/>
          </p:nvPr>
        </p:nvSpPr>
        <p:spPr>
          <a:xfrm>
            <a:off x="6268496" y="2178049"/>
            <a:ext cx="5194633" cy="3074435"/>
          </a:xfrm>
          <a:prstGeom prst="rect">
            <a:avLst/>
          </a:prstGeom>
        </p:spPr>
        <p:txBody>
          <a:bodyPr/>
          <a:lstStyle/>
          <a:p>
            <a:endParaRPr lang="en-US"/>
          </a:p>
        </p:txBody>
      </p:sp>
      <p:sp>
        <p:nvSpPr>
          <p:cNvPr id="4" name="Text Placeholder 3">
            <a:extLst>
              <a:ext uri="{FF2B5EF4-FFF2-40B4-BE49-F238E27FC236}">
                <a16:creationId xmlns:a16="http://schemas.microsoft.com/office/drawing/2014/main" id="{6CFC0AC0-0366-0144-8813-E59F04936888}"/>
              </a:ext>
            </a:extLst>
          </p:cNvPr>
          <p:cNvSpPr>
            <a:spLocks noGrp="1"/>
          </p:cNvSpPr>
          <p:nvPr>
            <p:ph type="body" sz="quarter" idx="12" hasCustomPrompt="1"/>
          </p:nvPr>
        </p:nvSpPr>
        <p:spPr>
          <a:xfrm>
            <a:off x="434767" y="5580301"/>
            <a:ext cx="5194300" cy="319087"/>
          </a:xfrm>
          <a:prstGeom prst="rect">
            <a:avLst/>
          </a:prstGeom>
        </p:spPr>
        <p:txBody>
          <a:bodyPr/>
          <a:lstStyle>
            <a:lvl1pPr marL="0" indent="0">
              <a:buNone/>
              <a:defRPr sz="1600" b="0" i="0">
                <a:latin typeface="Arial" panose="020B0604020202020204" pitchFamily="34" charset="0"/>
                <a:ea typeface="Open Sans Light" panose="020B0606030504020204" pitchFamily="34" charset="0"/>
                <a:cs typeface="Arial" panose="020B0604020202020204" pitchFamily="34" charset="0"/>
              </a:defRPr>
            </a:lvl1pPr>
          </a:lstStyle>
          <a:p>
            <a:pPr lvl="0"/>
            <a:r>
              <a:rPr lang="en-GB" dirty="0"/>
              <a:t>Click to add your text here</a:t>
            </a:r>
            <a:endParaRPr lang="en-US" dirty="0"/>
          </a:p>
        </p:txBody>
      </p:sp>
      <p:sp>
        <p:nvSpPr>
          <p:cNvPr id="10" name="Text Placeholder 3">
            <a:extLst>
              <a:ext uri="{FF2B5EF4-FFF2-40B4-BE49-F238E27FC236}">
                <a16:creationId xmlns:a16="http://schemas.microsoft.com/office/drawing/2014/main" id="{0859CCFA-B432-924C-A742-52748A288887}"/>
              </a:ext>
            </a:extLst>
          </p:cNvPr>
          <p:cNvSpPr>
            <a:spLocks noGrp="1"/>
          </p:cNvSpPr>
          <p:nvPr>
            <p:ph type="body" sz="quarter" idx="13" hasCustomPrompt="1"/>
          </p:nvPr>
        </p:nvSpPr>
        <p:spPr>
          <a:xfrm>
            <a:off x="6268829" y="5580300"/>
            <a:ext cx="5194300" cy="319087"/>
          </a:xfrm>
          <a:prstGeom prst="rect">
            <a:avLst/>
          </a:prstGeom>
        </p:spPr>
        <p:txBody>
          <a:bodyPr/>
          <a:lstStyle>
            <a:lvl1pPr marL="0" indent="0">
              <a:buNone/>
              <a:defRPr sz="1600" b="0" i="0">
                <a:latin typeface="Arial" panose="020B0604020202020204" pitchFamily="34" charset="0"/>
                <a:ea typeface="Open Sans Light" panose="020B0606030504020204" pitchFamily="34" charset="0"/>
                <a:cs typeface="Arial" panose="020B0604020202020204" pitchFamily="34" charset="0"/>
              </a:defRPr>
            </a:lvl1pPr>
          </a:lstStyle>
          <a:p>
            <a:pPr lvl="0"/>
            <a:r>
              <a:rPr lang="en-GB" dirty="0"/>
              <a:t>Click to add your text here</a:t>
            </a:r>
            <a:endParaRPr lang="en-US" dirty="0"/>
          </a:p>
        </p:txBody>
      </p:sp>
      <p:pic>
        <p:nvPicPr>
          <p:cNvPr id="2" name="Picture 1" descr="University of Cambridge logo">
            <a:extLst>
              <a:ext uri="{FF2B5EF4-FFF2-40B4-BE49-F238E27FC236}">
                <a16:creationId xmlns:a16="http://schemas.microsoft.com/office/drawing/2014/main" id="{08939B5A-30BB-A01C-2730-D6307CFC8608}"/>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77749" y="438056"/>
            <a:ext cx="1361678" cy="285281"/>
          </a:xfrm>
          <a:prstGeom prst="rect">
            <a:avLst/>
          </a:prstGeom>
        </p:spPr>
      </p:pic>
    </p:spTree>
    <p:extLst>
      <p:ext uri="{BB962C8B-B14F-4D97-AF65-F5344CB8AC3E}">
        <p14:creationId xmlns:p14="http://schemas.microsoft.com/office/powerpoint/2010/main" val="3286322217"/>
      </p:ext>
    </p:extLst>
  </p:cSld>
  <p:clrMapOvr>
    <a:masterClrMapping/>
  </p:clrMapOvr>
  <p:transition spd="med"/>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Multiple logo slide">
    <p:spTree>
      <p:nvGrpSpPr>
        <p:cNvPr id="1" name=""/>
        <p:cNvGrpSpPr/>
        <p:nvPr/>
      </p:nvGrpSpPr>
      <p:grpSpPr>
        <a:xfrm>
          <a:off x="0" y="0"/>
          <a:ext cx="0" cy="0"/>
          <a:chOff x="0" y="0"/>
          <a:chExt cx="0" cy="0"/>
        </a:xfrm>
      </p:grpSpPr>
      <p:sp>
        <p:nvSpPr>
          <p:cNvPr id="2" name="Прямоугольник 8">
            <a:extLst>
              <a:ext uri="{FF2B5EF4-FFF2-40B4-BE49-F238E27FC236}">
                <a16:creationId xmlns:a16="http://schemas.microsoft.com/office/drawing/2014/main" id="{15C5DC0F-2F5E-8AA2-EDFF-C0FD557AD6EE}"/>
              </a:ext>
              <a:ext uri="{C183D7F6-B498-43B3-948B-1728B52AA6E4}">
                <adec:decorative xmlns:adec="http://schemas.microsoft.com/office/drawing/2017/decorative" val="1"/>
              </a:ext>
            </a:extLst>
          </p:cNvPr>
          <p:cNvSpPr/>
          <p:nvPr userDrawn="1"/>
        </p:nvSpPr>
        <p:spPr>
          <a:xfrm>
            <a:off x="0" y="0"/>
            <a:ext cx="12206478" cy="6858000"/>
          </a:xfrm>
          <a:prstGeom prst="rect">
            <a:avLst/>
          </a:prstGeom>
          <a:solidFill>
            <a:srgbClr val="F2F2F2">
              <a:alpha val="29851"/>
            </a:srgbClr>
          </a:solidFill>
          <a:ln w="12700">
            <a:miter lim="400000"/>
          </a:ln>
        </p:spPr>
        <p:txBody>
          <a:bodyPr lIns="45718" tIns="45718" rIns="45718" bIns="45718" anchor="ctr"/>
          <a:lstStyle/>
          <a:p>
            <a:pPr algn="ctr" defTabSz="914400">
              <a:defRPr>
                <a:solidFill>
                  <a:srgbClr val="FFFFFF"/>
                </a:solidFill>
                <a:latin typeface="King"/>
                <a:ea typeface="King"/>
                <a:cs typeface="King"/>
                <a:sym typeface="King"/>
              </a:defRPr>
            </a:pPr>
            <a:endParaRPr dirty="0"/>
          </a:p>
        </p:txBody>
      </p:sp>
      <p:sp>
        <p:nvSpPr>
          <p:cNvPr id="7" name="Slide Number">
            <a:extLst>
              <a:ext uri="{FF2B5EF4-FFF2-40B4-BE49-F238E27FC236}">
                <a16:creationId xmlns:a16="http://schemas.microsoft.com/office/drawing/2014/main" id="{7E2533D0-B51D-0741-961B-9226EF2017AA}"/>
              </a:ext>
            </a:extLst>
          </p:cNvPr>
          <p:cNvSpPr txBox="1">
            <a:spLocks noGrp="1"/>
          </p:cNvSpPr>
          <p:nvPr>
            <p:ph type="sldNum" sz="quarter" idx="2"/>
          </p:nvPr>
        </p:nvSpPr>
        <p:spPr>
          <a:xfrm>
            <a:off x="11590551" y="6356350"/>
            <a:ext cx="249423" cy="246217"/>
          </a:xfrm>
          <a:prstGeom prst="rect">
            <a:avLst/>
          </a:prstGeom>
        </p:spPr>
        <p:txBody>
          <a:bodyPr lIns="45718" tIns="45718" rIns="45718" bIns="45718" anchor="t"/>
          <a:lstStyle>
            <a:lvl1pPr algn="ctr" defTabSz="914330">
              <a:lnSpc>
                <a:spcPct val="100000"/>
              </a:lnSpc>
              <a:spcBef>
                <a:spcPts val="0"/>
              </a:spcBef>
              <a:defRPr sz="1000" b="0" i="0">
                <a:solidFill>
                  <a:schemeClr val="tx1">
                    <a:lumMod val="50000"/>
                  </a:schemeClr>
                </a:solidFill>
                <a:latin typeface="Arial" panose="020B0604020202020204" pitchFamily="34" charset="0"/>
                <a:ea typeface="Open Sans Regular"/>
                <a:cs typeface="Arial" panose="020B0604020202020204" pitchFamily="34" charset="0"/>
                <a:sym typeface="Open Sans Regular"/>
              </a:defRPr>
            </a:lvl1pPr>
          </a:lstStyle>
          <a:p>
            <a:fld id="{86CB4B4D-7CA3-9044-876B-883B54F8677D}" type="slidenum">
              <a:rPr lang="en-GB" smtClean="0"/>
              <a:pPr/>
              <a:t>‹#›</a:t>
            </a:fld>
            <a:endParaRPr lang="en-GB" dirty="0"/>
          </a:p>
        </p:txBody>
      </p:sp>
      <p:sp>
        <p:nvSpPr>
          <p:cNvPr id="8" name="Title 1">
            <a:extLst>
              <a:ext uri="{FF2B5EF4-FFF2-40B4-BE49-F238E27FC236}">
                <a16:creationId xmlns:a16="http://schemas.microsoft.com/office/drawing/2014/main" id="{2E2484D7-F300-634A-B0A7-F109B6FBA9A0}"/>
              </a:ext>
            </a:extLst>
          </p:cNvPr>
          <p:cNvSpPr>
            <a:spLocks noGrp="1"/>
          </p:cNvSpPr>
          <p:nvPr>
            <p:ph type="title" hasCustomPrompt="1"/>
          </p:nvPr>
        </p:nvSpPr>
        <p:spPr>
          <a:xfrm>
            <a:off x="464585" y="1262285"/>
            <a:ext cx="10800023" cy="459765"/>
          </a:xfrm>
          <a:prstGeom prst="rect">
            <a:avLst/>
          </a:prstGeom>
        </p:spPr>
        <p:txBody>
          <a:bodyPr>
            <a:normAutofit/>
          </a:bodyPr>
          <a:lstStyle>
            <a:lvl1pPr>
              <a:defRPr sz="3000" b="0" i="0">
                <a:solidFill>
                  <a:schemeClr val="tx1">
                    <a:lumMod val="50000"/>
                  </a:schemeClr>
                </a:solidFill>
                <a:latin typeface="Arial" panose="020B0604020202020204" pitchFamily="34" charset="0"/>
                <a:cs typeface="Arial" panose="020B0604020202020204" pitchFamily="34" charset="0"/>
              </a:defRPr>
            </a:lvl1pPr>
          </a:lstStyle>
          <a:p>
            <a:r>
              <a:rPr lang="en-GB" dirty="0"/>
              <a:t>Your heading here</a:t>
            </a:r>
            <a:endParaRPr lang="en-US" dirty="0"/>
          </a:p>
        </p:txBody>
      </p:sp>
      <p:sp>
        <p:nvSpPr>
          <p:cNvPr id="6" name="Picture Placeholder 5">
            <a:extLst>
              <a:ext uri="{FF2B5EF4-FFF2-40B4-BE49-F238E27FC236}">
                <a16:creationId xmlns:a16="http://schemas.microsoft.com/office/drawing/2014/main" id="{0EEF8897-9544-214A-B7FB-4E1EE04BBE72}"/>
              </a:ext>
              <a:ext uri="{C183D7F6-B498-43B3-948B-1728B52AA6E4}">
                <adec:decorative xmlns:adec="http://schemas.microsoft.com/office/drawing/2017/decorative" val="1"/>
              </a:ext>
            </a:extLst>
          </p:cNvPr>
          <p:cNvSpPr>
            <a:spLocks noGrp="1"/>
          </p:cNvSpPr>
          <p:nvPr>
            <p:ph type="pic" sz="quarter" idx="10" hasCustomPrompt="1"/>
          </p:nvPr>
        </p:nvSpPr>
        <p:spPr>
          <a:xfrm>
            <a:off x="464586" y="2178050"/>
            <a:ext cx="1424987" cy="1424987"/>
          </a:xfrm>
          <a:prstGeom prst="rect">
            <a:avLst/>
          </a:prstGeom>
        </p:spPr>
        <p:txBody>
          <a:bodyPr/>
          <a:lstStyle>
            <a:lvl1pPr marL="0" indent="0">
              <a:buNone/>
              <a:defRPr/>
            </a:lvl1pPr>
          </a:lstStyle>
          <a:p>
            <a:r>
              <a:rPr lang="en-US" dirty="0"/>
              <a:t>Logo</a:t>
            </a:r>
          </a:p>
        </p:txBody>
      </p:sp>
      <p:sp>
        <p:nvSpPr>
          <p:cNvPr id="13" name="Picture Placeholder 5">
            <a:extLst>
              <a:ext uri="{FF2B5EF4-FFF2-40B4-BE49-F238E27FC236}">
                <a16:creationId xmlns:a16="http://schemas.microsoft.com/office/drawing/2014/main" id="{B25DECDE-8443-0A48-A7CF-9FAD953A6339}"/>
              </a:ext>
              <a:ext uri="{C183D7F6-B498-43B3-948B-1728B52AA6E4}">
                <adec:decorative xmlns:adec="http://schemas.microsoft.com/office/drawing/2017/decorative" val="1"/>
              </a:ext>
            </a:extLst>
          </p:cNvPr>
          <p:cNvSpPr>
            <a:spLocks noGrp="1"/>
          </p:cNvSpPr>
          <p:nvPr>
            <p:ph type="pic" sz="quarter" idx="12" hasCustomPrompt="1"/>
          </p:nvPr>
        </p:nvSpPr>
        <p:spPr>
          <a:xfrm>
            <a:off x="4200932" y="2180561"/>
            <a:ext cx="1424987" cy="1424987"/>
          </a:xfrm>
          <a:prstGeom prst="rect">
            <a:avLst/>
          </a:prstGeom>
        </p:spPr>
        <p:txBody>
          <a:bodyPr/>
          <a:lstStyle>
            <a:lvl1pPr marL="0" indent="0">
              <a:buNone/>
              <a:defRPr/>
            </a:lvl1pPr>
          </a:lstStyle>
          <a:p>
            <a:r>
              <a:rPr lang="en-US" dirty="0"/>
              <a:t>Logo</a:t>
            </a:r>
          </a:p>
        </p:txBody>
      </p:sp>
      <p:sp>
        <p:nvSpPr>
          <p:cNvPr id="10" name="Picture Placeholder 5">
            <a:extLst>
              <a:ext uri="{FF2B5EF4-FFF2-40B4-BE49-F238E27FC236}">
                <a16:creationId xmlns:a16="http://schemas.microsoft.com/office/drawing/2014/main" id="{853A464F-E67A-0844-9E99-00A2592B8233}"/>
              </a:ext>
              <a:ext uri="{C183D7F6-B498-43B3-948B-1728B52AA6E4}">
                <adec:decorative xmlns:adec="http://schemas.microsoft.com/office/drawing/2017/decorative" val="1"/>
              </a:ext>
            </a:extLst>
          </p:cNvPr>
          <p:cNvSpPr>
            <a:spLocks noGrp="1"/>
          </p:cNvSpPr>
          <p:nvPr>
            <p:ph type="pic" sz="quarter" idx="14" hasCustomPrompt="1"/>
          </p:nvPr>
        </p:nvSpPr>
        <p:spPr>
          <a:xfrm>
            <a:off x="6069105" y="2180561"/>
            <a:ext cx="1424987" cy="1424987"/>
          </a:xfrm>
          <a:prstGeom prst="rect">
            <a:avLst/>
          </a:prstGeom>
        </p:spPr>
        <p:txBody>
          <a:bodyPr/>
          <a:lstStyle>
            <a:lvl1pPr marL="0" indent="0">
              <a:buNone/>
              <a:defRPr/>
            </a:lvl1pPr>
          </a:lstStyle>
          <a:p>
            <a:r>
              <a:rPr lang="en-US" dirty="0"/>
              <a:t>Logo</a:t>
            </a:r>
          </a:p>
        </p:txBody>
      </p:sp>
      <p:sp>
        <p:nvSpPr>
          <p:cNvPr id="14" name="Picture Placeholder 5">
            <a:extLst>
              <a:ext uri="{FF2B5EF4-FFF2-40B4-BE49-F238E27FC236}">
                <a16:creationId xmlns:a16="http://schemas.microsoft.com/office/drawing/2014/main" id="{A1FBCC91-167F-174E-A8A6-1AEFAC8E3D90}"/>
              </a:ext>
              <a:ext uri="{C183D7F6-B498-43B3-948B-1728B52AA6E4}">
                <adec:decorative xmlns:adec="http://schemas.microsoft.com/office/drawing/2017/decorative" val="1"/>
              </a:ext>
            </a:extLst>
          </p:cNvPr>
          <p:cNvSpPr>
            <a:spLocks noGrp="1"/>
          </p:cNvSpPr>
          <p:nvPr>
            <p:ph type="pic" sz="quarter" idx="15" hasCustomPrompt="1"/>
          </p:nvPr>
        </p:nvSpPr>
        <p:spPr>
          <a:xfrm>
            <a:off x="7937278" y="2180561"/>
            <a:ext cx="1424987" cy="1424987"/>
          </a:xfrm>
          <a:prstGeom prst="rect">
            <a:avLst/>
          </a:prstGeom>
        </p:spPr>
        <p:txBody>
          <a:bodyPr/>
          <a:lstStyle>
            <a:lvl1pPr marL="0" indent="0">
              <a:buNone/>
              <a:defRPr/>
            </a:lvl1pPr>
          </a:lstStyle>
          <a:p>
            <a:r>
              <a:rPr lang="en-US" dirty="0"/>
              <a:t>Logo</a:t>
            </a:r>
          </a:p>
        </p:txBody>
      </p:sp>
      <p:sp>
        <p:nvSpPr>
          <p:cNvPr id="19" name="Picture Placeholder 5">
            <a:extLst>
              <a:ext uri="{FF2B5EF4-FFF2-40B4-BE49-F238E27FC236}">
                <a16:creationId xmlns:a16="http://schemas.microsoft.com/office/drawing/2014/main" id="{18B2014B-7BC8-0B40-865F-DE303BA6585C}"/>
              </a:ext>
              <a:ext uri="{C183D7F6-B498-43B3-948B-1728B52AA6E4}">
                <adec:decorative xmlns:adec="http://schemas.microsoft.com/office/drawing/2017/decorative" val="1"/>
              </a:ext>
            </a:extLst>
          </p:cNvPr>
          <p:cNvSpPr>
            <a:spLocks noGrp="1"/>
          </p:cNvSpPr>
          <p:nvPr>
            <p:ph type="pic" sz="quarter" idx="16" hasCustomPrompt="1"/>
          </p:nvPr>
        </p:nvSpPr>
        <p:spPr>
          <a:xfrm>
            <a:off x="9805451" y="2180561"/>
            <a:ext cx="1424987" cy="1424987"/>
          </a:xfrm>
          <a:prstGeom prst="rect">
            <a:avLst/>
          </a:prstGeom>
        </p:spPr>
        <p:txBody>
          <a:bodyPr/>
          <a:lstStyle>
            <a:lvl1pPr marL="0" indent="0">
              <a:buNone/>
              <a:defRPr/>
            </a:lvl1pPr>
          </a:lstStyle>
          <a:p>
            <a:r>
              <a:rPr lang="en-US" dirty="0"/>
              <a:t>Logo</a:t>
            </a:r>
          </a:p>
        </p:txBody>
      </p:sp>
      <p:sp>
        <p:nvSpPr>
          <p:cNvPr id="20" name="Picture Placeholder 5">
            <a:extLst>
              <a:ext uri="{FF2B5EF4-FFF2-40B4-BE49-F238E27FC236}">
                <a16:creationId xmlns:a16="http://schemas.microsoft.com/office/drawing/2014/main" id="{A42AE922-E20A-744C-84E2-518ECDE24198}"/>
              </a:ext>
              <a:ext uri="{C183D7F6-B498-43B3-948B-1728B52AA6E4}">
                <adec:decorative xmlns:adec="http://schemas.microsoft.com/office/drawing/2017/decorative" val="1"/>
              </a:ext>
            </a:extLst>
          </p:cNvPr>
          <p:cNvSpPr>
            <a:spLocks noGrp="1"/>
          </p:cNvSpPr>
          <p:nvPr>
            <p:ph type="pic" sz="quarter" idx="17" hasCustomPrompt="1"/>
          </p:nvPr>
        </p:nvSpPr>
        <p:spPr>
          <a:xfrm>
            <a:off x="464585" y="3947216"/>
            <a:ext cx="1424987" cy="1424987"/>
          </a:xfrm>
          <a:prstGeom prst="rect">
            <a:avLst/>
          </a:prstGeom>
        </p:spPr>
        <p:txBody>
          <a:bodyPr/>
          <a:lstStyle>
            <a:lvl1pPr marL="0" indent="0">
              <a:buNone/>
              <a:defRPr/>
            </a:lvl1pPr>
          </a:lstStyle>
          <a:p>
            <a:r>
              <a:rPr lang="en-US" dirty="0"/>
              <a:t>Logo</a:t>
            </a:r>
          </a:p>
        </p:txBody>
      </p:sp>
      <p:sp>
        <p:nvSpPr>
          <p:cNvPr id="21" name="Picture Placeholder 5">
            <a:extLst>
              <a:ext uri="{FF2B5EF4-FFF2-40B4-BE49-F238E27FC236}">
                <a16:creationId xmlns:a16="http://schemas.microsoft.com/office/drawing/2014/main" id="{CCEA9B6A-827F-2441-98C9-641038AE25E6}"/>
              </a:ext>
              <a:ext uri="{C183D7F6-B498-43B3-948B-1728B52AA6E4}">
                <adec:decorative xmlns:adec="http://schemas.microsoft.com/office/drawing/2017/decorative" val="1"/>
              </a:ext>
            </a:extLst>
          </p:cNvPr>
          <p:cNvSpPr>
            <a:spLocks noGrp="1"/>
          </p:cNvSpPr>
          <p:nvPr>
            <p:ph type="pic" sz="quarter" idx="18" hasCustomPrompt="1"/>
          </p:nvPr>
        </p:nvSpPr>
        <p:spPr>
          <a:xfrm>
            <a:off x="2332758" y="3941555"/>
            <a:ext cx="1424987" cy="1424987"/>
          </a:xfrm>
          <a:prstGeom prst="rect">
            <a:avLst/>
          </a:prstGeom>
        </p:spPr>
        <p:txBody>
          <a:bodyPr/>
          <a:lstStyle>
            <a:lvl1pPr marL="0" indent="0">
              <a:buNone/>
              <a:defRPr/>
            </a:lvl1pPr>
          </a:lstStyle>
          <a:p>
            <a:r>
              <a:rPr lang="en-US" dirty="0"/>
              <a:t>Logo</a:t>
            </a:r>
          </a:p>
        </p:txBody>
      </p:sp>
      <p:sp>
        <p:nvSpPr>
          <p:cNvPr id="22" name="Picture Placeholder 5">
            <a:extLst>
              <a:ext uri="{FF2B5EF4-FFF2-40B4-BE49-F238E27FC236}">
                <a16:creationId xmlns:a16="http://schemas.microsoft.com/office/drawing/2014/main" id="{B5D2A66B-93CD-0049-A7AF-6B6124A74D34}"/>
              </a:ext>
              <a:ext uri="{C183D7F6-B498-43B3-948B-1728B52AA6E4}">
                <adec:decorative xmlns:adec="http://schemas.microsoft.com/office/drawing/2017/decorative" val="1"/>
              </a:ext>
            </a:extLst>
          </p:cNvPr>
          <p:cNvSpPr>
            <a:spLocks noGrp="1"/>
          </p:cNvSpPr>
          <p:nvPr>
            <p:ph type="pic" sz="quarter" idx="19" hasCustomPrompt="1"/>
          </p:nvPr>
        </p:nvSpPr>
        <p:spPr>
          <a:xfrm>
            <a:off x="4200931" y="3949727"/>
            <a:ext cx="1424987" cy="1424987"/>
          </a:xfrm>
          <a:prstGeom prst="rect">
            <a:avLst/>
          </a:prstGeom>
        </p:spPr>
        <p:txBody>
          <a:bodyPr/>
          <a:lstStyle>
            <a:lvl1pPr marL="0" indent="0">
              <a:buNone/>
              <a:defRPr/>
            </a:lvl1pPr>
          </a:lstStyle>
          <a:p>
            <a:r>
              <a:rPr lang="en-US" dirty="0"/>
              <a:t>Logo</a:t>
            </a:r>
          </a:p>
        </p:txBody>
      </p:sp>
      <p:sp>
        <p:nvSpPr>
          <p:cNvPr id="23" name="Picture Placeholder 5">
            <a:extLst>
              <a:ext uri="{FF2B5EF4-FFF2-40B4-BE49-F238E27FC236}">
                <a16:creationId xmlns:a16="http://schemas.microsoft.com/office/drawing/2014/main" id="{B1149AC7-DA38-594B-9391-77A3DC88AF80}"/>
              </a:ext>
              <a:ext uri="{C183D7F6-B498-43B3-948B-1728B52AA6E4}">
                <adec:decorative xmlns:adec="http://schemas.microsoft.com/office/drawing/2017/decorative" val="1"/>
              </a:ext>
            </a:extLst>
          </p:cNvPr>
          <p:cNvSpPr>
            <a:spLocks noGrp="1"/>
          </p:cNvSpPr>
          <p:nvPr>
            <p:ph type="pic" sz="quarter" idx="20" hasCustomPrompt="1"/>
          </p:nvPr>
        </p:nvSpPr>
        <p:spPr>
          <a:xfrm>
            <a:off x="6069104" y="3949727"/>
            <a:ext cx="1424987" cy="1424987"/>
          </a:xfrm>
          <a:prstGeom prst="rect">
            <a:avLst/>
          </a:prstGeom>
        </p:spPr>
        <p:txBody>
          <a:bodyPr/>
          <a:lstStyle>
            <a:lvl1pPr marL="0" indent="0">
              <a:buNone/>
              <a:defRPr/>
            </a:lvl1pPr>
          </a:lstStyle>
          <a:p>
            <a:r>
              <a:rPr lang="en-US" dirty="0"/>
              <a:t>Logo</a:t>
            </a:r>
          </a:p>
        </p:txBody>
      </p:sp>
      <p:sp>
        <p:nvSpPr>
          <p:cNvPr id="24" name="Picture Placeholder 5">
            <a:extLst>
              <a:ext uri="{FF2B5EF4-FFF2-40B4-BE49-F238E27FC236}">
                <a16:creationId xmlns:a16="http://schemas.microsoft.com/office/drawing/2014/main" id="{3CE59067-057C-AB46-BE60-2EA853E323F1}"/>
              </a:ext>
              <a:ext uri="{C183D7F6-B498-43B3-948B-1728B52AA6E4}">
                <adec:decorative xmlns:adec="http://schemas.microsoft.com/office/drawing/2017/decorative" val="1"/>
              </a:ext>
            </a:extLst>
          </p:cNvPr>
          <p:cNvSpPr>
            <a:spLocks noGrp="1"/>
          </p:cNvSpPr>
          <p:nvPr>
            <p:ph type="pic" sz="quarter" idx="21" hasCustomPrompt="1"/>
          </p:nvPr>
        </p:nvSpPr>
        <p:spPr>
          <a:xfrm>
            <a:off x="7937277" y="3949727"/>
            <a:ext cx="1424987" cy="1424987"/>
          </a:xfrm>
          <a:prstGeom prst="rect">
            <a:avLst/>
          </a:prstGeom>
        </p:spPr>
        <p:txBody>
          <a:bodyPr/>
          <a:lstStyle>
            <a:lvl1pPr marL="0" indent="0">
              <a:buNone/>
              <a:defRPr/>
            </a:lvl1pPr>
          </a:lstStyle>
          <a:p>
            <a:r>
              <a:rPr lang="en-US" dirty="0"/>
              <a:t>Logo</a:t>
            </a:r>
          </a:p>
        </p:txBody>
      </p:sp>
      <p:sp>
        <p:nvSpPr>
          <p:cNvPr id="25" name="Picture Placeholder 5">
            <a:extLst>
              <a:ext uri="{FF2B5EF4-FFF2-40B4-BE49-F238E27FC236}">
                <a16:creationId xmlns:a16="http://schemas.microsoft.com/office/drawing/2014/main" id="{AA4C0EA4-6DE1-6142-835A-1288D6233FE2}"/>
              </a:ext>
              <a:ext uri="{C183D7F6-B498-43B3-948B-1728B52AA6E4}">
                <adec:decorative xmlns:adec="http://schemas.microsoft.com/office/drawing/2017/decorative" val="1"/>
              </a:ext>
            </a:extLst>
          </p:cNvPr>
          <p:cNvSpPr>
            <a:spLocks noGrp="1"/>
          </p:cNvSpPr>
          <p:nvPr>
            <p:ph type="pic" sz="quarter" idx="22" hasCustomPrompt="1"/>
          </p:nvPr>
        </p:nvSpPr>
        <p:spPr>
          <a:xfrm>
            <a:off x="9805450" y="3949727"/>
            <a:ext cx="1424987" cy="1424987"/>
          </a:xfrm>
          <a:prstGeom prst="rect">
            <a:avLst/>
          </a:prstGeom>
        </p:spPr>
        <p:txBody>
          <a:bodyPr/>
          <a:lstStyle>
            <a:lvl1pPr marL="0" indent="0">
              <a:buNone/>
              <a:defRPr/>
            </a:lvl1pPr>
          </a:lstStyle>
          <a:p>
            <a:r>
              <a:rPr lang="en-US" dirty="0"/>
              <a:t>Logo</a:t>
            </a:r>
          </a:p>
        </p:txBody>
      </p:sp>
      <p:sp>
        <p:nvSpPr>
          <p:cNvPr id="26" name="Picture Placeholder 5">
            <a:extLst>
              <a:ext uri="{FF2B5EF4-FFF2-40B4-BE49-F238E27FC236}">
                <a16:creationId xmlns:a16="http://schemas.microsoft.com/office/drawing/2014/main" id="{83711FC0-E14E-D440-B2BE-78D39D340C41}"/>
              </a:ext>
              <a:ext uri="{C183D7F6-B498-43B3-948B-1728B52AA6E4}">
                <adec:decorative xmlns:adec="http://schemas.microsoft.com/office/drawing/2017/decorative" val="1"/>
              </a:ext>
            </a:extLst>
          </p:cNvPr>
          <p:cNvSpPr>
            <a:spLocks noGrp="1"/>
          </p:cNvSpPr>
          <p:nvPr>
            <p:ph type="pic" sz="quarter" idx="23" hasCustomPrompt="1"/>
          </p:nvPr>
        </p:nvSpPr>
        <p:spPr>
          <a:xfrm>
            <a:off x="2332758" y="2178050"/>
            <a:ext cx="1424987" cy="1424987"/>
          </a:xfrm>
          <a:prstGeom prst="rect">
            <a:avLst/>
          </a:prstGeom>
        </p:spPr>
        <p:txBody>
          <a:bodyPr/>
          <a:lstStyle>
            <a:lvl1pPr marL="0" indent="0">
              <a:buNone/>
              <a:defRPr/>
            </a:lvl1pPr>
          </a:lstStyle>
          <a:p>
            <a:r>
              <a:rPr lang="en-US" dirty="0"/>
              <a:t>Logo</a:t>
            </a:r>
          </a:p>
        </p:txBody>
      </p:sp>
      <p:pic>
        <p:nvPicPr>
          <p:cNvPr id="3" name="Picture 2" descr="University of Cambridge logo">
            <a:extLst>
              <a:ext uri="{FF2B5EF4-FFF2-40B4-BE49-F238E27FC236}">
                <a16:creationId xmlns:a16="http://schemas.microsoft.com/office/drawing/2014/main" id="{2206565F-19A9-F56A-E268-1A521186557B}"/>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77749" y="438056"/>
            <a:ext cx="1361678" cy="285281"/>
          </a:xfrm>
          <a:prstGeom prst="rect">
            <a:avLst/>
          </a:prstGeom>
        </p:spPr>
      </p:pic>
    </p:spTree>
    <p:extLst>
      <p:ext uri="{BB962C8B-B14F-4D97-AF65-F5344CB8AC3E}">
        <p14:creationId xmlns:p14="http://schemas.microsoft.com/office/powerpoint/2010/main" val="110360087"/>
      </p:ext>
    </p:extLst>
  </p:cSld>
  <p:clrMapOvr>
    <a:masterClrMapping/>
  </p:clrMapOvr>
  <p:transition spd="med"/>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Blank with UoC logo">
    <p:spTree>
      <p:nvGrpSpPr>
        <p:cNvPr id="1" name=""/>
        <p:cNvGrpSpPr/>
        <p:nvPr/>
      </p:nvGrpSpPr>
      <p:grpSpPr>
        <a:xfrm>
          <a:off x="0" y="0"/>
          <a:ext cx="0" cy="0"/>
          <a:chOff x="0" y="0"/>
          <a:chExt cx="0" cy="0"/>
        </a:xfrm>
      </p:grpSpPr>
      <p:sp>
        <p:nvSpPr>
          <p:cNvPr id="5" name="Прямоугольник 8">
            <a:extLst>
              <a:ext uri="{FF2B5EF4-FFF2-40B4-BE49-F238E27FC236}">
                <a16:creationId xmlns:a16="http://schemas.microsoft.com/office/drawing/2014/main" id="{B4B0D22C-051D-4147-AAAA-FD7CE0AE94C2}"/>
              </a:ext>
              <a:ext uri="{C183D7F6-B498-43B3-948B-1728B52AA6E4}">
                <adec:decorative xmlns:adec="http://schemas.microsoft.com/office/drawing/2017/decorative" val="1"/>
              </a:ext>
            </a:extLst>
          </p:cNvPr>
          <p:cNvSpPr/>
          <p:nvPr userDrawn="1"/>
        </p:nvSpPr>
        <p:spPr>
          <a:xfrm>
            <a:off x="-14478" y="0"/>
            <a:ext cx="12206478" cy="6858000"/>
          </a:xfrm>
          <a:prstGeom prst="rect">
            <a:avLst/>
          </a:prstGeom>
          <a:solidFill>
            <a:srgbClr val="F2F2F2">
              <a:alpha val="29851"/>
            </a:srgbClr>
          </a:solidFill>
          <a:ln w="12700">
            <a:miter lim="400000"/>
          </a:ln>
        </p:spPr>
        <p:txBody>
          <a:bodyPr lIns="45718" tIns="45718" rIns="45718" bIns="45718" anchor="ctr"/>
          <a:lstStyle/>
          <a:p>
            <a:pPr algn="ctr" defTabSz="914400">
              <a:defRPr>
                <a:solidFill>
                  <a:srgbClr val="FFFFFF"/>
                </a:solidFill>
                <a:latin typeface="King"/>
                <a:ea typeface="King"/>
                <a:cs typeface="King"/>
                <a:sym typeface="King"/>
              </a:defRPr>
            </a:pPr>
            <a:endParaRPr dirty="0"/>
          </a:p>
        </p:txBody>
      </p:sp>
      <p:sp>
        <p:nvSpPr>
          <p:cNvPr id="4" name="Slide Number">
            <a:extLst>
              <a:ext uri="{FF2B5EF4-FFF2-40B4-BE49-F238E27FC236}">
                <a16:creationId xmlns:a16="http://schemas.microsoft.com/office/drawing/2014/main" id="{F1FDF40F-AA30-C342-848B-716B6756B991}"/>
              </a:ext>
            </a:extLst>
          </p:cNvPr>
          <p:cNvSpPr txBox="1">
            <a:spLocks noGrp="1"/>
          </p:cNvSpPr>
          <p:nvPr>
            <p:ph type="sldNum" sz="quarter" idx="2"/>
          </p:nvPr>
        </p:nvSpPr>
        <p:spPr>
          <a:xfrm>
            <a:off x="11590551" y="6356350"/>
            <a:ext cx="249423" cy="246217"/>
          </a:xfrm>
          <a:prstGeom prst="rect">
            <a:avLst/>
          </a:prstGeom>
        </p:spPr>
        <p:txBody>
          <a:bodyPr lIns="45718" tIns="45718" rIns="45718" bIns="45718" anchor="t"/>
          <a:lstStyle>
            <a:lvl1pPr algn="ctr" defTabSz="914330">
              <a:lnSpc>
                <a:spcPct val="100000"/>
              </a:lnSpc>
              <a:spcBef>
                <a:spcPts val="0"/>
              </a:spcBef>
              <a:defRPr sz="1000" b="0" i="0">
                <a:solidFill>
                  <a:schemeClr val="tx1">
                    <a:lumMod val="50000"/>
                  </a:schemeClr>
                </a:solidFill>
                <a:latin typeface="Arial" panose="020B0604020202020204" pitchFamily="34" charset="0"/>
                <a:ea typeface="Open Sans Regular"/>
                <a:cs typeface="Arial" panose="020B0604020202020204" pitchFamily="34" charset="0"/>
                <a:sym typeface="Open Sans Regular"/>
              </a:defRPr>
            </a:lvl1pPr>
          </a:lstStyle>
          <a:p>
            <a:fld id="{86CB4B4D-7CA3-9044-876B-883B54F8677D}" type="slidenum">
              <a:rPr lang="en-GB" smtClean="0"/>
              <a:pPr/>
              <a:t>‹#›</a:t>
            </a:fld>
            <a:endParaRPr lang="en-GB" dirty="0"/>
          </a:p>
        </p:txBody>
      </p:sp>
      <p:pic>
        <p:nvPicPr>
          <p:cNvPr id="2" name="Picture 1" descr="University of Cambridge logo">
            <a:extLst>
              <a:ext uri="{FF2B5EF4-FFF2-40B4-BE49-F238E27FC236}">
                <a16:creationId xmlns:a16="http://schemas.microsoft.com/office/drawing/2014/main" id="{FCD60810-8061-7E2E-9C5A-84F7D81FC8DA}"/>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77749" y="438056"/>
            <a:ext cx="1361678" cy="285281"/>
          </a:xfrm>
          <a:prstGeom prst="rect">
            <a:avLst/>
          </a:prstGeom>
        </p:spPr>
      </p:pic>
    </p:spTree>
    <p:extLst>
      <p:ext uri="{BB962C8B-B14F-4D97-AF65-F5344CB8AC3E}">
        <p14:creationId xmlns:p14="http://schemas.microsoft.com/office/powerpoint/2010/main" val="572188396"/>
      </p:ext>
    </p:extLst>
  </p:cSld>
  <p:clrMapOvr>
    <a:masterClrMapping/>
  </p:clrMapOvr>
  <p:transition spd="med"/>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Five Icons on Circles with Text">
    <p:spTree>
      <p:nvGrpSpPr>
        <p:cNvPr id="1" name=""/>
        <p:cNvGrpSpPr/>
        <p:nvPr/>
      </p:nvGrpSpPr>
      <p:grpSpPr>
        <a:xfrm>
          <a:off x="0" y="0"/>
          <a:ext cx="0" cy="0"/>
          <a:chOff x="0" y="0"/>
          <a:chExt cx="0" cy="0"/>
        </a:xfrm>
      </p:grpSpPr>
      <p:sp>
        <p:nvSpPr>
          <p:cNvPr id="5" name="Прямоугольник 8">
            <a:extLst>
              <a:ext uri="{FF2B5EF4-FFF2-40B4-BE49-F238E27FC236}">
                <a16:creationId xmlns:a16="http://schemas.microsoft.com/office/drawing/2014/main" id="{B4B0D22C-051D-4147-AAAA-FD7CE0AE94C2}"/>
              </a:ext>
              <a:ext uri="{C183D7F6-B498-43B3-948B-1728B52AA6E4}">
                <adec:decorative xmlns:adec="http://schemas.microsoft.com/office/drawing/2017/decorative" val="1"/>
              </a:ext>
            </a:extLst>
          </p:cNvPr>
          <p:cNvSpPr/>
          <p:nvPr userDrawn="1"/>
        </p:nvSpPr>
        <p:spPr>
          <a:xfrm>
            <a:off x="0" y="2565"/>
            <a:ext cx="12206478" cy="6858000"/>
          </a:xfrm>
          <a:prstGeom prst="rect">
            <a:avLst/>
          </a:prstGeom>
          <a:solidFill>
            <a:srgbClr val="F2F2F2">
              <a:alpha val="29851"/>
            </a:srgbClr>
          </a:solidFill>
          <a:ln w="12700">
            <a:miter lim="400000"/>
          </a:ln>
        </p:spPr>
        <p:txBody>
          <a:bodyPr lIns="45718" tIns="45718" rIns="45718" bIns="45718" anchor="ctr"/>
          <a:lstStyle/>
          <a:p>
            <a:pPr algn="ctr" defTabSz="914400">
              <a:defRPr>
                <a:solidFill>
                  <a:srgbClr val="FFFFFF"/>
                </a:solidFill>
                <a:latin typeface="King"/>
                <a:ea typeface="King"/>
                <a:cs typeface="King"/>
                <a:sym typeface="King"/>
              </a:defRPr>
            </a:pPr>
            <a:endParaRPr dirty="0"/>
          </a:p>
        </p:txBody>
      </p:sp>
      <p:sp>
        <p:nvSpPr>
          <p:cNvPr id="4" name="Slide Number">
            <a:extLst>
              <a:ext uri="{FF2B5EF4-FFF2-40B4-BE49-F238E27FC236}">
                <a16:creationId xmlns:a16="http://schemas.microsoft.com/office/drawing/2014/main" id="{F1FDF40F-AA30-C342-848B-716B6756B991}"/>
              </a:ext>
            </a:extLst>
          </p:cNvPr>
          <p:cNvSpPr txBox="1">
            <a:spLocks noGrp="1"/>
          </p:cNvSpPr>
          <p:nvPr>
            <p:ph type="sldNum" sz="quarter" idx="2"/>
          </p:nvPr>
        </p:nvSpPr>
        <p:spPr>
          <a:xfrm>
            <a:off x="11590551" y="6356350"/>
            <a:ext cx="249423" cy="246217"/>
          </a:xfrm>
          <a:prstGeom prst="rect">
            <a:avLst/>
          </a:prstGeom>
        </p:spPr>
        <p:txBody>
          <a:bodyPr lIns="45718" tIns="45718" rIns="45718" bIns="45718" anchor="t"/>
          <a:lstStyle>
            <a:lvl1pPr algn="ctr" defTabSz="914330">
              <a:lnSpc>
                <a:spcPct val="100000"/>
              </a:lnSpc>
              <a:spcBef>
                <a:spcPts val="0"/>
              </a:spcBef>
              <a:defRPr sz="1000" b="0" i="0">
                <a:solidFill>
                  <a:schemeClr val="tx1">
                    <a:lumMod val="50000"/>
                  </a:schemeClr>
                </a:solidFill>
                <a:latin typeface="Arial" panose="020B0604020202020204" pitchFamily="34" charset="0"/>
                <a:ea typeface="Open Sans Regular"/>
                <a:cs typeface="Arial" panose="020B0604020202020204" pitchFamily="34" charset="0"/>
                <a:sym typeface="Open Sans Regular"/>
              </a:defRPr>
            </a:lvl1pPr>
          </a:lstStyle>
          <a:p>
            <a:fld id="{86CB4B4D-7CA3-9044-876B-883B54F8677D}" type="slidenum">
              <a:rPr lang="en-GB" smtClean="0"/>
              <a:pPr/>
              <a:t>‹#›</a:t>
            </a:fld>
            <a:endParaRPr lang="en-GB" dirty="0"/>
          </a:p>
        </p:txBody>
      </p:sp>
      <p:sp>
        <p:nvSpPr>
          <p:cNvPr id="6" name="Title 1">
            <a:extLst>
              <a:ext uri="{FF2B5EF4-FFF2-40B4-BE49-F238E27FC236}">
                <a16:creationId xmlns:a16="http://schemas.microsoft.com/office/drawing/2014/main" id="{A3190112-CEED-9340-B787-75A4C7E333FF}"/>
              </a:ext>
            </a:extLst>
          </p:cNvPr>
          <p:cNvSpPr>
            <a:spLocks noGrp="1"/>
          </p:cNvSpPr>
          <p:nvPr>
            <p:ph type="title" hasCustomPrompt="1"/>
          </p:nvPr>
        </p:nvSpPr>
        <p:spPr>
          <a:xfrm>
            <a:off x="417503" y="1212587"/>
            <a:ext cx="10936297" cy="459765"/>
          </a:xfrm>
          <a:prstGeom prst="rect">
            <a:avLst/>
          </a:prstGeom>
        </p:spPr>
        <p:txBody>
          <a:bodyPr>
            <a:normAutofit/>
          </a:bodyPr>
          <a:lstStyle>
            <a:lvl1pPr>
              <a:defRPr sz="3000" b="0" i="0">
                <a:solidFill>
                  <a:schemeClr val="tx1">
                    <a:lumMod val="50000"/>
                  </a:schemeClr>
                </a:solidFill>
                <a:latin typeface="Arial" panose="020B0604020202020204" pitchFamily="34" charset="0"/>
                <a:cs typeface="Arial" panose="020B0604020202020204" pitchFamily="34" charset="0"/>
              </a:defRPr>
            </a:lvl1pPr>
          </a:lstStyle>
          <a:p>
            <a:r>
              <a:rPr lang="en-GB" dirty="0"/>
              <a:t>Your heading here</a:t>
            </a:r>
            <a:endParaRPr lang="en-US" dirty="0"/>
          </a:p>
        </p:txBody>
      </p:sp>
      <p:sp>
        <p:nvSpPr>
          <p:cNvPr id="3" name="Text Placeholder 2">
            <a:extLst>
              <a:ext uri="{FF2B5EF4-FFF2-40B4-BE49-F238E27FC236}">
                <a16:creationId xmlns:a16="http://schemas.microsoft.com/office/drawing/2014/main" id="{55025930-FE87-8940-A521-80DA1CD11870}"/>
              </a:ext>
            </a:extLst>
          </p:cNvPr>
          <p:cNvSpPr>
            <a:spLocks noGrp="1"/>
          </p:cNvSpPr>
          <p:nvPr>
            <p:ph type="body" sz="quarter" idx="10" hasCustomPrompt="1"/>
          </p:nvPr>
        </p:nvSpPr>
        <p:spPr>
          <a:xfrm>
            <a:off x="598055" y="4349840"/>
            <a:ext cx="1465263" cy="323850"/>
          </a:xfrm>
          <a:prstGeom prst="rect">
            <a:avLst/>
          </a:prstGeom>
        </p:spPr>
        <p:txBody>
          <a:bodyPr/>
          <a:lstStyle>
            <a:lvl1pPr marL="0" indent="0" algn="ctr">
              <a:buNone/>
              <a:defRPr sz="1600" b="0" i="0">
                <a:latin typeface="Arial" panose="020B0604020202020204" pitchFamily="34" charset="0"/>
                <a:ea typeface="Open Sans Light" panose="020B0606030504020204" pitchFamily="34" charset="0"/>
                <a:cs typeface="Arial" panose="020B0604020202020204" pitchFamily="34" charset="0"/>
              </a:defRPr>
            </a:lvl1pPr>
          </a:lstStyle>
          <a:p>
            <a:pPr lvl="0"/>
            <a:r>
              <a:rPr lang="en-GB" dirty="0"/>
              <a:t>Your text here</a:t>
            </a:r>
            <a:endParaRPr lang="en-US" dirty="0"/>
          </a:p>
        </p:txBody>
      </p:sp>
      <p:sp>
        <p:nvSpPr>
          <p:cNvPr id="20" name="Text Placeholder 2">
            <a:extLst>
              <a:ext uri="{FF2B5EF4-FFF2-40B4-BE49-F238E27FC236}">
                <a16:creationId xmlns:a16="http://schemas.microsoft.com/office/drawing/2014/main" id="{6D631F0D-8D57-FC49-A915-F7EBEACC62C6}"/>
              </a:ext>
            </a:extLst>
          </p:cNvPr>
          <p:cNvSpPr>
            <a:spLocks noGrp="1"/>
          </p:cNvSpPr>
          <p:nvPr>
            <p:ph type="body" sz="quarter" idx="11" hasCustomPrompt="1"/>
          </p:nvPr>
        </p:nvSpPr>
        <p:spPr>
          <a:xfrm>
            <a:off x="2955284" y="4336069"/>
            <a:ext cx="1465263" cy="323850"/>
          </a:xfrm>
          <a:prstGeom prst="rect">
            <a:avLst/>
          </a:prstGeom>
        </p:spPr>
        <p:txBody>
          <a:bodyPr/>
          <a:lstStyle>
            <a:lvl1pPr marL="0" indent="0" algn="ctr">
              <a:buNone/>
              <a:defRPr sz="1600" b="0" i="0">
                <a:latin typeface="Arial" panose="020B0604020202020204" pitchFamily="34" charset="0"/>
                <a:ea typeface="Open Sans Light" panose="020B0606030504020204" pitchFamily="34" charset="0"/>
                <a:cs typeface="Arial" panose="020B0604020202020204" pitchFamily="34" charset="0"/>
              </a:defRPr>
            </a:lvl1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GB" dirty="0"/>
              <a:t>Your text here</a:t>
            </a:r>
            <a:endParaRPr lang="en-US" dirty="0"/>
          </a:p>
          <a:p>
            <a:pPr lvl="0"/>
            <a:endParaRPr lang="en-US" dirty="0"/>
          </a:p>
        </p:txBody>
      </p:sp>
      <p:sp>
        <p:nvSpPr>
          <p:cNvPr id="21" name="Text Placeholder 2">
            <a:extLst>
              <a:ext uri="{FF2B5EF4-FFF2-40B4-BE49-F238E27FC236}">
                <a16:creationId xmlns:a16="http://schemas.microsoft.com/office/drawing/2014/main" id="{5418BF70-E45B-A345-B77B-63EF4C27817A}"/>
              </a:ext>
            </a:extLst>
          </p:cNvPr>
          <p:cNvSpPr>
            <a:spLocks noGrp="1"/>
          </p:cNvSpPr>
          <p:nvPr>
            <p:ph type="body" sz="quarter" idx="12" hasCustomPrompt="1"/>
          </p:nvPr>
        </p:nvSpPr>
        <p:spPr>
          <a:xfrm>
            <a:off x="7704004" y="4336069"/>
            <a:ext cx="1465263" cy="323850"/>
          </a:xfrm>
          <a:prstGeom prst="rect">
            <a:avLst/>
          </a:prstGeom>
        </p:spPr>
        <p:txBody>
          <a:bodyPr/>
          <a:lstStyle>
            <a:lvl1pPr marL="0" indent="0" algn="ctr">
              <a:buNone/>
              <a:defRPr sz="1600" b="0" i="0">
                <a:latin typeface="Arial" panose="020B0604020202020204" pitchFamily="34" charset="0"/>
                <a:ea typeface="Open Sans Light" panose="020B0606030504020204" pitchFamily="34" charset="0"/>
                <a:cs typeface="Arial" panose="020B0604020202020204" pitchFamily="34" charset="0"/>
              </a:defRPr>
            </a:lvl1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GB" dirty="0"/>
              <a:t>Your text here</a:t>
            </a:r>
            <a:endParaRPr lang="en-US" dirty="0"/>
          </a:p>
          <a:p>
            <a:pPr lvl="0"/>
            <a:endParaRPr lang="en-US" dirty="0"/>
          </a:p>
        </p:txBody>
      </p:sp>
      <p:sp>
        <p:nvSpPr>
          <p:cNvPr id="22" name="Text Placeholder 2">
            <a:extLst>
              <a:ext uri="{FF2B5EF4-FFF2-40B4-BE49-F238E27FC236}">
                <a16:creationId xmlns:a16="http://schemas.microsoft.com/office/drawing/2014/main" id="{8AD74AF9-7F7B-8646-8ED6-E70E7B65C1E1}"/>
              </a:ext>
            </a:extLst>
          </p:cNvPr>
          <p:cNvSpPr>
            <a:spLocks noGrp="1"/>
          </p:cNvSpPr>
          <p:nvPr>
            <p:ph type="body" sz="quarter" idx="13" hasCustomPrompt="1"/>
          </p:nvPr>
        </p:nvSpPr>
        <p:spPr>
          <a:xfrm>
            <a:off x="10085732" y="4336069"/>
            <a:ext cx="1465263" cy="323850"/>
          </a:xfrm>
          <a:prstGeom prst="rect">
            <a:avLst/>
          </a:prstGeom>
        </p:spPr>
        <p:txBody>
          <a:bodyPr/>
          <a:lstStyle>
            <a:lvl1pPr marL="0" indent="0" algn="ctr">
              <a:buNone/>
              <a:defRPr sz="1600" b="0" i="0">
                <a:latin typeface="Arial" panose="020B0604020202020204" pitchFamily="34" charset="0"/>
                <a:ea typeface="Open Sans Light" panose="020B0606030504020204" pitchFamily="34" charset="0"/>
                <a:cs typeface="Arial" panose="020B0604020202020204" pitchFamily="34" charset="0"/>
              </a:defRPr>
            </a:lvl1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GB" dirty="0"/>
              <a:t>Your text here</a:t>
            </a:r>
            <a:endParaRPr lang="en-US" dirty="0"/>
          </a:p>
          <a:p>
            <a:pPr lvl="0"/>
            <a:endParaRPr lang="en-US" dirty="0"/>
          </a:p>
        </p:txBody>
      </p:sp>
      <p:sp>
        <p:nvSpPr>
          <p:cNvPr id="27" name="Text Placeholder 2">
            <a:extLst>
              <a:ext uri="{FF2B5EF4-FFF2-40B4-BE49-F238E27FC236}">
                <a16:creationId xmlns:a16="http://schemas.microsoft.com/office/drawing/2014/main" id="{1CB57C4D-4D34-6849-A54F-C386D598FAEF}"/>
              </a:ext>
            </a:extLst>
          </p:cNvPr>
          <p:cNvSpPr>
            <a:spLocks noGrp="1"/>
          </p:cNvSpPr>
          <p:nvPr>
            <p:ph type="body" sz="quarter" idx="14" hasCustomPrompt="1"/>
          </p:nvPr>
        </p:nvSpPr>
        <p:spPr>
          <a:xfrm>
            <a:off x="5301111" y="4359781"/>
            <a:ext cx="1465263" cy="323850"/>
          </a:xfrm>
          <a:prstGeom prst="rect">
            <a:avLst/>
          </a:prstGeom>
        </p:spPr>
        <p:txBody>
          <a:bodyPr/>
          <a:lstStyle>
            <a:lvl1pPr marL="0" indent="0" algn="ctr">
              <a:buNone/>
              <a:defRPr sz="1600" b="0" i="0">
                <a:latin typeface="Arial" panose="020B0604020202020204" pitchFamily="34" charset="0"/>
                <a:ea typeface="Open Sans Light" panose="020B0606030504020204" pitchFamily="34" charset="0"/>
                <a:cs typeface="Arial" panose="020B0604020202020204" pitchFamily="34" charset="0"/>
              </a:defRPr>
            </a:lvl1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GB" dirty="0"/>
              <a:t>Your text here</a:t>
            </a:r>
            <a:endParaRPr lang="en-US" dirty="0"/>
          </a:p>
          <a:p>
            <a:pPr lvl="0"/>
            <a:endParaRPr lang="en-US" dirty="0"/>
          </a:p>
        </p:txBody>
      </p:sp>
      <p:sp>
        <p:nvSpPr>
          <p:cNvPr id="7" name="Picture Placeholder 6">
            <a:extLst>
              <a:ext uri="{FF2B5EF4-FFF2-40B4-BE49-F238E27FC236}">
                <a16:creationId xmlns:a16="http://schemas.microsoft.com/office/drawing/2014/main" id="{65C895C2-681E-E843-A259-0511E554B554}"/>
              </a:ext>
              <a:ext uri="{C183D7F6-B498-43B3-948B-1728B52AA6E4}">
                <adec:decorative xmlns:adec="http://schemas.microsoft.com/office/drawing/2017/decorative" val="1"/>
              </a:ext>
            </a:extLst>
          </p:cNvPr>
          <p:cNvSpPr>
            <a:spLocks noGrp="1"/>
          </p:cNvSpPr>
          <p:nvPr>
            <p:ph type="pic" sz="quarter" idx="15" hasCustomPrompt="1"/>
          </p:nvPr>
        </p:nvSpPr>
        <p:spPr>
          <a:xfrm>
            <a:off x="713055" y="2443163"/>
            <a:ext cx="1350962" cy="1443037"/>
          </a:xfrm>
          <a:prstGeom prst="rect">
            <a:avLst/>
          </a:prstGeom>
        </p:spPr>
        <p:txBody>
          <a:bodyPr/>
          <a:lstStyle>
            <a:lvl1pPr marL="0" indent="0">
              <a:buNone/>
              <a:defRPr/>
            </a:lvl1pPr>
          </a:lstStyle>
          <a:p>
            <a:r>
              <a:rPr lang="en-US" dirty="0"/>
              <a:t>Icon</a:t>
            </a:r>
          </a:p>
        </p:txBody>
      </p:sp>
      <p:sp>
        <p:nvSpPr>
          <p:cNvPr id="28" name="Picture Placeholder 6">
            <a:extLst>
              <a:ext uri="{FF2B5EF4-FFF2-40B4-BE49-F238E27FC236}">
                <a16:creationId xmlns:a16="http://schemas.microsoft.com/office/drawing/2014/main" id="{C47E7ECE-48AB-6E48-8A9C-C8A99CB3A43F}"/>
              </a:ext>
              <a:ext uri="{C183D7F6-B498-43B3-948B-1728B52AA6E4}">
                <adec:decorative xmlns:adec="http://schemas.microsoft.com/office/drawing/2017/decorative" val="1"/>
              </a:ext>
            </a:extLst>
          </p:cNvPr>
          <p:cNvSpPr>
            <a:spLocks noGrp="1"/>
          </p:cNvSpPr>
          <p:nvPr>
            <p:ph type="pic" sz="quarter" idx="16" hasCustomPrompt="1"/>
          </p:nvPr>
        </p:nvSpPr>
        <p:spPr>
          <a:xfrm>
            <a:off x="3069585" y="2443163"/>
            <a:ext cx="1350962" cy="1443037"/>
          </a:xfrm>
          <a:prstGeom prst="rect">
            <a:avLst/>
          </a:prstGeom>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Icon</a:t>
            </a:r>
          </a:p>
          <a:p>
            <a:endParaRPr lang="en-US" dirty="0"/>
          </a:p>
        </p:txBody>
      </p:sp>
      <p:sp>
        <p:nvSpPr>
          <p:cNvPr id="29" name="Picture Placeholder 6">
            <a:extLst>
              <a:ext uri="{FF2B5EF4-FFF2-40B4-BE49-F238E27FC236}">
                <a16:creationId xmlns:a16="http://schemas.microsoft.com/office/drawing/2014/main" id="{CE9972EC-C9D6-8A48-835B-0E6B7875BCFE}"/>
              </a:ext>
              <a:ext uri="{C183D7F6-B498-43B3-948B-1728B52AA6E4}">
                <adec:decorative xmlns:adec="http://schemas.microsoft.com/office/drawing/2017/decorative" val="1"/>
              </a:ext>
            </a:extLst>
          </p:cNvPr>
          <p:cNvSpPr>
            <a:spLocks noGrp="1"/>
          </p:cNvSpPr>
          <p:nvPr>
            <p:ph type="pic" sz="quarter" idx="17" hasCustomPrompt="1"/>
          </p:nvPr>
        </p:nvSpPr>
        <p:spPr>
          <a:xfrm>
            <a:off x="5413741" y="2443163"/>
            <a:ext cx="1350962" cy="1443037"/>
          </a:xfrm>
          <a:prstGeom prst="rect">
            <a:avLst/>
          </a:prstGeom>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Icon</a:t>
            </a:r>
          </a:p>
          <a:p>
            <a:endParaRPr lang="en-US" dirty="0"/>
          </a:p>
        </p:txBody>
      </p:sp>
      <p:sp>
        <p:nvSpPr>
          <p:cNvPr id="30" name="Picture Placeholder 6">
            <a:extLst>
              <a:ext uri="{FF2B5EF4-FFF2-40B4-BE49-F238E27FC236}">
                <a16:creationId xmlns:a16="http://schemas.microsoft.com/office/drawing/2014/main" id="{EDE8649F-2920-9445-9CB4-612AECFD0FC3}"/>
              </a:ext>
              <a:ext uri="{C183D7F6-B498-43B3-948B-1728B52AA6E4}">
                <adec:decorative xmlns:adec="http://schemas.microsoft.com/office/drawing/2017/decorative" val="1"/>
              </a:ext>
            </a:extLst>
          </p:cNvPr>
          <p:cNvSpPr>
            <a:spLocks noGrp="1"/>
          </p:cNvSpPr>
          <p:nvPr>
            <p:ph type="pic" sz="quarter" idx="18" hasCustomPrompt="1"/>
          </p:nvPr>
        </p:nvSpPr>
        <p:spPr>
          <a:xfrm>
            <a:off x="7761154" y="2455195"/>
            <a:ext cx="1350962" cy="1443037"/>
          </a:xfrm>
          <a:prstGeom prst="rect">
            <a:avLst/>
          </a:prstGeom>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Icon</a:t>
            </a:r>
          </a:p>
          <a:p>
            <a:endParaRPr lang="en-US" dirty="0"/>
          </a:p>
        </p:txBody>
      </p:sp>
      <p:sp>
        <p:nvSpPr>
          <p:cNvPr id="31" name="Picture Placeholder 6">
            <a:extLst>
              <a:ext uri="{FF2B5EF4-FFF2-40B4-BE49-F238E27FC236}">
                <a16:creationId xmlns:a16="http://schemas.microsoft.com/office/drawing/2014/main" id="{677096CB-BEE8-E342-9743-F60CC1B37E2C}"/>
              </a:ext>
              <a:ext uri="{C183D7F6-B498-43B3-948B-1728B52AA6E4}">
                <adec:decorative xmlns:adec="http://schemas.microsoft.com/office/drawing/2017/decorative" val="1"/>
              </a:ext>
            </a:extLst>
          </p:cNvPr>
          <p:cNvSpPr>
            <a:spLocks noGrp="1"/>
          </p:cNvSpPr>
          <p:nvPr>
            <p:ph type="pic" sz="quarter" idx="19" hasCustomPrompt="1"/>
          </p:nvPr>
        </p:nvSpPr>
        <p:spPr>
          <a:xfrm>
            <a:off x="10113075" y="2455195"/>
            <a:ext cx="1350962" cy="1443037"/>
          </a:xfrm>
          <a:prstGeom prst="rect">
            <a:avLst/>
          </a:prstGeom>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Icon</a:t>
            </a:r>
          </a:p>
          <a:p>
            <a:endParaRPr lang="en-US" dirty="0"/>
          </a:p>
        </p:txBody>
      </p:sp>
      <p:pic>
        <p:nvPicPr>
          <p:cNvPr id="2" name="Picture 1" descr="University of Cambridge logo">
            <a:extLst>
              <a:ext uri="{FF2B5EF4-FFF2-40B4-BE49-F238E27FC236}">
                <a16:creationId xmlns:a16="http://schemas.microsoft.com/office/drawing/2014/main" id="{359EAA0C-2A65-529A-9816-B98A655B5EFC}"/>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77749" y="438056"/>
            <a:ext cx="1361678" cy="285281"/>
          </a:xfrm>
          <a:prstGeom prst="rect">
            <a:avLst/>
          </a:prstGeom>
        </p:spPr>
      </p:pic>
    </p:spTree>
    <p:extLst>
      <p:ext uri="{BB962C8B-B14F-4D97-AF65-F5344CB8AC3E}">
        <p14:creationId xmlns:p14="http://schemas.microsoft.com/office/powerpoint/2010/main" val="830333814"/>
      </p:ext>
    </p:extLst>
  </p:cSld>
  <p:clrMapOvr>
    <a:masterClrMapping/>
  </p:clrMapOvr>
  <p:transition spd="med"/>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pic>
        <p:nvPicPr>
          <p:cNvPr id="3" name="UoC_BrandTexture_SingleColour_RGB_UoC_SingleColour_LCB_Texture_CMYK.png">
            <a:extLst>
              <a:ext uri="{FF2B5EF4-FFF2-40B4-BE49-F238E27FC236}">
                <a16:creationId xmlns:a16="http://schemas.microsoft.com/office/drawing/2014/main" id="{4969E3D8-C1A4-3F24-6552-B3EABFB97DD7}"/>
              </a:ext>
              <a:ext uri="{C183D7F6-B498-43B3-948B-1728B52AA6E4}">
                <adec:decorative xmlns:adec="http://schemas.microsoft.com/office/drawing/2017/decorative" val="1"/>
              </a:ext>
            </a:extLst>
          </p:cNvPr>
          <p:cNvPicPr>
            <a:picLocks noChangeAspect="1"/>
          </p:cNvPicPr>
          <p:nvPr userDrawn="1"/>
        </p:nvPicPr>
        <p:blipFill>
          <a:blip r:embed="rId2"/>
          <a:srcRect l="28599" t="27112" r="59448" b="51648"/>
          <a:stretch>
            <a:fillRect/>
          </a:stretch>
        </p:blipFill>
        <p:spPr>
          <a:xfrm>
            <a:off x="9792760" y="2154883"/>
            <a:ext cx="1981737" cy="1981667"/>
          </a:xfrm>
          <a:custGeom>
            <a:avLst/>
            <a:gdLst/>
            <a:ahLst/>
            <a:cxnLst>
              <a:cxn ang="0">
                <a:pos x="wd2" y="hd2"/>
              </a:cxn>
              <a:cxn ang="5400000">
                <a:pos x="wd2" y="hd2"/>
              </a:cxn>
              <a:cxn ang="10800000">
                <a:pos x="wd2" y="hd2"/>
              </a:cxn>
              <a:cxn ang="16200000">
                <a:pos x="wd2" y="hd2"/>
              </a:cxn>
            </a:cxnLst>
            <a:rect l="0" t="0" r="r" b="b"/>
            <a:pathLst>
              <a:path w="19679" h="20595" extrusionOk="0">
                <a:moveTo>
                  <a:pt x="9837" y="0"/>
                </a:moveTo>
                <a:cubicBezTo>
                  <a:pt x="7319" y="0"/>
                  <a:pt x="4802" y="1005"/>
                  <a:pt x="2881" y="3015"/>
                </a:cubicBezTo>
                <a:cubicBezTo>
                  <a:pt x="-961" y="7036"/>
                  <a:pt x="-961" y="13558"/>
                  <a:pt x="2881" y="17579"/>
                </a:cubicBezTo>
                <a:cubicBezTo>
                  <a:pt x="6723" y="21600"/>
                  <a:pt x="12955" y="21600"/>
                  <a:pt x="16797" y="17579"/>
                </a:cubicBezTo>
                <a:cubicBezTo>
                  <a:pt x="20639" y="13558"/>
                  <a:pt x="20639" y="7036"/>
                  <a:pt x="16797" y="3015"/>
                </a:cubicBezTo>
                <a:cubicBezTo>
                  <a:pt x="14876" y="1005"/>
                  <a:pt x="12355" y="0"/>
                  <a:pt x="9837" y="0"/>
                </a:cubicBezTo>
                <a:close/>
              </a:path>
            </a:pathLst>
          </a:custGeom>
          <a:ln w="12700">
            <a:miter lim="400000"/>
          </a:ln>
        </p:spPr>
      </p:pic>
      <p:pic>
        <p:nvPicPr>
          <p:cNvPr id="4" name="UoC_BrandTexture_SingleColour_RGB_UoC_SingleColour_CB_Texture_CMYK.png">
            <a:extLst>
              <a:ext uri="{FF2B5EF4-FFF2-40B4-BE49-F238E27FC236}">
                <a16:creationId xmlns:a16="http://schemas.microsoft.com/office/drawing/2014/main" id="{EAB626BC-4B96-A129-03AB-73175F876CBB}"/>
              </a:ext>
              <a:ext uri="{C183D7F6-B498-43B3-948B-1728B52AA6E4}">
                <adec:decorative xmlns:adec="http://schemas.microsoft.com/office/drawing/2017/decorative" val="1"/>
              </a:ext>
            </a:extLst>
          </p:cNvPr>
          <p:cNvPicPr>
            <a:picLocks noChangeAspect="1"/>
          </p:cNvPicPr>
          <p:nvPr userDrawn="1"/>
        </p:nvPicPr>
        <p:blipFill>
          <a:blip r:embed="rId3"/>
          <a:srcRect l="68485" t="40686" r="15253" b="30417"/>
          <a:stretch>
            <a:fillRect/>
          </a:stretch>
        </p:blipFill>
        <p:spPr>
          <a:xfrm>
            <a:off x="7461933" y="2180282"/>
            <a:ext cx="1981737" cy="1981667"/>
          </a:xfrm>
          <a:custGeom>
            <a:avLst/>
            <a:gdLst/>
            <a:ahLst/>
            <a:cxnLst>
              <a:cxn ang="0">
                <a:pos x="wd2" y="hd2"/>
              </a:cxn>
              <a:cxn ang="5400000">
                <a:pos x="wd2" y="hd2"/>
              </a:cxn>
              <a:cxn ang="10800000">
                <a:pos x="wd2" y="hd2"/>
              </a:cxn>
              <a:cxn ang="16200000">
                <a:pos x="wd2" y="hd2"/>
              </a:cxn>
            </a:cxnLst>
            <a:rect l="0" t="0" r="r" b="b"/>
            <a:pathLst>
              <a:path w="19679" h="20595" extrusionOk="0">
                <a:moveTo>
                  <a:pt x="9837" y="0"/>
                </a:moveTo>
                <a:cubicBezTo>
                  <a:pt x="7319" y="0"/>
                  <a:pt x="4802" y="1005"/>
                  <a:pt x="2881" y="3015"/>
                </a:cubicBezTo>
                <a:cubicBezTo>
                  <a:pt x="-961" y="7036"/>
                  <a:pt x="-961" y="13558"/>
                  <a:pt x="2881" y="17579"/>
                </a:cubicBezTo>
                <a:cubicBezTo>
                  <a:pt x="6723" y="21600"/>
                  <a:pt x="12955" y="21600"/>
                  <a:pt x="16797" y="17579"/>
                </a:cubicBezTo>
                <a:cubicBezTo>
                  <a:pt x="20639" y="13558"/>
                  <a:pt x="20639" y="7036"/>
                  <a:pt x="16797" y="3015"/>
                </a:cubicBezTo>
                <a:cubicBezTo>
                  <a:pt x="14876" y="1005"/>
                  <a:pt x="12355" y="0"/>
                  <a:pt x="9837" y="0"/>
                </a:cubicBezTo>
                <a:close/>
              </a:path>
            </a:pathLst>
          </a:custGeom>
          <a:ln w="12700">
            <a:miter lim="400000"/>
          </a:ln>
        </p:spPr>
      </p:pic>
      <p:pic>
        <p:nvPicPr>
          <p:cNvPr id="5" name="UoC_BrandTexture_SingleColour_RGB_UoC_SingleColour_LCB_Texture_CMYK.png">
            <a:extLst>
              <a:ext uri="{FF2B5EF4-FFF2-40B4-BE49-F238E27FC236}">
                <a16:creationId xmlns:a16="http://schemas.microsoft.com/office/drawing/2014/main" id="{EC66AA2A-7A0A-2414-20A1-CD5C897D0971}"/>
              </a:ext>
              <a:ext uri="{C183D7F6-B498-43B3-948B-1728B52AA6E4}">
                <adec:decorative xmlns:adec="http://schemas.microsoft.com/office/drawing/2017/decorative" val="1"/>
              </a:ext>
            </a:extLst>
          </p:cNvPr>
          <p:cNvPicPr>
            <a:picLocks noChangeAspect="1"/>
          </p:cNvPicPr>
          <p:nvPr userDrawn="1"/>
        </p:nvPicPr>
        <p:blipFill>
          <a:blip r:embed="rId2"/>
          <a:srcRect l="23445" t="48894" r="56069" b="14702"/>
          <a:stretch>
            <a:fillRect/>
          </a:stretch>
        </p:blipFill>
        <p:spPr>
          <a:xfrm>
            <a:off x="5131106" y="2180282"/>
            <a:ext cx="1981738" cy="1968967"/>
          </a:xfrm>
          <a:custGeom>
            <a:avLst/>
            <a:gdLst/>
            <a:ahLst/>
            <a:cxnLst>
              <a:cxn ang="0">
                <a:pos x="wd2" y="hd2"/>
              </a:cxn>
              <a:cxn ang="5400000">
                <a:pos x="wd2" y="hd2"/>
              </a:cxn>
              <a:cxn ang="10800000">
                <a:pos x="wd2" y="hd2"/>
              </a:cxn>
              <a:cxn ang="16200000">
                <a:pos x="wd2" y="hd2"/>
              </a:cxn>
            </a:cxnLst>
            <a:rect l="0" t="0" r="r" b="b"/>
            <a:pathLst>
              <a:path w="19679" h="20595" extrusionOk="0">
                <a:moveTo>
                  <a:pt x="9837" y="0"/>
                </a:moveTo>
                <a:cubicBezTo>
                  <a:pt x="7319" y="0"/>
                  <a:pt x="4802" y="1005"/>
                  <a:pt x="2881" y="3015"/>
                </a:cubicBezTo>
                <a:cubicBezTo>
                  <a:pt x="-961" y="7036"/>
                  <a:pt x="-961" y="13558"/>
                  <a:pt x="2881" y="17579"/>
                </a:cubicBezTo>
                <a:cubicBezTo>
                  <a:pt x="6723" y="21600"/>
                  <a:pt x="12955" y="21600"/>
                  <a:pt x="16797" y="17579"/>
                </a:cubicBezTo>
                <a:cubicBezTo>
                  <a:pt x="20639" y="13558"/>
                  <a:pt x="20639" y="7036"/>
                  <a:pt x="16797" y="3015"/>
                </a:cubicBezTo>
                <a:cubicBezTo>
                  <a:pt x="14876" y="1005"/>
                  <a:pt x="12355" y="0"/>
                  <a:pt x="9837" y="0"/>
                </a:cubicBezTo>
                <a:close/>
              </a:path>
            </a:pathLst>
          </a:custGeom>
          <a:ln w="12700">
            <a:miter lim="400000"/>
          </a:ln>
        </p:spPr>
      </p:pic>
      <p:pic>
        <p:nvPicPr>
          <p:cNvPr id="6" name="UoC_BrandTexture_SingleColour_RGB_UoC_SingleColour_CB_Texture_CMYK.png">
            <a:extLst>
              <a:ext uri="{FF2B5EF4-FFF2-40B4-BE49-F238E27FC236}">
                <a16:creationId xmlns:a16="http://schemas.microsoft.com/office/drawing/2014/main" id="{EE71D3BB-EC73-E91E-A570-9567403E1E49}"/>
              </a:ext>
              <a:ext uri="{C183D7F6-B498-43B3-948B-1728B52AA6E4}">
                <adec:decorative xmlns:adec="http://schemas.microsoft.com/office/drawing/2017/decorative" val="1"/>
              </a:ext>
            </a:extLst>
          </p:cNvPr>
          <p:cNvPicPr>
            <a:picLocks noChangeAspect="1"/>
          </p:cNvPicPr>
          <p:nvPr userDrawn="1"/>
        </p:nvPicPr>
        <p:blipFill>
          <a:blip r:embed="rId3"/>
          <a:srcRect l="49862" t="50848" r="33876" b="20256"/>
          <a:stretch>
            <a:fillRect/>
          </a:stretch>
        </p:blipFill>
        <p:spPr>
          <a:xfrm>
            <a:off x="2800279" y="2167582"/>
            <a:ext cx="1981738" cy="1981667"/>
          </a:xfrm>
          <a:custGeom>
            <a:avLst/>
            <a:gdLst/>
            <a:ahLst/>
            <a:cxnLst>
              <a:cxn ang="0">
                <a:pos x="wd2" y="hd2"/>
              </a:cxn>
              <a:cxn ang="5400000">
                <a:pos x="wd2" y="hd2"/>
              </a:cxn>
              <a:cxn ang="10800000">
                <a:pos x="wd2" y="hd2"/>
              </a:cxn>
              <a:cxn ang="16200000">
                <a:pos x="wd2" y="hd2"/>
              </a:cxn>
            </a:cxnLst>
            <a:rect l="0" t="0" r="r" b="b"/>
            <a:pathLst>
              <a:path w="19679" h="20595" extrusionOk="0">
                <a:moveTo>
                  <a:pt x="9837" y="0"/>
                </a:moveTo>
                <a:cubicBezTo>
                  <a:pt x="7319" y="0"/>
                  <a:pt x="4802" y="1005"/>
                  <a:pt x="2881" y="3015"/>
                </a:cubicBezTo>
                <a:cubicBezTo>
                  <a:pt x="-961" y="7036"/>
                  <a:pt x="-961" y="13558"/>
                  <a:pt x="2881" y="17579"/>
                </a:cubicBezTo>
                <a:cubicBezTo>
                  <a:pt x="6723" y="21600"/>
                  <a:pt x="12955" y="21600"/>
                  <a:pt x="16797" y="17579"/>
                </a:cubicBezTo>
                <a:cubicBezTo>
                  <a:pt x="20639" y="13558"/>
                  <a:pt x="20639" y="7036"/>
                  <a:pt x="16797" y="3015"/>
                </a:cubicBezTo>
                <a:cubicBezTo>
                  <a:pt x="14876" y="1005"/>
                  <a:pt x="12355" y="0"/>
                  <a:pt x="9837" y="0"/>
                </a:cubicBezTo>
                <a:close/>
              </a:path>
            </a:pathLst>
          </a:custGeom>
          <a:ln w="12700">
            <a:miter lim="400000"/>
          </a:ln>
        </p:spPr>
      </p:pic>
      <p:pic>
        <p:nvPicPr>
          <p:cNvPr id="7" name="UoC_BrandTexture_SingleColour_RGB_UoC_SingleColour_LCB_Texture_CMYK.png">
            <a:extLst>
              <a:ext uri="{FF2B5EF4-FFF2-40B4-BE49-F238E27FC236}">
                <a16:creationId xmlns:a16="http://schemas.microsoft.com/office/drawing/2014/main" id="{BBC5C7FD-00CB-70AD-BDE4-3496B9BF342B}"/>
              </a:ext>
              <a:ext uri="{C183D7F6-B498-43B3-948B-1728B52AA6E4}">
                <adec:decorative xmlns:adec="http://schemas.microsoft.com/office/drawing/2017/decorative" val="1"/>
              </a:ext>
            </a:extLst>
          </p:cNvPr>
          <p:cNvPicPr>
            <a:picLocks noChangeAspect="1"/>
          </p:cNvPicPr>
          <p:nvPr userDrawn="1"/>
        </p:nvPicPr>
        <p:blipFill>
          <a:blip r:embed="rId2"/>
          <a:srcRect l="50836" t="60889" r="32259" b="9072"/>
          <a:stretch>
            <a:fillRect/>
          </a:stretch>
        </p:blipFill>
        <p:spPr>
          <a:xfrm>
            <a:off x="469453" y="2167582"/>
            <a:ext cx="1981737" cy="1981667"/>
          </a:xfrm>
          <a:custGeom>
            <a:avLst/>
            <a:gdLst/>
            <a:ahLst/>
            <a:cxnLst>
              <a:cxn ang="0">
                <a:pos x="wd2" y="hd2"/>
              </a:cxn>
              <a:cxn ang="5400000">
                <a:pos x="wd2" y="hd2"/>
              </a:cxn>
              <a:cxn ang="10800000">
                <a:pos x="wd2" y="hd2"/>
              </a:cxn>
              <a:cxn ang="16200000">
                <a:pos x="wd2" y="hd2"/>
              </a:cxn>
            </a:cxnLst>
            <a:rect l="0" t="0" r="r" b="b"/>
            <a:pathLst>
              <a:path w="19679" h="20595" extrusionOk="0">
                <a:moveTo>
                  <a:pt x="9837" y="0"/>
                </a:moveTo>
                <a:cubicBezTo>
                  <a:pt x="7319" y="0"/>
                  <a:pt x="4802" y="1005"/>
                  <a:pt x="2881" y="3015"/>
                </a:cubicBezTo>
                <a:cubicBezTo>
                  <a:pt x="-961" y="7036"/>
                  <a:pt x="-961" y="13558"/>
                  <a:pt x="2881" y="17579"/>
                </a:cubicBezTo>
                <a:cubicBezTo>
                  <a:pt x="6723" y="21600"/>
                  <a:pt x="12955" y="21600"/>
                  <a:pt x="16797" y="17579"/>
                </a:cubicBezTo>
                <a:cubicBezTo>
                  <a:pt x="20639" y="13558"/>
                  <a:pt x="20639" y="7036"/>
                  <a:pt x="16797" y="3015"/>
                </a:cubicBezTo>
                <a:cubicBezTo>
                  <a:pt x="14876" y="1005"/>
                  <a:pt x="12355" y="0"/>
                  <a:pt x="9837" y="0"/>
                </a:cubicBezTo>
                <a:close/>
              </a:path>
            </a:pathLst>
          </a:custGeom>
          <a:ln w="12700">
            <a:miter lim="400000"/>
          </a:ln>
        </p:spPr>
      </p:pic>
      <p:sp>
        <p:nvSpPr>
          <p:cNvPr id="8" name="Title 3">
            <a:extLst>
              <a:ext uri="{FF2B5EF4-FFF2-40B4-BE49-F238E27FC236}">
                <a16:creationId xmlns:a16="http://schemas.microsoft.com/office/drawing/2014/main" id="{2A502F89-64AD-288C-CFB7-9A503151AEEC}"/>
              </a:ext>
            </a:extLst>
          </p:cNvPr>
          <p:cNvSpPr>
            <a:spLocks noGrp="1"/>
          </p:cNvSpPr>
          <p:nvPr>
            <p:ph type="title"/>
          </p:nvPr>
        </p:nvSpPr>
        <p:spPr>
          <a:xfrm>
            <a:off x="417503" y="1212587"/>
            <a:ext cx="10936297" cy="459765"/>
          </a:xfrm>
          <a:prstGeom prst="rect">
            <a:avLst/>
          </a:prstGeom>
        </p:spPr>
        <p:txBody>
          <a:bodyPr>
            <a:noAutofit/>
          </a:bodyPr>
          <a:lstStyle>
            <a:lvl1pPr>
              <a:defRPr sz="3000" b="0" i="0">
                <a:latin typeface="Arial" panose="020B0604020202020204" pitchFamily="34" charset="0"/>
                <a:cs typeface="Arial" panose="020B0604020202020204" pitchFamily="34" charset="0"/>
              </a:defRPr>
            </a:lvl1pPr>
          </a:lstStyle>
          <a:p>
            <a:r>
              <a:rPr lang="en-US" dirty="0"/>
              <a:t>Your heading here</a:t>
            </a:r>
          </a:p>
        </p:txBody>
      </p:sp>
      <p:sp>
        <p:nvSpPr>
          <p:cNvPr id="19" name="Text Placeholder 26">
            <a:extLst>
              <a:ext uri="{FF2B5EF4-FFF2-40B4-BE49-F238E27FC236}">
                <a16:creationId xmlns:a16="http://schemas.microsoft.com/office/drawing/2014/main" id="{A9C4E880-A176-6350-356D-6CAB3C4FD308}"/>
              </a:ext>
            </a:extLst>
          </p:cNvPr>
          <p:cNvSpPr>
            <a:spLocks noGrp="1"/>
          </p:cNvSpPr>
          <p:nvPr>
            <p:ph type="body" sz="quarter" idx="20" hasCustomPrompt="1"/>
          </p:nvPr>
        </p:nvSpPr>
        <p:spPr>
          <a:xfrm>
            <a:off x="660667" y="4268461"/>
            <a:ext cx="1403350" cy="312737"/>
          </a:xfrm>
          <a:prstGeom prst="rect">
            <a:avLst/>
          </a:prstGeom>
        </p:spPr>
        <p:txBody>
          <a:bodyPr>
            <a:noAutofit/>
          </a:bodyPr>
          <a:lstStyle>
            <a:lvl1pPr marL="0" indent="0" algn="ctr">
              <a:buNone/>
              <a:defRPr sz="1600" b="0" i="0">
                <a:latin typeface="Arial" panose="020B0604020202020204" pitchFamily="34" charset="0"/>
                <a:ea typeface="Open Sans Light" panose="020B0606030504020204" pitchFamily="34" charset="0"/>
                <a:cs typeface="Arial" panose="020B0604020202020204" pitchFamily="34" charset="0"/>
              </a:defRPr>
            </a:lvl1pPr>
            <a:lvl2pPr marL="457200" indent="0">
              <a:buNone/>
              <a:defRPr sz="1200">
                <a:latin typeface="Arial" panose="020B0604020202020204" pitchFamily="34" charset="0"/>
                <a:cs typeface="Arial" panose="020B0604020202020204" pitchFamily="34" charset="0"/>
              </a:defRPr>
            </a:lvl2pPr>
            <a:lvl3pPr marL="914400" indent="0">
              <a:buNone/>
              <a:defRPr sz="1200">
                <a:latin typeface="Arial" panose="020B0604020202020204" pitchFamily="34" charset="0"/>
                <a:cs typeface="Arial" panose="020B0604020202020204" pitchFamily="34" charset="0"/>
              </a:defRPr>
            </a:lvl3pPr>
            <a:lvl4pPr marL="1371600" indent="0">
              <a:buNone/>
              <a:defRPr sz="1200">
                <a:latin typeface="Arial" panose="020B0604020202020204" pitchFamily="34" charset="0"/>
                <a:cs typeface="Arial" panose="020B0604020202020204" pitchFamily="34" charset="0"/>
              </a:defRPr>
            </a:lvl4pPr>
            <a:lvl5pPr marL="1828800" indent="0">
              <a:buNone/>
              <a:defRPr sz="1200">
                <a:latin typeface="Arial" panose="020B0604020202020204" pitchFamily="34" charset="0"/>
                <a:cs typeface="Arial" panose="020B0604020202020204" pitchFamily="34" charset="0"/>
              </a:defRPr>
            </a:lvl5pPr>
          </a:lstStyle>
          <a:p>
            <a:pPr lvl="0"/>
            <a:r>
              <a:rPr lang="en-GB" dirty="0"/>
              <a:t>Your text here</a:t>
            </a:r>
            <a:endParaRPr lang="en-US" dirty="0"/>
          </a:p>
        </p:txBody>
      </p:sp>
      <p:sp>
        <p:nvSpPr>
          <p:cNvPr id="20" name="Text Placeholder 26">
            <a:extLst>
              <a:ext uri="{FF2B5EF4-FFF2-40B4-BE49-F238E27FC236}">
                <a16:creationId xmlns:a16="http://schemas.microsoft.com/office/drawing/2014/main" id="{30777079-78F8-2D5A-C118-1FEE34CAF14B}"/>
              </a:ext>
            </a:extLst>
          </p:cNvPr>
          <p:cNvSpPr>
            <a:spLocks noGrp="1"/>
          </p:cNvSpPr>
          <p:nvPr>
            <p:ph type="body" sz="quarter" idx="21" hasCustomPrompt="1"/>
          </p:nvPr>
        </p:nvSpPr>
        <p:spPr>
          <a:xfrm>
            <a:off x="3044103" y="4268461"/>
            <a:ext cx="1403350" cy="312737"/>
          </a:xfrm>
          <a:prstGeom prst="rect">
            <a:avLst/>
          </a:prstGeom>
        </p:spPr>
        <p:txBody>
          <a:bodyPr>
            <a:noAutofit/>
          </a:bodyPr>
          <a:lstStyle>
            <a:lvl1pPr marL="0" indent="0" algn="ctr">
              <a:buNone/>
              <a:defRPr sz="1600" b="0" i="0">
                <a:latin typeface="Arial" panose="020B0604020202020204" pitchFamily="34" charset="0"/>
                <a:ea typeface="Open Sans Light" panose="020B0606030504020204" pitchFamily="34" charset="0"/>
                <a:cs typeface="Arial" panose="020B0604020202020204" pitchFamily="34" charset="0"/>
              </a:defRPr>
            </a:lvl1pPr>
            <a:lvl2pPr marL="457200" indent="0">
              <a:buNone/>
              <a:defRPr sz="1200">
                <a:latin typeface="Arial" panose="020B0604020202020204" pitchFamily="34" charset="0"/>
                <a:cs typeface="Arial" panose="020B0604020202020204" pitchFamily="34" charset="0"/>
              </a:defRPr>
            </a:lvl2pPr>
            <a:lvl3pPr marL="914400" indent="0">
              <a:buNone/>
              <a:defRPr sz="1200">
                <a:latin typeface="Arial" panose="020B0604020202020204" pitchFamily="34" charset="0"/>
                <a:cs typeface="Arial" panose="020B0604020202020204" pitchFamily="34" charset="0"/>
              </a:defRPr>
            </a:lvl3pPr>
            <a:lvl4pPr marL="1371600" indent="0">
              <a:buNone/>
              <a:defRPr sz="1200">
                <a:latin typeface="Arial" panose="020B0604020202020204" pitchFamily="34" charset="0"/>
                <a:cs typeface="Arial" panose="020B0604020202020204" pitchFamily="34" charset="0"/>
              </a:defRPr>
            </a:lvl4pPr>
            <a:lvl5pPr marL="1828800" indent="0">
              <a:buNone/>
              <a:defRPr sz="1200">
                <a:latin typeface="Arial" panose="020B0604020202020204" pitchFamily="34" charset="0"/>
                <a:cs typeface="Arial" panose="020B0604020202020204" pitchFamily="34" charset="0"/>
              </a:defRPr>
            </a:lvl5pPr>
          </a:lstStyle>
          <a:p>
            <a:pPr lvl="0"/>
            <a:r>
              <a:rPr lang="en-GB" dirty="0"/>
              <a:t>Your text here</a:t>
            </a:r>
            <a:endParaRPr lang="en-US" dirty="0"/>
          </a:p>
        </p:txBody>
      </p:sp>
      <p:sp>
        <p:nvSpPr>
          <p:cNvPr id="21" name="Text Placeholder 26">
            <a:extLst>
              <a:ext uri="{FF2B5EF4-FFF2-40B4-BE49-F238E27FC236}">
                <a16:creationId xmlns:a16="http://schemas.microsoft.com/office/drawing/2014/main" id="{F83B522A-553D-0968-8799-C8AF4F0902FC}"/>
              </a:ext>
            </a:extLst>
          </p:cNvPr>
          <p:cNvSpPr>
            <a:spLocks noGrp="1"/>
          </p:cNvSpPr>
          <p:nvPr>
            <p:ph type="body" sz="quarter" idx="22" hasCustomPrompt="1"/>
          </p:nvPr>
        </p:nvSpPr>
        <p:spPr>
          <a:xfrm>
            <a:off x="5382569" y="4268461"/>
            <a:ext cx="1403350" cy="312737"/>
          </a:xfrm>
          <a:prstGeom prst="rect">
            <a:avLst/>
          </a:prstGeom>
        </p:spPr>
        <p:txBody>
          <a:bodyPr>
            <a:noAutofit/>
          </a:bodyPr>
          <a:lstStyle>
            <a:lvl1pPr marL="0" indent="0" algn="ctr">
              <a:buNone/>
              <a:defRPr sz="1600" b="0" i="0">
                <a:latin typeface="Arial" panose="020B0604020202020204" pitchFamily="34" charset="0"/>
                <a:ea typeface="Open Sans Light" panose="020B0606030504020204" pitchFamily="34" charset="0"/>
                <a:cs typeface="Arial" panose="020B0604020202020204" pitchFamily="34" charset="0"/>
              </a:defRPr>
            </a:lvl1pPr>
            <a:lvl2pPr marL="457200" indent="0">
              <a:buNone/>
              <a:defRPr sz="1200">
                <a:latin typeface="Arial" panose="020B0604020202020204" pitchFamily="34" charset="0"/>
                <a:cs typeface="Arial" panose="020B0604020202020204" pitchFamily="34" charset="0"/>
              </a:defRPr>
            </a:lvl2pPr>
            <a:lvl3pPr marL="914400" indent="0">
              <a:buNone/>
              <a:defRPr sz="1200">
                <a:latin typeface="Arial" panose="020B0604020202020204" pitchFamily="34" charset="0"/>
                <a:cs typeface="Arial" panose="020B0604020202020204" pitchFamily="34" charset="0"/>
              </a:defRPr>
            </a:lvl3pPr>
            <a:lvl4pPr marL="1371600" indent="0">
              <a:buNone/>
              <a:defRPr sz="1200">
                <a:latin typeface="Arial" panose="020B0604020202020204" pitchFamily="34" charset="0"/>
                <a:cs typeface="Arial" panose="020B0604020202020204" pitchFamily="34" charset="0"/>
              </a:defRPr>
            </a:lvl4pPr>
            <a:lvl5pPr marL="1828800" indent="0">
              <a:buNone/>
              <a:defRPr sz="1200">
                <a:latin typeface="Arial" panose="020B0604020202020204" pitchFamily="34" charset="0"/>
                <a:cs typeface="Arial" panose="020B0604020202020204" pitchFamily="34" charset="0"/>
              </a:defRPr>
            </a:lvl5pPr>
          </a:lstStyle>
          <a:p>
            <a:pPr lvl="0"/>
            <a:r>
              <a:rPr lang="en-GB" dirty="0"/>
              <a:t>Your text here</a:t>
            </a:r>
            <a:endParaRPr lang="en-US" dirty="0"/>
          </a:p>
        </p:txBody>
      </p:sp>
      <p:sp>
        <p:nvSpPr>
          <p:cNvPr id="24" name="Picture Placeholder 2">
            <a:extLst>
              <a:ext uri="{FF2B5EF4-FFF2-40B4-BE49-F238E27FC236}">
                <a16:creationId xmlns:a16="http://schemas.microsoft.com/office/drawing/2014/main" id="{537954EC-353F-A343-F480-024744E90B4A}"/>
              </a:ext>
              <a:ext uri="{C183D7F6-B498-43B3-948B-1728B52AA6E4}">
                <adec:decorative xmlns:adec="http://schemas.microsoft.com/office/drawing/2017/decorative" val="1"/>
              </a:ext>
            </a:extLst>
          </p:cNvPr>
          <p:cNvSpPr>
            <a:spLocks noGrp="1"/>
          </p:cNvSpPr>
          <p:nvPr>
            <p:ph type="pic" sz="quarter" idx="10" hasCustomPrompt="1"/>
          </p:nvPr>
        </p:nvSpPr>
        <p:spPr>
          <a:xfrm>
            <a:off x="899594" y="2635250"/>
            <a:ext cx="1121453" cy="1082311"/>
          </a:xfrm>
          <a:prstGeom prst="rect">
            <a:avLst/>
          </a:prstGeom>
        </p:spPr>
        <p:txBody>
          <a:bodyPr/>
          <a:lstStyle>
            <a:lvl1pPr marL="0" indent="0">
              <a:buNone/>
              <a:defRPr/>
            </a:lvl1pPr>
          </a:lstStyle>
          <a:p>
            <a:r>
              <a:rPr lang="en-US" dirty="0"/>
              <a:t>Icon</a:t>
            </a:r>
          </a:p>
        </p:txBody>
      </p:sp>
      <p:sp>
        <p:nvSpPr>
          <p:cNvPr id="25" name="Picture Placeholder 2">
            <a:extLst>
              <a:ext uri="{FF2B5EF4-FFF2-40B4-BE49-F238E27FC236}">
                <a16:creationId xmlns:a16="http://schemas.microsoft.com/office/drawing/2014/main" id="{ADA2C89D-3F46-2399-FFFA-41825425367F}"/>
              </a:ext>
              <a:ext uri="{C183D7F6-B498-43B3-948B-1728B52AA6E4}">
                <adec:decorative xmlns:adec="http://schemas.microsoft.com/office/drawing/2017/decorative" val="1"/>
              </a:ext>
            </a:extLst>
          </p:cNvPr>
          <p:cNvSpPr>
            <a:spLocks noGrp="1"/>
          </p:cNvSpPr>
          <p:nvPr>
            <p:ph type="pic" sz="quarter" idx="23" hasCustomPrompt="1"/>
          </p:nvPr>
        </p:nvSpPr>
        <p:spPr>
          <a:xfrm>
            <a:off x="3268040" y="2635250"/>
            <a:ext cx="1121453" cy="1082311"/>
          </a:xfrm>
          <a:prstGeom prst="rect">
            <a:avLst/>
          </a:prstGeom>
        </p:spPr>
        <p:txBody>
          <a:bodyPr/>
          <a:lstStyle>
            <a:lvl1pPr marL="0" indent="0">
              <a:buNone/>
              <a:defRPr/>
            </a:lvl1pPr>
          </a:lstStyle>
          <a:p>
            <a:r>
              <a:rPr lang="en-US" dirty="0"/>
              <a:t>Icon</a:t>
            </a:r>
          </a:p>
        </p:txBody>
      </p:sp>
      <p:sp>
        <p:nvSpPr>
          <p:cNvPr id="26" name="Picture Placeholder 2">
            <a:extLst>
              <a:ext uri="{FF2B5EF4-FFF2-40B4-BE49-F238E27FC236}">
                <a16:creationId xmlns:a16="http://schemas.microsoft.com/office/drawing/2014/main" id="{2D0D73B7-8353-AABC-ABF6-02EFC22D4CDB}"/>
              </a:ext>
              <a:ext uri="{C183D7F6-B498-43B3-948B-1728B52AA6E4}">
                <adec:decorative xmlns:adec="http://schemas.microsoft.com/office/drawing/2017/decorative" val="1"/>
              </a:ext>
            </a:extLst>
          </p:cNvPr>
          <p:cNvSpPr>
            <a:spLocks noGrp="1"/>
          </p:cNvSpPr>
          <p:nvPr>
            <p:ph type="pic" sz="quarter" idx="24" hasCustomPrompt="1"/>
          </p:nvPr>
        </p:nvSpPr>
        <p:spPr>
          <a:xfrm>
            <a:off x="5561535" y="2635250"/>
            <a:ext cx="1121453" cy="1082311"/>
          </a:xfrm>
          <a:prstGeom prst="rect">
            <a:avLst/>
          </a:prstGeom>
        </p:spPr>
        <p:txBody>
          <a:bodyPr/>
          <a:lstStyle>
            <a:lvl1pPr marL="0" indent="0">
              <a:buNone/>
              <a:defRPr/>
            </a:lvl1pPr>
          </a:lstStyle>
          <a:p>
            <a:r>
              <a:rPr lang="en-US" dirty="0"/>
              <a:t>Icon</a:t>
            </a:r>
          </a:p>
        </p:txBody>
      </p:sp>
      <p:sp>
        <p:nvSpPr>
          <p:cNvPr id="27" name="Picture Placeholder 2">
            <a:extLst>
              <a:ext uri="{FF2B5EF4-FFF2-40B4-BE49-F238E27FC236}">
                <a16:creationId xmlns:a16="http://schemas.microsoft.com/office/drawing/2014/main" id="{0F807FD9-5B39-5BE9-5BD3-440A09814A9E}"/>
              </a:ext>
              <a:ext uri="{C183D7F6-B498-43B3-948B-1728B52AA6E4}">
                <adec:decorative xmlns:adec="http://schemas.microsoft.com/office/drawing/2017/decorative" val="1"/>
              </a:ext>
            </a:extLst>
          </p:cNvPr>
          <p:cNvSpPr>
            <a:spLocks noGrp="1"/>
          </p:cNvSpPr>
          <p:nvPr>
            <p:ph type="pic" sz="quarter" idx="25" hasCustomPrompt="1"/>
          </p:nvPr>
        </p:nvSpPr>
        <p:spPr>
          <a:xfrm>
            <a:off x="7929981" y="2635250"/>
            <a:ext cx="1121453" cy="1082311"/>
          </a:xfrm>
          <a:prstGeom prst="rect">
            <a:avLst/>
          </a:prstGeom>
        </p:spPr>
        <p:txBody>
          <a:bodyPr/>
          <a:lstStyle>
            <a:lvl1pPr marL="0" indent="0">
              <a:buNone/>
              <a:defRPr/>
            </a:lvl1pPr>
          </a:lstStyle>
          <a:p>
            <a:r>
              <a:rPr lang="en-US" dirty="0"/>
              <a:t>Icon</a:t>
            </a:r>
          </a:p>
        </p:txBody>
      </p:sp>
      <p:sp>
        <p:nvSpPr>
          <p:cNvPr id="28" name="Picture Placeholder 2">
            <a:extLst>
              <a:ext uri="{FF2B5EF4-FFF2-40B4-BE49-F238E27FC236}">
                <a16:creationId xmlns:a16="http://schemas.microsoft.com/office/drawing/2014/main" id="{44602F9C-8BBD-0C67-9D98-CF59E05D3378}"/>
              </a:ext>
              <a:ext uri="{C183D7F6-B498-43B3-948B-1728B52AA6E4}">
                <adec:decorative xmlns:adec="http://schemas.microsoft.com/office/drawing/2017/decorative" val="1"/>
              </a:ext>
            </a:extLst>
          </p:cNvPr>
          <p:cNvSpPr>
            <a:spLocks noGrp="1"/>
          </p:cNvSpPr>
          <p:nvPr>
            <p:ph type="pic" sz="quarter" idx="26" hasCustomPrompt="1"/>
          </p:nvPr>
        </p:nvSpPr>
        <p:spPr>
          <a:xfrm>
            <a:off x="10253456" y="2635250"/>
            <a:ext cx="1121453" cy="1082311"/>
          </a:xfrm>
          <a:prstGeom prst="rect">
            <a:avLst/>
          </a:prstGeom>
        </p:spPr>
        <p:txBody>
          <a:bodyPr/>
          <a:lstStyle>
            <a:lvl1pPr marL="0" indent="0">
              <a:buNone/>
              <a:defRPr/>
            </a:lvl1pPr>
          </a:lstStyle>
          <a:p>
            <a:r>
              <a:rPr lang="en-US" dirty="0"/>
              <a:t>Icon</a:t>
            </a:r>
          </a:p>
        </p:txBody>
      </p:sp>
      <p:sp>
        <p:nvSpPr>
          <p:cNvPr id="29" name="Text Placeholder 26">
            <a:extLst>
              <a:ext uri="{FF2B5EF4-FFF2-40B4-BE49-F238E27FC236}">
                <a16:creationId xmlns:a16="http://schemas.microsoft.com/office/drawing/2014/main" id="{0A2E1199-5E35-A514-91CC-1C98A078B5F2}"/>
              </a:ext>
            </a:extLst>
          </p:cNvPr>
          <p:cNvSpPr>
            <a:spLocks noGrp="1"/>
          </p:cNvSpPr>
          <p:nvPr>
            <p:ph type="body" sz="quarter" idx="27" hasCustomPrompt="1"/>
          </p:nvPr>
        </p:nvSpPr>
        <p:spPr>
          <a:xfrm>
            <a:off x="7751015" y="4268461"/>
            <a:ext cx="1403350" cy="312737"/>
          </a:xfrm>
          <a:prstGeom prst="rect">
            <a:avLst/>
          </a:prstGeom>
        </p:spPr>
        <p:txBody>
          <a:bodyPr>
            <a:noAutofit/>
          </a:bodyPr>
          <a:lstStyle>
            <a:lvl1pPr marL="0" indent="0" algn="ctr">
              <a:buNone/>
              <a:defRPr sz="1600" b="0" i="0">
                <a:latin typeface="Arial" panose="020B0604020202020204" pitchFamily="34" charset="0"/>
                <a:ea typeface="Open Sans Light" panose="020B0606030504020204" pitchFamily="34" charset="0"/>
                <a:cs typeface="Arial" panose="020B0604020202020204" pitchFamily="34" charset="0"/>
              </a:defRPr>
            </a:lvl1pPr>
            <a:lvl2pPr marL="457200" indent="0">
              <a:buNone/>
              <a:defRPr sz="1200">
                <a:latin typeface="Arial" panose="020B0604020202020204" pitchFamily="34" charset="0"/>
                <a:cs typeface="Arial" panose="020B0604020202020204" pitchFamily="34" charset="0"/>
              </a:defRPr>
            </a:lvl2pPr>
            <a:lvl3pPr marL="914400" indent="0">
              <a:buNone/>
              <a:defRPr sz="1200">
                <a:latin typeface="Arial" panose="020B0604020202020204" pitchFamily="34" charset="0"/>
                <a:cs typeface="Arial" panose="020B0604020202020204" pitchFamily="34" charset="0"/>
              </a:defRPr>
            </a:lvl3pPr>
            <a:lvl4pPr marL="1371600" indent="0">
              <a:buNone/>
              <a:defRPr sz="1200">
                <a:latin typeface="Arial" panose="020B0604020202020204" pitchFamily="34" charset="0"/>
                <a:cs typeface="Arial" panose="020B0604020202020204" pitchFamily="34" charset="0"/>
              </a:defRPr>
            </a:lvl4pPr>
            <a:lvl5pPr marL="1828800" indent="0">
              <a:buNone/>
              <a:defRPr sz="1200">
                <a:latin typeface="Arial" panose="020B0604020202020204" pitchFamily="34" charset="0"/>
                <a:cs typeface="Arial" panose="020B0604020202020204" pitchFamily="34" charset="0"/>
              </a:defRPr>
            </a:lvl5pPr>
          </a:lstStyle>
          <a:p>
            <a:pPr lvl="0"/>
            <a:r>
              <a:rPr lang="en-GB" dirty="0"/>
              <a:t>Your text here</a:t>
            </a:r>
            <a:endParaRPr lang="en-US" dirty="0"/>
          </a:p>
        </p:txBody>
      </p:sp>
      <p:sp>
        <p:nvSpPr>
          <p:cNvPr id="30" name="Text Placeholder 26">
            <a:extLst>
              <a:ext uri="{FF2B5EF4-FFF2-40B4-BE49-F238E27FC236}">
                <a16:creationId xmlns:a16="http://schemas.microsoft.com/office/drawing/2014/main" id="{D2EEED63-7866-C843-A799-4CDCD9A95D9F}"/>
              </a:ext>
            </a:extLst>
          </p:cNvPr>
          <p:cNvSpPr>
            <a:spLocks noGrp="1"/>
          </p:cNvSpPr>
          <p:nvPr>
            <p:ph type="body" sz="quarter" idx="28" hasCustomPrompt="1"/>
          </p:nvPr>
        </p:nvSpPr>
        <p:spPr>
          <a:xfrm>
            <a:off x="10119461" y="4268461"/>
            <a:ext cx="1403350" cy="312737"/>
          </a:xfrm>
          <a:prstGeom prst="rect">
            <a:avLst/>
          </a:prstGeom>
        </p:spPr>
        <p:txBody>
          <a:bodyPr>
            <a:noAutofit/>
          </a:bodyPr>
          <a:lstStyle>
            <a:lvl1pPr marL="0" indent="0" algn="ctr">
              <a:buNone/>
              <a:defRPr sz="1600" b="0" i="0">
                <a:latin typeface="Arial" panose="020B0604020202020204" pitchFamily="34" charset="0"/>
                <a:ea typeface="Open Sans Light" panose="020B0606030504020204" pitchFamily="34" charset="0"/>
                <a:cs typeface="Arial" panose="020B0604020202020204" pitchFamily="34" charset="0"/>
              </a:defRPr>
            </a:lvl1pPr>
            <a:lvl2pPr marL="457200" indent="0">
              <a:buNone/>
              <a:defRPr sz="1200">
                <a:latin typeface="Arial" panose="020B0604020202020204" pitchFamily="34" charset="0"/>
                <a:cs typeface="Arial" panose="020B0604020202020204" pitchFamily="34" charset="0"/>
              </a:defRPr>
            </a:lvl2pPr>
            <a:lvl3pPr marL="914400" indent="0">
              <a:buNone/>
              <a:defRPr sz="1200">
                <a:latin typeface="Arial" panose="020B0604020202020204" pitchFamily="34" charset="0"/>
                <a:cs typeface="Arial" panose="020B0604020202020204" pitchFamily="34" charset="0"/>
              </a:defRPr>
            </a:lvl3pPr>
            <a:lvl4pPr marL="1371600" indent="0">
              <a:buNone/>
              <a:defRPr sz="1200">
                <a:latin typeface="Arial" panose="020B0604020202020204" pitchFamily="34" charset="0"/>
                <a:cs typeface="Arial" panose="020B0604020202020204" pitchFamily="34" charset="0"/>
              </a:defRPr>
            </a:lvl4pPr>
            <a:lvl5pPr marL="1828800" indent="0">
              <a:buNone/>
              <a:defRPr sz="1200">
                <a:latin typeface="Arial" panose="020B0604020202020204" pitchFamily="34" charset="0"/>
                <a:cs typeface="Arial" panose="020B0604020202020204" pitchFamily="34" charset="0"/>
              </a:defRPr>
            </a:lvl5pPr>
          </a:lstStyle>
          <a:p>
            <a:pPr lvl="0"/>
            <a:r>
              <a:rPr lang="en-GB" dirty="0"/>
              <a:t>Your text here</a:t>
            </a:r>
            <a:endParaRPr lang="en-US" dirty="0"/>
          </a:p>
        </p:txBody>
      </p:sp>
    </p:spTree>
    <p:extLst>
      <p:ext uri="{BB962C8B-B14F-4D97-AF65-F5344CB8AC3E}">
        <p14:creationId xmlns:p14="http://schemas.microsoft.com/office/powerpoint/2010/main" val="92070218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Five grey circles for icons ">
    <p:spTree>
      <p:nvGrpSpPr>
        <p:cNvPr id="1" name=""/>
        <p:cNvGrpSpPr/>
        <p:nvPr/>
      </p:nvGrpSpPr>
      <p:grpSpPr>
        <a:xfrm>
          <a:off x="0" y="0"/>
          <a:ext cx="0" cy="0"/>
          <a:chOff x="0" y="0"/>
          <a:chExt cx="0" cy="0"/>
        </a:xfrm>
      </p:grpSpPr>
      <p:sp>
        <p:nvSpPr>
          <p:cNvPr id="21" name="Прямоугольник 8">
            <a:extLst>
              <a:ext uri="{FF2B5EF4-FFF2-40B4-BE49-F238E27FC236}">
                <a16:creationId xmlns:a16="http://schemas.microsoft.com/office/drawing/2014/main" id="{209E3B24-08AA-D544-9763-7B9604F89650}"/>
              </a:ext>
            </a:extLst>
          </p:cNvPr>
          <p:cNvSpPr/>
          <p:nvPr userDrawn="1"/>
        </p:nvSpPr>
        <p:spPr>
          <a:xfrm>
            <a:off x="0" y="0"/>
            <a:ext cx="12206478" cy="6858000"/>
          </a:xfrm>
          <a:prstGeom prst="rect">
            <a:avLst/>
          </a:prstGeom>
          <a:solidFill>
            <a:srgbClr val="F2F2F2">
              <a:alpha val="29851"/>
            </a:srgbClr>
          </a:solidFill>
          <a:ln w="12700">
            <a:miter lim="400000"/>
          </a:ln>
        </p:spPr>
        <p:txBody>
          <a:bodyPr lIns="45718" tIns="45718" rIns="45718" bIns="45718" anchor="ctr"/>
          <a:lstStyle/>
          <a:p>
            <a:pPr algn="ctr" defTabSz="914400">
              <a:defRPr>
                <a:solidFill>
                  <a:srgbClr val="FFFFFF"/>
                </a:solidFill>
                <a:latin typeface="King"/>
                <a:ea typeface="King"/>
                <a:cs typeface="King"/>
                <a:sym typeface="King"/>
              </a:defRPr>
            </a:pPr>
            <a:endParaRPr dirty="0"/>
          </a:p>
        </p:txBody>
      </p:sp>
      <p:sp>
        <p:nvSpPr>
          <p:cNvPr id="5" name="Прямоугольник 8">
            <a:extLst>
              <a:ext uri="{FF2B5EF4-FFF2-40B4-BE49-F238E27FC236}">
                <a16:creationId xmlns:a16="http://schemas.microsoft.com/office/drawing/2014/main" id="{B4B0D22C-051D-4147-AAAA-FD7CE0AE94C2}"/>
              </a:ext>
              <a:ext uri="{C183D7F6-B498-43B3-948B-1728B52AA6E4}">
                <adec:decorative xmlns:adec="http://schemas.microsoft.com/office/drawing/2017/decorative" val="1"/>
              </a:ext>
            </a:extLst>
          </p:cNvPr>
          <p:cNvSpPr/>
          <p:nvPr userDrawn="1"/>
        </p:nvSpPr>
        <p:spPr>
          <a:xfrm>
            <a:off x="-15073" y="0"/>
            <a:ext cx="12206478" cy="6858000"/>
          </a:xfrm>
          <a:prstGeom prst="rect">
            <a:avLst/>
          </a:prstGeom>
          <a:solidFill>
            <a:srgbClr val="F2F2F2">
              <a:alpha val="29851"/>
            </a:srgbClr>
          </a:solidFill>
          <a:ln w="12700">
            <a:miter lim="400000"/>
          </a:ln>
        </p:spPr>
        <p:txBody>
          <a:bodyPr lIns="45718" tIns="45718" rIns="45718" bIns="45718" anchor="ctr"/>
          <a:lstStyle/>
          <a:p>
            <a:pPr algn="ctr" defTabSz="914400">
              <a:defRPr>
                <a:solidFill>
                  <a:srgbClr val="FFFFFF"/>
                </a:solidFill>
                <a:latin typeface="King"/>
                <a:ea typeface="King"/>
                <a:cs typeface="King"/>
                <a:sym typeface="King"/>
              </a:defRPr>
            </a:pPr>
            <a:endParaRPr dirty="0"/>
          </a:p>
        </p:txBody>
      </p:sp>
      <p:sp>
        <p:nvSpPr>
          <p:cNvPr id="4" name="Slide Number">
            <a:extLst>
              <a:ext uri="{FF2B5EF4-FFF2-40B4-BE49-F238E27FC236}">
                <a16:creationId xmlns:a16="http://schemas.microsoft.com/office/drawing/2014/main" id="{F1FDF40F-AA30-C342-848B-716B6756B991}"/>
              </a:ext>
            </a:extLst>
          </p:cNvPr>
          <p:cNvSpPr txBox="1">
            <a:spLocks noGrp="1"/>
          </p:cNvSpPr>
          <p:nvPr>
            <p:ph type="sldNum" sz="quarter" idx="2"/>
          </p:nvPr>
        </p:nvSpPr>
        <p:spPr>
          <a:xfrm>
            <a:off x="11590551" y="6356350"/>
            <a:ext cx="249423" cy="246217"/>
          </a:xfrm>
          <a:prstGeom prst="rect">
            <a:avLst/>
          </a:prstGeom>
        </p:spPr>
        <p:txBody>
          <a:bodyPr lIns="45718" tIns="45718" rIns="45718" bIns="45718" anchor="t"/>
          <a:lstStyle>
            <a:lvl1pPr algn="ctr" defTabSz="914330">
              <a:lnSpc>
                <a:spcPct val="100000"/>
              </a:lnSpc>
              <a:spcBef>
                <a:spcPts val="0"/>
              </a:spcBef>
              <a:defRPr sz="1000" b="0" i="0">
                <a:solidFill>
                  <a:schemeClr val="tx1">
                    <a:lumMod val="50000"/>
                  </a:schemeClr>
                </a:solidFill>
                <a:latin typeface="Arial" panose="020B0604020202020204" pitchFamily="34" charset="0"/>
                <a:ea typeface="Open Sans Regular"/>
                <a:cs typeface="Arial" panose="020B0604020202020204" pitchFamily="34" charset="0"/>
                <a:sym typeface="Open Sans Regular"/>
              </a:defRPr>
            </a:lvl1pPr>
          </a:lstStyle>
          <a:p>
            <a:fld id="{86CB4B4D-7CA3-9044-876B-883B54F8677D}" type="slidenum">
              <a:rPr lang="en-GB" smtClean="0"/>
              <a:pPr/>
              <a:t>‹#›</a:t>
            </a:fld>
            <a:endParaRPr lang="en-GB" dirty="0"/>
          </a:p>
        </p:txBody>
      </p:sp>
      <p:sp>
        <p:nvSpPr>
          <p:cNvPr id="6" name="Title 1">
            <a:extLst>
              <a:ext uri="{FF2B5EF4-FFF2-40B4-BE49-F238E27FC236}">
                <a16:creationId xmlns:a16="http://schemas.microsoft.com/office/drawing/2014/main" id="{A3190112-CEED-9340-B787-75A4C7E333FF}"/>
              </a:ext>
            </a:extLst>
          </p:cNvPr>
          <p:cNvSpPr>
            <a:spLocks noGrp="1"/>
          </p:cNvSpPr>
          <p:nvPr>
            <p:ph type="title" hasCustomPrompt="1"/>
          </p:nvPr>
        </p:nvSpPr>
        <p:spPr>
          <a:xfrm>
            <a:off x="417503" y="1212587"/>
            <a:ext cx="10936297" cy="459765"/>
          </a:xfrm>
          <a:prstGeom prst="rect">
            <a:avLst/>
          </a:prstGeom>
        </p:spPr>
        <p:txBody>
          <a:bodyPr>
            <a:normAutofit/>
          </a:bodyPr>
          <a:lstStyle>
            <a:lvl1pPr>
              <a:defRPr sz="3000" b="0" i="0">
                <a:solidFill>
                  <a:schemeClr val="tx1">
                    <a:lumMod val="50000"/>
                  </a:schemeClr>
                </a:solidFill>
                <a:latin typeface="Arial" panose="020B0604020202020204" pitchFamily="34" charset="0"/>
                <a:cs typeface="Arial" panose="020B0604020202020204" pitchFamily="34" charset="0"/>
              </a:defRPr>
            </a:lvl1pPr>
          </a:lstStyle>
          <a:p>
            <a:r>
              <a:rPr lang="en-GB" dirty="0"/>
              <a:t>Your heading here</a:t>
            </a:r>
            <a:endParaRPr lang="en-US" dirty="0"/>
          </a:p>
        </p:txBody>
      </p:sp>
      <p:pic>
        <p:nvPicPr>
          <p:cNvPr id="10" name="UoC_BrandTexture_SingleColour_RGB_UoC_SingleColour_LCB_CMYK.png">
            <a:extLst>
              <a:ext uri="{FF2B5EF4-FFF2-40B4-BE49-F238E27FC236}">
                <a16:creationId xmlns:a16="http://schemas.microsoft.com/office/drawing/2014/main" id="{5678C70A-86AB-A742-BF8C-6CA1574D99E9}"/>
              </a:ext>
              <a:ext uri="{C183D7F6-B498-43B3-948B-1728B52AA6E4}">
                <adec:decorative xmlns:adec="http://schemas.microsoft.com/office/drawing/2017/decorative" val="1"/>
              </a:ext>
            </a:extLst>
          </p:cNvPr>
          <p:cNvPicPr>
            <a:picLocks noChangeAspect="1"/>
          </p:cNvPicPr>
          <p:nvPr userDrawn="1"/>
        </p:nvPicPr>
        <p:blipFill>
          <a:blip r:embed="rId2">
            <a:alphaModFix amt="89894"/>
          </a:blip>
          <a:srcRect l="928" t="37802" r="15100" b="25943"/>
          <a:stretch>
            <a:fillRect/>
          </a:stretch>
        </p:blipFill>
        <p:spPr>
          <a:xfrm>
            <a:off x="595" y="1948457"/>
            <a:ext cx="12190816" cy="2960911"/>
          </a:xfrm>
          <a:prstGeom prst="rect">
            <a:avLst/>
          </a:prstGeom>
          <a:ln w="12700">
            <a:miter lim="400000"/>
          </a:ln>
        </p:spPr>
      </p:pic>
      <p:sp>
        <p:nvSpPr>
          <p:cNvPr id="16" name="Circle">
            <a:extLst>
              <a:ext uri="{FF2B5EF4-FFF2-40B4-BE49-F238E27FC236}">
                <a16:creationId xmlns:a16="http://schemas.microsoft.com/office/drawing/2014/main" id="{34B2F1D2-F567-DB40-BADC-6C414C45CD78}"/>
              </a:ext>
            </a:extLst>
          </p:cNvPr>
          <p:cNvSpPr/>
          <p:nvPr userDrawn="1"/>
        </p:nvSpPr>
        <p:spPr>
          <a:xfrm>
            <a:off x="530124" y="2388732"/>
            <a:ext cx="1403742" cy="1403742"/>
          </a:xfrm>
          <a:prstGeom prst="ellipse">
            <a:avLst/>
          </a:prstGeom>
          <a:solidFill>
            <a:srgbClr val="FFFFFF">
              <a:alpha val="80056"/>
            </a:srgbClr>
          </a:solidFill>
          <a:ln w="12700">
            <a:miter lim="400000"/>
          </a:ln>
        </p:spPr>
        <p:txBody>
          <a:bodyPr lIns="45718" tIns="45718" rIns="45718" bIns="45718" anchor="ctr"/>
          <a:lstStyle/>
          <a:p>
            <a:pPr>
              <a:defRPr>
                <a:latin typeface="Open Sans Regular"/>
                <a:ea typeface="Open Sans Regular"/>
                <a:cs typeface="Open Sans Regular"/>
                <a:sym typeface="Open Sans Regular"/>
              </a:defRPr>
            </a:pPr>
            <a:endParaRPr/>
          </a:p>
        </p:txBody>
      </p:sp>
      <p:sp>
        <p:nvSpPr>
          <p:cNvPr id="17" name="Circle">
            <a:extLst>
              <a:ext uri="{FF2B5EF4-FFF2-40B4-BE49-F238E27FC236}">
                <a16:creationId xmlns:a16="http://schemas.microsoft.com/office/drawing/2014/main" id="{07AB089A-1FA1-BF49-AB8C-7995B04A4028}"/>
              </a:ext>
            </a:extLst>
          </p:cNvPr>
          <p:cNvSpPr/>
          <p:nvPr userDrawn="1"/>
        </p:nvSpPr>
        <p:spPr>
          <a:xfrm>
            <a:off x="2766887" y="2388732"/>
            <a:ext cx="1403742" cy="1403742"/>
          </a:xfrm>
          <a:prstGeom prst="ellipse">
            <a:avLst/>
          </a:prstGeom>
          <a:solidFill>
            <a:srgbClr val="FFFFFF">
              <a:alpha val="80056"/>
            </a:srgbClr>
          </a:solidFill>
          <a:ln w="12700">
            <a:miter lim="400000"/>
          </a:ln>
        </p:spPr>
        <p:txBody>
          <a:bodyPr lIns="45718" tIns="45718" rIns="45718" bIns="45718" anchor="ctr"/>
          <a:lstStyle/>
          <a:p>
            <a:pPr>
              <a:defRPr>
                <a:latin typeface="Open Sans Regular"/>
                <a:ea typeface="Open Sans Regular"/>
                <a:cs typeface="Open Sans Regular"/>
                <a:sym typeface="Open Sans Regular"/>
              </a:defRPr>
            </a:pPr>
            <a:endParaRPr/>
          </a:p>
        </p:txBody>
      </p:sp>
      <p:sp>
        <p:nvSpPr>
          <p:cNvPr id="18" name="Circle">
            <a:extLst>
              <a:ext uri="{FF2B5EF4-FFF2-40B4-BE49-F238E27FC236}">
                <a16:creationId xmlns:a16="http://schemas.microsoft.com/office/drawing/2014/main" id="{7B9E3FE2-FEE8-1C4E-9F00-6F99765CC464}"/>
              </a:ext>
            </a:extLst>
          </p:cNvPr>
          <p:cNvSpPr/>
          <p:nvPr userDrawn="1"/>
        </p:nvSpPr>
        <p:spPr>
          <a:xfrm>
            <a:off x="5052546" y="2393690"/>
            <a:ext cx="1393826" cy="1393826"/>
          </a:xfrm>
          <a:prstGeom prst="ellipse">
            <a:avLst/>
          </a:prstGeom>
          <a:solidFill>
            <a:srgbClr val="FFFFFF">
              <a:alpha val="80056"/>
            </a:srgbClr>
          </a:solidFill>
          <a:ln w="12700">
            <a:miter lim="400000"/>
          </a:ln>
        </p:spPr>
        <p:txBody>
          <a:bodyPr lIns="45718" tIns="45718" rIns="45718" bIns="45718" anchor="ctr"/>
          <a:lstStyle/>
          <a:p>
            <a:pPr>
              <a:defRPr>
                <a:latin typeface="Open Sans Regular"/>
                <a:ea typeface="Open Sans Regular"/>
                <a:cs typeface="Open Sans Regular"/>
                <a:sym typeface="Open Sans Regular"/>
              </a:defRPr>
            </a:pPr>
            <a:endParaRPr/>
          </a:p>
        </p:txBody>
      </p:sp>
      <p:sp>
        <p:nvSpPr>
          <p:cNvPr id="19" name="Circle">
            <a:extLst>
              <a:ext uri="{FF2B5EF4-FFF2-40B4-BE49-F238E27FC236}">
                <a16:creationId xmlns:a16="http://schemas.microsoft.com/office/drawing/2014/main" id="{4A04ABC2-80E7-F143-9AC8-83AFA692422D}"/>
              </a:ext>
            </a:extLst>
          </p:cNvPr>
          <p:cNvSpPr/>
          <p:nvPr userDrawn="1"/>
        </p:nvSpPr>
        <p:spPr>
          <a:xfrm>
            <a:off x="7304344" y="2415789"/>
            <a:ext cx="1393826" cy="1393826"/>
          </a:xfrm>
          <a:prstGeom prst="ellipse">
            <a:avLst/>
          </a:prstGeom>
          <a:solidFill>
            <a:srgbClr val="FFFFFF">
              <a:alpha val="80056"/>
            </a:srgbClr>
          </a:solidFill>
          <a:ln w="12700">
            <a:miter lim="400000"/>
          </a:ln>
        </p:spPr>
        <p:txBody>
          <a:bodyPr lIns="45718" tIns="45718" rIns="45718" bIns="45718" anchor="ctr"/>
          <a:lstStyle/>
          <a:p>
            <a:pPr>
              <a:defRPr>
                <a:latin typeface="Open Sans Regular"/>
                <a:ea typeface="Open Sans Regular"/>
                <a:cs typeface="Open Sans Regular"/>
                <a:sym typeface="Open Sans Regular"/>
              </a:defRPr>
            </a:pPr>
            <a:endParaRPr/>
          </a:p>
        </p:txBody>
      </p:sp>
      <p:sp>
        <p:nvSpPr>
          <p:cNvPr id="20" name="Circle">
            <a:extLst>
              <a:ext uri="{FF2B5EF4-FFF2-40B4-BE49-F238E27FC236}">
                <a16:creationId xmlns:a16="http://schemas.microsoft.com/office/drawing/2014/main" id="{F7658BE0-AD56-2E49-992A-C0F85B7B96B8}"/>
              </a:ext>
            </a:extLst>
          </p:cNvPr>
          <p:cNvSpPr/>
          <p:nvPr userDrawn="1"/>
        </p:nvSpPr>
        <p:spPr>
          <a:xfrm>
            <a:off x="9547836" y="2398648"/>
            <a:ext cx="1393826" cy="1393826"/>
          </a:xfrm>
          <a:prstGeom prst="ellipse">
            <a:avLst/>
          </a:prstGeom>
          <a:solidFill>
            <a:srgbClr val="FFFFFF">
              <a:alpha val="80056"/>
            </a:srgbClr>
          </a:solidFill>
          <a:ln w="12700">
            <a:miter lim="400000"/>
          </a:ln>
        </p:spPr>
        <p:txBody>
          <a:bodyPr lIns="45718" tIns="45718" rIns="45718" bIns="45718" anchor="ctr"/>
          <a:lstStyle/>
          <a:p>
            <a:pPr>
              <a:defRPr>
                <a:latin typeface="Open Sans Regular"/>
                <a:ea typeface="Open Sans Regular"/>
                <a:cs typeface="Open Sans Regular"/>
                <a:sym typeface="Open Sans Regular"/>
              </a:defRPr>
            </a:pPr>
            <a:endParaRPr/>
          </a:p>
        </p:txBody>
      </p:sp>
      <p:sp>
        <p:nvSpPr>
          <p:cNvPr id="3" name="Picture Placeholder 2">
            <a:extLst>
              <a:ext uri="{FF2B5EF4-FFF2-40B4-BE49-F238E27FC236}">
                <a16:creationId xmlns:a16="http://schemas.microsoft.com/office/drawing/2014/main" id="{5BDE6242-5706-9B4F-996F-C7C230D18703}"/>
              </a:ext>
              <a:ext uri="{C183D7F6-B498-43B3-948B-1728B52AA6E4}">
                <adec:decorative xmlns:adec="http://schemas.microsoft.com/office/drawing/2017/decorative" val="1"/>
              </a:ext>
            </a:extLst>
          </p:cNvPr>
          <p:cNvSpPr>
            <a:spLocks noGrp="1"/>
          </p:cNvSpPr>
          <p:nvPr>
            <p:ph type="pic" sz="quarter" idx="10" hasCustomPrompt="1"/>
          </p:nvPr>
        </p:nvSpPr>
        <p:spPr>
          <a:xfrm>
            <a:off x="663929" y="2635250"/>
            <a:ext cx="1121453" cy="877971"/>
          </a:xfrm>
          <a:prstGeom prst="rect">
            <a:avLst/>
          </a:prstGeom>
        </p:spPr>
        <p:txBody>
          <a:bodyPr/>
          <a:lstStyle>
            <a:lvl1pPr marL="0" indent="0">
              <a:buNone/>
              <a:defRPr/>
            </a:lvl1pPr>
          </a:lstStyle>
          <a:p>
            <a:r>
              <a:rPr lang="en-US" dirty="0"/>
              <a:t>Icon</a:t>
            </a:r>
          </a:p>
        </p:txBody>
      </p:sp>
      <p:sp>
        <p:nvSpPr>
          <p:cNvPr id="22" name="Picture Placeholder 2">
            <a:extLst>
              <a:ext uri="{FF2B5EF4-FFF2-40B4-BE49-F238E27FC236}">
                <a16:creationId xmlns:a16="http://schemas.microsoft.com/office/drawing/2014/main" id="{1BFC58C9-871F-4347-BEF0-13FB7F9434E9}"/>
              </a:ext>
              <a:ext uri="{C183D7F6-B498-43B3-948B-1728B52AA6E4}">
                <adec:decorative xmlns:adec="http://schemas.microsoft.com/office/drawing/2017/decorative" val="1"/>
              </a:ext>
            </a:extLst>
          </p:cNvPr>
          <p:cNvSpPr>
            <a:spLocks noGrp="1"/>
          </p:cNvSpPr>
          <p:nvPr>
            <p:ph type="pic" sz="quarter" idx="11" hasCustomPrompt="1"/>
          </p:nvPr>
        </p:nvSpPr>
        <p:spPr>
          <a:xfrm>
            <a:off x="2912990" y="2659313"/>
            <a:ext cx="1121453" cy="877971"/>
          </a:xfrm>
          <a:prstGeom prst="rect">
            <a:avLst/>
          </a:prstGeom>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Icon</a:t>
            </a:r>
          </a:p>
          <a:p>
            <a:endParaRPr lang="en-US" dirty="0"/>
          </a:p>
        </p:txBody>
      </p:sp>
      <p:sp>
        <p:nvSpPr>
          <p:cNvPr id="23" name="Picture Placeholder 2">
            <a:extLst>
              <a:ext uri="{FF2B5EF4-FFF2-40B4-BE49-F238E27FC236}">
                <a16:creationId xmlns:a16="http://schemas.microsoft.com/office/drawing/2014/main" id="{2EAD3FA7-7602-6A4F-BB80-156EE27FCFC8}"/>
              </a:ext>
              <a:ext uri="{C183D7F6-B498-43B3-948B-1728B52AA6E4}">
                <adec:decorative xmlns:adec="http://schemas.microsoft.com/office/drawing/2017/decorative" val="1"/>
              </a:ext>
            </a:extLst>
          </p:cNvPr>
          <p:cNvSpPr>
            <a:spLocks noGrp="1"/>
          </p:cNvSpPr>
          <p:nvPr>
            <p:ph type="pic" sz="quarter" idx="12" hasCustomPrompt="1"/>
          </p:nvPr>
        </p:nvSpPr>
        <p:spPr>
          <a:xfrm>
            <a:off x="5169681" y="2659313"/>
            <a:ext cx="1121453" cy="877971"/>
          </a:xfrm>
          <a:prstGeom prst="rect">
            <a:avLst/>
          </a:prstGeom>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Icon</a:t>
            </a:r>
          </a:p>
          <a:p>
            <a:endParaRPr lang="en-US" dirty="0"/>
          </a:p>
        </p:txBody>
      </p:sp>
      <p:sp>
        <p:nvSpPr>
          <p:cNvPr id="24" name="Picture Placeholder 2">
            <a:extLst>
              <a:ext uri="{FF2B5EF4-FFF2-40B4-BE49-F238E27FC236}">
                <a16:creationId xmlns:a16="http://schemas.microsoft.com/office/drawing/2014/main" id="{D3A1FEF2-1052-784F-B581-7866A5DE1981}"/>
              </a:ext>
              <a:ext uri="{C183D7F6-B498-43B3-948B-1728B52AA6E4}">
                <adec:decorative xmlns:adec="http://schemas.microsoft.com/office/drawing/2017/decorative" val="1"/>
              </a:ext>
            </a:extLst>
          </p:cNvPr>
          <p:cNvSpPr>
            <a:spLocks noGrp="1"/>
          </p:cNvSpPr>
          <p:nvPr>
            <p:ph type="pic" sz="quarter" idx="13" hasCustomPrompt="1"/>
          </p:nvPr>
        </p:nvSpPr>
        <p:spPr>
          <a:xfrm>
            <a:off x="7440530" y="2673716"/>
            <a:ext cx="1121453" cy="877971"/>
          </a:xfrm>
          <a:prstGeom prst="rect">
            <a:avLst/>
          </a:prstGeom>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Icon</a:t>
            </a:r>
          </a:p>
          <a:p>
            <a:endParaRPr lang="en-US" dirty="0"/>
          </a:p>
        </p:txBody>
      </p:sp>
      <p:sp>
        <p:nvSpPr>
          <p:cNvPr id="25" name="Picture Placeholder 2">
            <a:extLst>
              <a:ext uri="{FF2B5EF4-FFF2-40B4-BE49-F238E27FC236}">
                <a16:creationId xmlns:a16="http://schemas.microsoft.com/office/drawing/2014/main" id="{3F336894-E920-9945-B200-4F46ACB6F8FE}"/>
              </a:ext>
              <a:ext uri="{C183D7F6-B498-43B3-948B-1728B52AA6E4}">
                <adec:decorative xmlns:adec="http://schemas.microsoft.com/office/drawing/2017/decorative" val="1"/>
              </a:ext>
            </a:extLst>
          </p:cNvPr>
          <p:cNvSpPr>
            <a:spLocks noGrp="1"/>
          </p:cNvSpPr>
          <p:nvPr>
            <p:ph type="pic" sz="quarter" idx="14" hasCustomPrompt="1"/>
          </p:nvPr>
        </p:nvSpPr>
        <p:spPr>
          <a:xfrm>
            <a:off x="9681336" y="2659314"/>
            <a:ext cx="1121453" cy="877971"/>
          </a:xfrm>
          <a:prstGeom prst="rect">
            <a:avLst/>
          </a:prstGeom>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Icon</a:t>
            </a:r>
          </a:p>
          <a:p>
            <a:endParaRPr lang="en-US" dirty="0"/>
          </a:p>
        </p:txBody>
      </p:sp>
      <p:sp>
        <p:nvSpPr>
          <p:cNvPr id="27" name="Text Placeholder 26">
            <a:extLst>
              <a:ext uri="{FF2B5EF4-FFF2-40B4-BE49-F238E27FC236}">
                <a16:creationId xmlns:a16="http://schemas.microsoft.com/office/drawing/2014/main" id="{8E5A792D-7881-DA47-B67B-6A9AED804F23}"/>
              </a:ext>
            </a:extLst>
          </p:cNvPr>
          <p:cNvSpPr>
            <a:spLocks noGrp="1"/>
          </p:cNvSpPr>
          <p:nvPr>
            <p:ph type="body" sz="quarter" idx="15" hasCustomPrompt="1"/>
          </p:nvPr>
        </p:nvSpPr>
        <p:spPr>
          <a:xfrm>
            <a:off x="522980" y="3979980"/>
            <a:ext cx="1403350" cy="312737"/>
          </a:xfrm>
          <a:prstGeom prst="rect">
            <a:avLst/>
          </a:prstGeom>
        </p:spPr>
        <p:txBody>
          <a:bodyPr>
            <a:noAutofit/>
          </a:bodyPr>
          <a:lstStyle>
            <a:lvl1pPr marL="0" indent="0" algn="ctr">
              <a:buNone/>
              <a:defRPr sz="1600" b="0" i="0">
                <a:latin typeface="Arial" panose="020B0604020202020204" pitchFamily="34" charset="0"/>
                <a:ea typeface="Open Sans Light" panose="020B0606030504020204" pitchFamily="34" charset="0"/>
                <a:cs typeface="Arial" panose="020B0604020202020204" pitchFamily="34" charset="0"/>
              </a:defRPr>
            </a:lvl1pPr>
            <a:lvl2pPr marL="457200" indent="0">
              <a:buNone/>
              <a:defRPr sz="1200">
                <a:latin typeface="Arial" panose="020B0604020202020204" pitchFamily="34" charset="0"/>
                <a:cs typeface="Arial" panose="020B0604020202020204" pitchFamily="34" charset="0"/>
              </a:defRPr>
            </a:lvl2pPr>
            <a:lvl3pPr marL="914400" indent="0">
              <a:buNone/>
              <a:defRPr sz="1200">
                <a:latin typeface="Arial" panose="020B0604020202020204" pitchFamily="34" charset="0"/>
                <a:cs typeface="Arial" panose="020B0604020202020204" pitchFamily="34" charset="0"/>
              </a:defRPr>
            </a:lvl3pPr>
            <a:lvl4pPr marL="1371600" indent="0">
              <a:buNone/>
              <a:defRPr sz="1200">
                <a:latin typeface="Arial" panose="020B0604020202020204" pitchFamily="34" charset="0"/>
                <a:cs typeface="Arial" panose="020B0604020202020204" pitchFamily="34" charset="0"/>
              </a:defRPr>
            </a:lvl4pPr>
            <a:lvl5pPr marL="1828800" indent="0">
              <a:buNone/>
              <a:defRPr sz="1200">
                <a:latin typeface="Arial" panose="020B0604020202020204" pitchFamily="34" charset="0"/>
                <a:cs typeface="Arial" panose="020B0604020202020204" pitchFamily="34" charset="0"/>
              </a:defRPr>
            </a:lvl5pPr>
          </a:lstStyle>
          <a:p>
            <a:pPr lvl="0"/>
            <a:r>
              <a:rPr lang="en-GB" dirty="0"/>
              <a:t>Your text here</a:t>
            </a:r>
            <a:endParaRPr lang="en-US" dirty="0"/>
          </a:p>
        </p:txBody>
      </p:sp>
      <p:sp>
        <p:nvSpPr>
          <p:cNvPr id="28" name="Text Placeholder 26">
            <a:extLst>
              <a:ext uri="{FF2B5EF4-FFF2-40B4-BE49-F238E27FC236}">
                <a16:creationId xmlns:a16="http://schemas.microsoft.com/office/drawing/2014/main" id="{BA10E996-58AD-3D44-AA2E-2500D6C8CE64}"/>
              </a:ext>
            </a:extLst>
          </p:cNvPr>
          <p:cNvSpPr>
            <a:spLocks noGrp="1"/>
          </p:cNvSpPr>
          <p:nvPr>
            <p:ph type="body" sz="quarter" idx="16" hasCustomPrompt="1"/>
          </p:nvPr>
        </p:nvSpPr>
        <p:spPr>
          <a:xfrm>
            <a:off x="2767279" y="3979980"/>
            <a:ext cx="1403350" cy="312737"/>
          </a:xfrm>
          <a:prstGeom prst="rect">
            <a:avLst/>
          </a:prstGeom>
        </p:spPr>
        <p:txBody>
          <a:bodyPr>
            <a:noAutofit/>
          </a:bodyPr>
          <a:lstStyle>
            <a:lvl1pPr marL="0" indent="0" algn="ctr">
              <a:buNone/>
              <a:defRPr sz="1600" b="0" i="0">
                <a:latin typeface="Arial" panose="020B0604020202020204" pitchFamily="34" charset="0"/>
                <a:ea typeface="Open Sans Light" panose="020B0606030504020204" pitchFamily="34" charset="0"/>
                <a:cs typeface="Arial" panose="020B0604020202020204" pitchFamily="34" charset="0"/>
              </a:defRPr>
            </a:lvl1pPr>
            <a:lvl2pPr marL="457200" indent="0">
              <a:buNone/>
              <a:defRPr sz="1200">
                <a:latin typeface="Arial" panose="020B0604020202020204" pitchFamily="34" charset="0"/>
                <a:cs typeface="Arial" panose="020B0604020202020204" pitchFamily="34" charset="0"/>
              </a:defRPr>
            </a:lvl2pPr>
            <a:lvl3pPr marL="914400" indent="0">
              <a:buNone/>
              <a:defRPr sz="1200">
                <a:latin typeface="Arial" panose="020B0604020202020204" pitchFamily="34" charset="0"/>
                <a:cs typeface="Arial" panose="020B0604020202020204" pitchFamily="34" charset="0"/>
              </a:defRPr>
            </a:lvl3pPr>
            <a:lvl4pPr marL="1371600" indent="0">
              <a:buNone/>
              <a:defRPr sz="1200">
                <a:latin typeface="Arial" panose="020B0604020202020204" pitchFamily="34" charset="0"/>
                <a:cs typeface="Arial" panose="020B0604020202020204" pitchFamily="34" charset="0"/>
              </a:defRPr>
            </a:lvl4pPr>
            <a:lvl5pPr marL="1828800" indent="0">
              <a:buNone/>
              <a:defRPr sz="1200">
                <a:latin typeface="Arial" panose="020B0604020202020204" pitchFamily="34" charset="0"/>
                <a:cs typeface="Arial" panose="020B0604020202020204" pitchFamily="34" charset="0"/>
              </a:defRPr>
            </a:lvl5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GB" dirty="0"/>
              <a:t>Your text here</a:t>
            </a:r>
            <a:endParaRPr lang="en-US" dirty="0"/>
          </a:p>
          <a:p>
            <a:pPr lvl="0"/>
            <a:endParaRPr lang="en-US" dirty="0"/>
          </a:p>
        </p:txBody>
      </p:sp>
      <p:sp>
        <p:nvSpPr>
          <p:cNvPr id="29" name="Text Placeholder 26">
            <a:extLst>
              <a:ext uri="{FF2B5EF4-FFF2-40B4-BE49-F238E27FC236}">
                <a16:creationId xmlns:a16="http://schemas.microsoft.com/office/drawing/2014/main" id="{6630B48E-9A17-124B-B8F7-BFA13131E263}"/>
              </a:ext>
            </a:extLst>
          </p:cNvPr>
          <p:cNvSpPr>
            <a:spLocks noGrp="1"/>
          </p:cNvSpPr>
          <p:nvPr>
            <p:ph type="body" sz="quarter" idx="17" hasCustomPrompt="1"/>
          </p:nvPr>
        </p:nvSpPr>
        <p:spPr>
          <a:xfrm>
            <a:off x="5052546" y="3975022"/>
            <a:ext cx="1403350" cy="312737"/>
          </a:xfrm>
          <a:prstGeom prst="rect">
            <a:avLst/>
          </a:prstGeom>
        </p:spPr>
        <p:txBody>
          <a:bodyPr>
            <a:noAutofit/>
          </a:bodyPr>
          <a:lstStyle>
            <a:lvl1pPr marL="0" indent="0" algn="ctr">
              <a:buNone/>
              <a:defRPr sz="1600" b="0" i="0">
                <a:latin typeface="Arial" panose="020B0604020202020204" pitchFamily="34" charset="0"/>
                <a:ea typeface="Open Sans Light" panose="020B0606030504020204" pitchFamily="34" charset="0"/>
                <a:cs typeface="Arial" panose="020B0604020202020204" pitchFamily="34" charset="0"/>
              </a:defRPr>
            </a:lvl1pPr>
            <a:lvl2pPr marL="457200" indent="0">
              <a:buNone/>
              <a:defRPr sz="1200">
                <a:latin typeface="Arial" panose="020B0604020202020204" pitchFamily="34" charset="0"/>
                <a:cs typeface="Arial" panose="020B0604020202020204" pitchFamily="34" charset="0"/>
              </a:defRPr>
            </a:lvl2pPr>
            <a:lvl3pPr marL="914400" indent="0">
              <a:buNone/>
              <a:defRPr sz="1200">
                <a:latin typeface="Arial" panose="020B0604020202020204" pitchFamily="34" charset="0"/>
                <a:cs typeface="Arial" panose="020B0604020202020204" pitchFamily="34" charset="0"/>
              </a:defRPr>
            </a:lvl3pPr>
            <a:lvl4pPr marL="1371600" indent="0">
              <a:buNone/>
              <a:defRPr sz="1200">
                <a:latin typeface="Arial" panose="020B0604020202020204" pitchFamily="34" charset="0"/>
                <a:cs typeface="Arial" panose="020B0604020202020204" pitchFamily="34" charset="0"/>
              </a:defRPr>
            </a:lvl4pPr>
            <a:lvl5pPr marL="1828800" indent="0">
              <a:buNone/>
              <a:defRPr sz="1200">
                <a:latin typeface="Arial" panose="020B0604020202020204" pitchFamily="34" charset="0"/>
                <a:cs typeface="Arial" panose="020B0604020202020204" pitchFamily="34" charset="0"/>
              </a:defRPr>
            </a:lvl5pPr>
          </a:lstStyle>
          <a:p>
            <a:pPr lvl="0"/>
            <a:r>
              <a:rPr lang="en-GB" dirty="0"/>
              <a:t>Your text here</a:t>
            </a:r>
            <a:endParaRPr lang="en-US" dirty="0"/>
          </a:p>
        </p:txBody>
      </p:sp>
      <p:sp>
        <p:nvSpPr>
          <p:cNvPr id="30" name="Text Placeholder 26">
            <a:extLst>
              <a:ext uri="{FF2B5EF4-FFF2-40B4-BE49-F238E27FC236}">
                <a16:creationId xmlns:a16="http://schemas.microsoft.com/office/drawing/2014/main" id="{47ACFCF4-33E3-014C-8A92-A7DEBB2F317C}"/>
              </a:ext>
            </a:extLst>
          </p:cNvPr>
          <p:cNvSpPr>
            <a:spLocks noGrp="1"/>
          </p:cNvSpPr>
          <p:nvPr>
            <p:ph type="body" sz="quarter" idx="18" hasCustomPrompt="1"/>
          </p:nvPr>
        </p:nvSpPr>
        <p:spPr>
          <a:xfrm>
            <a:off x="7331997" y="3975022"/>
            <a:ext cx="1403350" cy="312737"/>
          </a:xfrm>
          <a:prstGeom prst="rect">
            <a:avLst/>
          </a:prstGeom>
        </p:spPr>
        <p:txBody>
          <a:bodyPr>
            <a:noAutofit/>
          </a:bodyPr>
          <a:lstStyle>
            <a:lvl1pPr marL="0" indent="0" algn="ctr">
              <a:buNone/>
              <a:defRPr sz="1600" b="0" i="0">
                <a:latin typeface="Arial" panose="020B0604020202020204" pitchFamily="34" charset="0"/>
                <a:ea typeface="Open Sans Light" panose="020B0606030504020204" pitchFamily="34" charset="0"/>
                <a:cs typeface="Arial" panose="020B0604020202020204" pitchFamily="34" charset="0"/>
              </a:defRPr>
            </a:lvl1pPr>
            <a:lvl2pPr marL="457200" indent="0">
              <a:buNone/>
              <a:defRPr sz="1200">
                <a:latin typeface="Arial" panose="020B0604020202020204" pitchFamily="34" charset="0"/>
                <a:cs typeface="Arial" panose="020B0604020202020204" pitchFamily="34" charset="0"/>
              </a:defRPr>
            </a:lvl2pPr>
            <a:lvl3pPr marL="914400" indent="0">
              <a:buNone/>
              <a:defRPr sz="1200">
                <a:latin typeface="Arial" panose="020B0604020202020204" pitchFamily="34" charset="0"/>
                <a:cs typeface="Arial" panose="020B0604020202020204" pitchFamily="34" charset="0"/>
              </a:defRPr>
            </a:lvl3pPr>
            <a:lvl4pPr marL="1371600" indent="0">
              <a:buNone/>
              <a:defRPr sz="1200">
                <a:latin typeface="Arial" panose="020B0604020202020204" pitchFamily="34" charset="0"/>
                <a:cs typeface="Arial" panose="020B0604020202020204" pitchFamily="34" charset="0"/>
              </a:defRPr>
            </a:lvl4pPr>
            <a:lvl5pPr marL="1828800" indent="0">
              <a:buNone/>
              <a:defRPr sz="1200">
                <a:latin typeface="Arial" panose="020B0604020202020204" pitchFamily="34" charset="0"/>
                <a:cs typeface="Arial" panose="020B0604020202020204" pitchFamily="34" charset="0"/>
              </a:defRPr>
            </a:lvl5pPr>
          </a:lstStyle>
          <a:p>
            <a:pPr lvl="0"/>
            <a:r>
              <a:rPr lang="en-GB" dirty="0"/>
              <a:t>Your text here</a:t>
            </a:r>
            <a:endParaRPr lang="en-US" dirty="0"/>
          </a:p>
        </p:txBody>
      </p:sp>
      <p:sp>
        <p:nvSpPr>
          <p:cNvPr id="31" name="Text Placeholder 26">
            <a:extLst>
              <a:ext uri="{FF2B5EF4-FFF2-40B4-BE49-F238E27FC236}">
                <a16:creationId xmlns:a16="http://schemas.microsoft.com/office/drawing/2014/main" id="{094FF055-4CDA-9746-A300-EF1D03AB9629}"/>
              </a:ext>
            </a:extLst>
          </p:cNvPr>
          <p:cNvSpPr>
            <a:spLocks noGrp="1"/>
          </p:cNvSpPr>
          <p:nvPr>
            <p:ph type="body" sz="quarter" idx="19" hasCustomPrompt="1"/>
          </p:nvPr>
        </p:nvSpPr>
        <p:spPr>
          <a:xfrm>
            <a:off x="9547836" y="3970553"/>
            <a:ext cx="1403350" cy="312737"/>
          </a:xfrm>
          <a:prstGeom prst="rect">
            <a:avLst/>
          </a:prstGeom>
        </p:spPr>
        <p:txBody>
          <a:bodyPr>
            <a:noAutofit/>
          </a:bodyPr>
          <a:lstStyle>
            <a:lvl1pPr marL="0" indent="0" algn="ctr">
              <a:buNone/>
              <a:defRPr sz="1600" b="0" i="0">
                <a:latin typeface="Arial" panose="020B0604020202020204" pitchFamily="34" charset="0"/>
                <a:ea typeface="Open Sans Light" panose="020B0606030504020204" pitchFamily="34" charset="0"/>
                <a:cs typeface="Arial" panose="020B0604020202020204" pitchFamily="34" charset="0"/>
              </a:defRPr>
            </a:lvl1pPr>
            <a:lvl2pPr marL="457200" indent="0">
              <a:buNone/>
              <a:defRPr sz="1200">
                <a:latin typeface="Arial" panose="020B0604020202020204" pitchFamily="34" charset="0"/>
                <a:cs typeface="Arial" panose="020B0604020202020204" pitchFamily="34" charset="0"/>
              </a:defRPr>
            </a:lvl2pPr>
            <a:lvl3pPr marL="914400" indent="0">
              <a:buNone/>
              <a:defRPr sz="1200">
                <a:latin typeface="Arial" panose="020B0604020202020204" pitchFamily="34" charset="0"/>
                <a:cs typeface="Arial" panose="020B0604020202020204" pitchFamily="34" charset="0"/>
              </a:defRPr>
            </a:lvl3pPr>
            <a:lvl4pPr marL="1371600" indent="0">
              <a:buNone/>
              <a:defRPr sz="1200">
                <a:latin typeface="Arial" panose="020B0604020202020204" pitchFamily="34" charset="0"/>
                <a:cs typeface="Arial" panose="020B0604020202020204" pitchFamily="34" charset="0"/>
              </a:defRPr>
            </a:lvl4pPr>
            <a:lvl5pPr marL="1828800" indent="0">
              <a:buNone/>
              <a:defRPr sz="1200">
                <a:latin typeface="Arial" panose="020B0604020202020204" pitchFamily="34" charset="0"/>
                <a:cs typeface="Arial" panose="020B0604020202020204" pitchFamily="34" charset="0"/>
              </a:defRPr>
            </a:lvl5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GB" dirty="0"/>
              <a:t>Your text here</a:t>
            </a:r>
            <a:endParaRPr lang="en-US" dirty="0"/>
          </a:p>
          <a:p>
            <a:pPr lvl="0"/>
            <a:endParaRPr lang="en-US" dirty="0"/>
          </a:p>
        </p:txBody>
      </p:sp>
      <p:pic>
        <p:nvPicPr>
          <p:cNvPr id="2" name="Picture 1" descr="University of Cambridge logo">
            <a:extLst>
              <a:ext uri="{FF2B5EF4-FFF2-40B4-BE49-F238E27FC236}">
                <a16:creationId xmlns:a16="http://schemas.microsoft.com/office/drawing/2014/main" id="{A262BBFF-E1C7-BAF1-873B-4B593A045C3F}"/>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377749" y="438056"/>
            <a:ext cx="1361678" cy="285281"/>
          </a:xfrm>
          <a:prstGeom prst="rect">
            <a:avLst/>
          </a:prstGeom>
        </p:spPr>
      </p:pic>
    </p:spTree>
    <p:extLst>
      <p:ext uri="{BB962C8B-B14F-4D97-AF65-F5344CB8AC3E}">
        <p14:creationId xmlns:p14="http://schemas.microsoft.com/office/powerpoint/2010/main" val="296729882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Five Icons on Squares with Text">
    <p:spTree>
      <p:nvGrpSpPr>
        <p:cNvPr id="1" name=""/>
        <p:cNvGrpSpPr/>
        <p:nvPr/>
      </p:nvGrpSpPr>
      <p:grpSpPr>
        <a:xfrm>
          <a:off x="0" y="0"/>
          <a:ext cx="0" cy="0"/>
          <a:chOff x="0" y="0"/>
          <a:chExt cx="0" cy="0"/>
        </a:xfrm>
      </p:grpSpPr>
      <p:sp>
        <p:nvSpPr>
          <p:cNvPr id="5" name="Прямоугольник 8">
            <a:extLst>
              <a:ext uri="{FF2B5EF4-FFF2-40B4-BE49-F238E27FC236}">
                <a16:creationId xmlns:a16="http://schemas.microsoft.com/office/drawing/2014/main" id="{B4B0D22C-051D-4147-AAAA-FD7CE0AE94C2}"/>
              </a:ext>
              <a:ext uri="{C183D7F6-B498-43B3-948B-1728B52AA6E4}">
                <adec:decorative xmlns:adec="http://schemas.microsoft.com/office/drawing/2017/decorative" val="1"/>
              </a:ext>
            </a:extLst>
          </p:cNvPr>
          <p:cNvSpPr/>
          <p:nvPr userDrawn="1"/>
        </p:nvSpPr>
        <p:spPr>
          <a:xfrm>
            <a:off x="-14478" y="0"/>
            <a:ext cx="12206478" cy="6858000"/>
          </a:xfrm>
          <a:prstGeom prst="rect">
            <a:avLst/>
          </a:prstGeom>
          <a:solidFill>
            <a:srgbClr val="F2F2F2">
              <a:alpha val="29851"/>
            </a:srgbClr>
          </a:solidFill>
          <a:ln w="12700">
            <a:miter lim="400000"/>
          </a:ln>
        </p:spPr>
        <p:txBody>
          <a:bodyPr lIns="45718" tIns="45718" rIns="45718" bIns="45718" anchor="ctr"/>
          <a:lstStyle/>
          <a:p>
            <a:pPr algn="ctr" defTabSz="914400">
              <a:defRPr>
                <a:solidFill>
                  <a:srgbClr val="FFFFFF"/>
                </a:solidFill>
                <a:latin typeface="King"/>
                <a:ea typeface="King"/>
                <a:cs typeface="King"/>
                <a:sym typeface="King"/>
              </a:defRPr>
            </a:pPr>
            <a:endParaRPr dirty="0"/>
          </a:p>
        </p:txBody>
      </p:sp>
      <p:pic>
        <p:nvPicPr>
          <p:cNvPr id="32" name="UoC_BrandTexture_SingleColour_RGB_UoC_SingleColour_CB_Texture_CMYK.png">
            <a:extLst>
              <a:ext uri="{FF2B5EF4-FFF2-40B4-BE49-F238E27FC236}">
                <a16:creationId xmlns:a16="http://schemas.microsoft.com/office/drawing/2014/main" id="{7D2A6EBE-AC87-3448-99AB-687BB8BC99D3}"/>
              </a:ext>
              <a:ext uri="{C183D7F6-B498-43B3-948B-1728B52AA6E4}">
                <adec:decorative xmlns:adec="http://schemas.microsoft.com/office/drawing/2017/decorative" val="1"/>
              </a:ext>
            </a:extLst>
          </p:cNvPr>
          <p:cNvPicPr>
            <a:picLocks noChangeAspect="1"/>
          </p:cNvPicPr>
          <p:nvPr userDrawn="1"/>
        </p:nvPicPr>
        <p:blipFill>
          <a:blip r:embed="rId2"/>
          <a:srcRect l="33966" t="1510" r="45226" b="65462"/>
          <a:stretch>
            <a:fillRect/>
          </a:stretch>
        </p:blipFill>
        <p:spPr>
          <a:xfrm>
            <a:off x="417503" y="2503077"/>
            <a:ext cx="1888744" cy="1687016"/>
          </a:xfrm>
          <a:prstGeom prst="rect">
            <a:avLst/>
          </a:prstGeom>
          <a:ln w="12700">
            <a:miter lim="400000"/>
          </a:ln>
        </p:spPr>
      </p:pic>
      <p:pic>
        <p:nvPicPr>
          <p:cNvPr id="33" name="UoC_BrandTexture_SingleColour_RGB_UoC_SingleColour_CB_Texture_CMYK.png">
            <a:extLst>
              <a:ext uri="{FF2B5EF4-FFF2-40B4-BE49-F238E27FC236}">
                <a16:creationId xmlns:a16="http://schemas.microsoft.com/office/drawing/2014/main" id="{8D248FAF-B4E0-9147-9C2B-6266D9548D8D}"/>
              </a:ext>
              <a:ext uri="{C183D7F6-B498-43B3-948B-1728B52AA6E4}">
                <adec:decorative xmlns:adec="http://schemas.microsoft.com/office/drawing/2017/decorative" val="1"/>
              </a:ext>
            </a:extLst>
          </p:cNvPr>
          <p:cNvPicPr>
            <a:picLocks noChangeAspect="1"/>
          </p:cNvPicPr>
          <p:nvPr userDrawn="1"/>
        </p:nvPicPr>
        <p:blipFill>
          <a:blip r:embed="rId2"/>
          <a:srcRect l="68310" t="45095" r="18417" b="33672"/>
          <a:stretch>
            <a:fillRect/>
          </a:stretch>
        </p:blipFill>
        <p:spPr>
          <a:xfrm>
            <a:off x="7375447" y="2503077"/>
            <a:ext cx="1874112" cy="1687016"/>
          </a:xfrm>
          <a:prstGeom prst="rect">
            <a:avLst/>
          </a:prstGeom>
          <a:ln w="12700">
            <a:miter lim="400000"/>
          </a:ln>
        </p:spPr>
      </p:pic>
      <p:pic>
        <p:nvPicPr>
          <p:cNvPr id="34" name="UoC_BrandTexture_SingleColour_RGB_UoC_SingleColour_CB_Texture_CMYK.png">
            <a:extLst>
              <a:ext uri="{FF2B5EF4-FFF2-40B4-BE49-F238E27FC236}">
                <a16:creationId xmlns:a16="http://schemas.microsoft.com/office/drawing/2014/main" id="{837F686A-D1E7-5A4B-904D-28C06328065C}"/>
              </a:ext>
              <a:ext uri="{C183D7F6-B498-43B3-948B-1728B52AA6E4}">
                <adec:decorative xmlns:adec="http://schemas.microsoft.com/office/drawing/2017/decorative" val="1"/>
              </a:ext>
            </a:extLst>
          </p:cNvPr>
          <p:cNvPicPr>
            <a:picLocks noChangeAspect="1"/>
          </p:cNvPicPr>
          <p:nvPr userDrawn="1"/>
        </p:nvPicPr>
        <p:blipFill>
          <a:blip r:embed="rId2"/>
          <a:srcRect l="50071" t="53938" r="34430" b="21462"/>
          <a:stretch>
            <a:fillRect/>
          </a:stretch>
        </p:blipFill>
        <p:spPr>
          <a:xfrm>
            <a:off x="2748903" y="2503077"/>
            <a:ext cx="1888744" cy="1687016"/>
          </a:xfrm>
          <a:prstGeom prst="rect">
            <a:avLst/>
          </a:prstGeom>
          <a:ln w="12700">
            <a:miter lim="400000"/>
          </a:ln>
        </p:spPr>
      </p:pic>
      <p:pic>
        <p:nvPicPr>
          <p:cNvPr id="35" name="UoC_BrandTexture_SingleColour_RGB_UoC_SingleColour_CB_Texture_CMYK.png">
            <a:extLst>
              <a:ext uri="{FF2B5EF4-FFF2-40B4-BE49-F238E27FC236}">
                <a16:creationId xmlns:a16="http://schemas.microsoft.com/office/drawing/2014/main" id="{22EC0DDB-14F5-A84D-83A2-2E6A33551CDF}"/>
              </a:ext>
              <a:ext uri="{C183D7F6-B498-43B3-948B-1728B52AA6E4}">
                <adec:decorative xmlns:adec="http://schemas.microsoft.com/office/drawing/2017/decorative" val="1"/>
              </a:ext>
            </a:extLst>
          </p:cNvPr>
          <p:cNvPicPr>
            <a:picLocks noChangeAspect="1"/>
          </p:cNvPicPr>
          <p:nvPr userDrawn="1"/>
        </p:nvPicPr>
        <p:blipFill>
          <a:blip r:embed="rId2"/>
          <a:srcRect l="46493" t="7156" r="38008" b="68244"/>
          <a:stretch>
            <a:fillRect/>
          </a:stretch>
        </p:blipFill>
        <p:spPr>
          <a:xfrm>
            <a:off x="5080303" y="2507169"/>
            <a:ext cx="1888744" cy="1687016"/>
          </a:xfrm>
          <a:prstGeom prst="rect">
            <a:avLst/>
          </a:prstGeom>
          <a:ln w="12700">
            <a:miter lim="400000"/>
          </a:ln>
        </p:spPr>
      </p:pic>
      <p:pic>
        <p:nvPicPr>
          <p:cNvPr id="36" name="UoC_BrandTexture_SingleColour_RGB_UoC_SingleColour_CB_Texture_CMYK.png">
            <a:extLst>
              <a:ext uri="{FF2B5EF4-FFF2-40B4-BE49-F238E27FC236}">
                <a16:creationId xmlns:a16="http://schemas.microsoft.com/office/drawing/2014/main" id="{9C095093-AAF9-514E-8EDB-6A55EABD4F3F}"/>
              </a:ext>
              <a:ext uri="{C183D7F6-B498-43B3-948B-1728B52AA6E4}">
                <adec:decorative xmlns:adec="http://schemas.microsoft.com/office/drawing/2017/decorative" val="1"/>
              </a:ext>
            </a:extLst>
          </p:cNvPr>
          <p:cNvPicPr>
            <a:picLocks noChangeAspect="1"/>
          </p:cNvPicPr>
          <p:nvPr userDrawn="1"/>
        </p:nvPicPr>
        <p:blipFill>
          <a:blip r:embed="rId2"/>
          <a:srcRect l="52918" t="2519" r="31795" b="73028"/>
          <a:stretch>
            <a:fillRect/>
          </a:stretch>
        </p:blipFill>
        <p:spPr>
          <a:xfrm>
            <a:off x="9655959" y="2508109"/>
            <a:ext cx="1862935" cy="1676955"/>
          </a:xfrm>
          <a:prstGeom prst="rect">
            <a:avLst/>
          </a:prstGeom>
          <a:ln w="12700">
            <a:miter lim="400000"/>
          </a:ln>
        </p:spPr>
      </p:pic>
      <p:sp>
        <p:nvSpPr>
          <p:cNvPr id="4" name="Slide Number">
            <a:extLst>
              <a:ext uri="{FF2B5EF4-FFF2-40B4-BE49-F238E27FC236}">
                <a16:creationId xmlns:a16="http://schemas.microsoft.com/office/drawing/2014/main" id="{F1FDF40F-AA30-C342-848B-716B6756B991}"/>
              </a:ext>
            </a:extLst>
          </p:cNvPr>
          <p:cNvSpPr txBox="1">
            <a:spLocks noGrp="1"/>
          </p:cNvSpPr>
          <p:nvPr>
            <p:ph type="sldNum" sz="quarter" idx="2"/>
          </p:nvPr>
        </p:nvSpPr>
        <p:spPr>
          <a:xfrm>
            <a:off x="11590551" y="6356350"/>
            <a:ext cx="249423" cy="246217"/>
          </a:xfrm>
          <a:prstGeom prst="rect">
            <a:avLst/>
          </a:prstGeom>
        </p:spPr>
        <p:txBody>
          <a:bodyPr lIns="45718" tIns="45718" rIns="45718" bIns="45718" anchor="t"/>
          <a:lstStyle>
            <a:lvl1pPr algn="ctr" defTabSz="914330">
              <a:lnSpc>
                <a:spcPct val="100000"/>
              </a:lnSpc>
              <a:spcBef>
                <a:spcPts val="0"/>
              </a:spcBef>
              <a:defRPr sz="1000" b="0" i="0">
                <a:solidFill>
                  <a:schemeClr val="tx1">
                    <a:lumMod val="50000"/>
                  </a:schemeClr>
                </a:solidFill>
                <a:latin typeface="Arial" panose="020B0604020202020204" pitchFamily="34" charset="0"/>
                <a:ea typeface="Open Sans Regular"/>
                <a:cs typeface="Arial" panose="020B0604020202020204" pitchFamily="34" charset="0"/>
                <a:sym typeface="Open Sans Regular"/>
              </a:defRPr>
            </a:lvl1pPr>
          </a:lstStyle>
          <a:p>
            <a:fld id="{86CB4B4D-7CA3-9044-876B-883B54F8677D}" type="slidenum">
              <a:rPr lang="en-GB" smtClean="0"/>
              <a:pPr/>
              <a:t>‹#›</a:t>
            </a:fld>
            <a:endParaRPr lang="en-GB" dirty="0"/>
          </a:p>
        </p:txBody>
      </p:sp>
      <p:sp>
        <p:nvSpPr>
          <p:cNvPr id="6" name="Title 1">
            <a:extLst>
              <a:ext uri="{FF2B5EF4-FFF2-40B4-BE49-F238E27FC236}">
                <a16:creationId xmlns:a16="http://schemas.microsoft.com/office/drawing/2014/main" id="{A3190112-CEED-9340-B787-75A4C7E333FF}"/>
              </a:ext>
            </a:extLst>
          </p:cNvPr>
          <p:cNvSpPr>
            <a:spLocks noGrp="1"/>
          </p:cNvSpPr>
          <p:nvPr>
            <p:ph type="title" hasCustomPrompt="1"/>
          </p:nvPr>
        </p:nvSpPr>
        <p:spPr>
          <a:xfrm>
            <a:off x="417503" y="1212587"/>
            <a:ext cx="10936297" cy="459765"/>
          </a:xfrm>
          <a:prstGeom prst="rect">
            <a:avLst/>
          </a:prstGeom>
        </p:spPr>
        <p:txBody>
          <a:bodyPr>
            <a:normAutofit/>
          </a:bodyPr>
          <a:lstStyle>
            <a:lvl1pPr>
              <a:defRPr sz="3000" b="0" i="0">
                <a:solidFill>
                  <a:schemeClr val="tx1">
                    <a:lumMod val="50000"/>
                  </a:schemeClr>
                </a:solidFill>
                <a:latin typeface="Arial" panose="020B0604020202020204" pitchFamily="34" charset="0"/>
                <a:cs typeface="Arial" panose="020B0604020202020204" pitchFamily="34" charset="0"/>
              </a:defRPr>
            </a:lvl1pPr>
          </a:lstStyle>
          <a:p>
            <a:r>
              <a:rPr lang="en-GB" dirty="0"/>
              <a:t>Your heading here</a:t>
            </a:r>
            <a:endParaRPr lang="en-US" dirty="0"/>
          </a:p>
        </p:txBody>
      </p:sp>
      <p:sp>
        <p:nvSpPr>
          <p:cNvPr id="3" name="Text Placeholder 2">
            <a:extLst>
              <a:ext uri="{FF2B5EF4-FFF2-40B4-BE49-F238E27FC236}">
                <a16:creationId xmlns:a16="http://schemas.microsoft.com/office/drawing/2014/main" id="{55025930-FE87-8940-A521-80DA1CD11870}"/>
              </a:ext>
            </a:extLst>
          </p:cNvPr>
          <p:cNvSpPr>
            <a:spLocks noGrp="1"/>
          </p:cNvSpPr>
          <p:nvPr>
            <p:ph type="body" sz="quarter" idx="10" hasCustomPrompt="1"/>
          </p:nvPr>
        </p:nvSpPr>
        <p:spPr>
          <a:xfrm>
            <a:off x="638509" y="4472950"/>
            <a:ext cx="1465263" cy="323850"/>
          </a:xfrm>
          <a:prstGeom prst="rect">
            <a:avLst/>
          </a:prstGeom>
        </p:spPr>
        <p:txBody>
          <a:bodyPr/>
          <a:lstStyle>
            <a:lvl1pPr marL="0" indent="0" algn="ctr">
              <a:buNone/>
              <a:defRPr sz="1600" b="0" i="0">
                <a:latin typeface="Arial" panose="020B0604020202020204" pitchFamily="34" charset="0"/>
                <a:ea typeface="Open Sans Light" panose="020B0606030504020204" pitchFamily="34" charset="0"/>
                <a:cs typeface="Arial" panose="020B0604020202020204" pitchFamily="34" charset="0"/>
              </a:defRPr>
            </a:lvl1pPr>
          </a:lstStyle>
          <a:p>
            <a:pPr lvl="0"/>
            <a:r>
              <a:rPr lang="en-GB" dirty="0"/>
              <a:t>Your text here</a:t>
            </a:r>
            <a:endParaRPr lang="en-US" dirty="0"/>
          </a:p>
        </p:txBody>
      </p:sp>
      <p:sp>
        <p:nvSpPr>
          <p:cNvPr id="20" name="Text Placeholder 2">
            <a:extLst>
              <a:ext uri="{FF2B5EF4-FFF2-40B4-BE49-F238E27FC236}">
                <a16:creationId xmlns:a16="http://schemas.microsoft.com/office/drawing/2014/main" id="{6D631F0D-8D57-FC49-A915-F7EBEACC62C6}"/>
              </a:ext>
            </a:extLst>
          </p:cNvPr>
          <p:cNvSpPr>
            <a:spLocks noGrp="1"/>
          </p:cNvSpPr>
          <p:nvPr>
            <p:ph type="body" sz="quarter" idx="11" hasCustomPrompt="1"/>
          </p:nvPr>
        </p:nvSpPr>
        <p:spPr>
          <a:xfrm>
            <a:off x="2972929" y="4459179"/>
            <a:ext cx="1465263" cy="323850"/>
          </a:xfrm>
          <a:prstGeom prst="rect">
            <a:avLst/>
          </a:prstGeom>
        </p:spPr>
        <p:txBody>
          <a:bodyPr/>
          <a:lstStyle>
            <a:lvl1pPr marL="0" indent="0" algn="ctr">
              <a:buNone/>
              <a:defRPr sz="1600" b="0" i="0">
                <a:latin typeface="Arial" panose="020B0604020202020204" pitchFamily="34" charset="0"/>
                <a:ea typeface="Open Sans Light" panose="020B0606030504020204" pitchFamily="34" charset="0"/>
                <a:cs typeface="Arial" panose="020B0604020202020204" pitchFamily="34" charset="0"/>
              </a:defRPr>
            </a:lvl1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GB" dirty="0"/>
              <a:t>Your text here</a:t>
            </a:r>
            <a:endParaRPr lang="en-US" dirty="0"/>
          </a:p>
          <a:p>
            <a:pPr lvl="0"/>
            <a:endParaRPr lang="en-US" dirty="0"/>
          </a:p>
        </p:txBody>
      </p:sp>
      <p:sp>
        <p:nvSpPr>
          <p:cNvPr id="21" name="Text Placeholder 2">
            <a:extLst>
              <a:ext uri="{FF2B5EF4-FFF2-40B4-BE49-F238E27FC236}">
                <a16:creationId xmlns:a16="http://schemas.microsoft.com/office/drawing/2014/main" id="{5418BF70-E45B-A345-B77B-63EF4C27817A}"/>
              </a:ext>
            </a:extLst>
          </p:cNvPr>
          <p:cNvSpPr>
            <a:spLocks noGrp="1"/>
          </p:cNvSpPr>
          <p:nvPr>
            <p:ph type="body" sz="quarter" idx="12" hasCustomPrompt="1"/>
          </p:nvPr>
        </p:nvSpPr>
        <p:spPr>
          <a:xfrm>
            <a:off x="7560421" y="4459179"/>
            <a:ext cx="1465263" cy="323850"/>
          </a:xfrm>
          <a:prstGeom prst="rect">
            <a:avLst/>
          </a:prstGeom>
        </p:spPr>
        <p:txBody>
          <a:bodyPr/>
          <a:lstStyle>
            <a:lvl1pPr marL="0" indent="0" algn="ctr">
              <a:buNone/>
              <a:defRPr sz="1600" b="0" i="0">
                <a:latin typeface="Arial" panose="020B0604020202020204" pitchFamily="34" charset="0"/>
                <a:ea typeface="Open Sans Light" panose="020B0606030504020204" pitchFamily="34" charset="0"/>
                <a:cs typeface="Arial" panose="020B0604020202020204" pitchFamily="34" charset="0"/>
              </a:defRPr>
            </a:lvl1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GB" dirty="0"/>
              <a:t>Your text here</a:t>
            </a:r>
            <a:endParaRPr lang="en-US" dirty="0"/>
          </a:p>
          <a:p>
            <a:pPr lvl="0"/>
            <a:endParaRPr lang="en-US" dirty="0"/>
          </a:p>
        </p:txBody>
      </p:sp>
      <p:sp>
        <p:nvSpPr>
          <p:cNvPr id="22" name="Text Placeholder 2">
            <a:extLst>
              <a:ext uri="{FF2B5EF4-FFF2-40B4-BE49-F238E27FC236}">
                <a16:creationId xmlns:a16="http://schemas.microsoft.com/office/drawing/2014/main" id="{8AD74AF9-7F7B-8646-8ED6-E70E7B65C1E1}"/>
              </a:ext>
            </a:extLst>
          </p:cNvPr>
          <p:cNvSpPr>
            <a:spLocks noGrp="1"/>
          </p:cNvSpPr>
          <p:nvPr>
            <p:ph type="body" sz="quarter" idx="13" hasCustomPrompt="1"/>
          </p:nvPr>
        </p:nvSpPr>
        <p:spPr>
          <a:xfrm>
            <a:off x="9831483" y="4459179"/>
            <a:ext cx="1465263" cy="323850"/>
          </a:xfrm>
          <a:prstGeom prst="rect">
            <a:avLst/>
          </a:prstGeom>
        </p:spPr>
        <p:txBody>
          <a:bodyPr/>
          <a:lstStyle>
            <a:lvl1pPr marL="0" indent="0" algn="ctr">
              <a:buNone/>
              <a:defRPr sz="1600" b="0" i="0">
                <a:latin typeface="Arial" panose="020B0604020202020204" pitchFamily="34" charset="0"/>
                <a:ea typeface="Open Sans Light" panose="020B0606030504020204" pitchFamily="34" charset="0"/>
                <a:cs typeface="Arial" panose="020B0604020202020204" pitchFamily="34" charset="0"/>
              </a:defRPr>
            </a:lvl1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GB" dirty="0"/>
              <a:t>Your text here</a:t>
            </a:r>
            <a:endParaRPr lang="en-US" dirty="0"/>
          </a:p>
          <a:p>
            <a:pPr lvl="0"/>
            <a:endParaRPr lang="en-US" dirty="0"/>
          </a:p>
        </p:txBody>
      </p:sp>
      <p:sp>
        <p:nvSpPr>
          <p:cNvPr id="27" name="Text Placeholder 2">
            <a:extLst>
              <a:ext uri="{FF2B5EF4-FFF2-40B4-BE49-F238E27FC236}">
                <a16:creationId xmlns:a16="http://schemas.microsoft.com/office/drawing/2014/main" id="{1CB57C4D-4D34-6849-A54F-C386D598FAEF}"/>
              </a:ext>
            </a:extLst>
          </p:cNvPr>
          <p:cNvSpPr>
            <a:spLocks noGrp="1"/>
          </p:cNvSpPr>
          <p:nvPr>
            <p:ph type="body" sz="quarter" idx="14" hasCustomPrompt="1"/>
          </p:nvPr>
        </p:nvSpPr>
        <p:spPr>
          <a:xfrm>
            <a:off x="5266675" y="4482891"/>
            <a:ext cx="1465263" cy="323850"/>
          </a:xfrm>
          <a:prstGeom prst="rect">
            <a:avLst/>
          </a:prstGeom>
        </p:spPr>
        <p:txBody>
          <a:bodyPr/>
          <a:lstStyle>
            <a:lvl1pPr marL="0" indent="0" algn="ctr">
              <a:buNone/>
              <a:defRPr sz="1600" b="0" i="0">
                <a:latin typeface="Arial" panose="020B0604020202020204" pitchFamily="34" charset="0"/>
                <a:ea typeface="Open Sans Light" panose="020B0606030504020204" pitchFamily="34" charset="0"/>
                <a:cs typeface="Arial" panose="020B0604020202020204" pitchFamily="34" charset="0"/>
              </a:defRPr>
            </a:lvl1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GB" dirty="0"/>
              <a:t>Your text here</a:t>
            </a:r>
            <a:endParaRPr lang="en-US" dirty="0"/>
          </a:p>
          <a:p>
            <a:pPr lvl="0"/>
            <a:endParaRPr lang="en-US" dirty="0"/>
          </a:p>
        </p:txBody>
      </p:sp>
      <p:sp>
        <p:nvSpPr>
          <p:cNvPr id="7" name="Picture Placeholder 6">
            <a:extLst>
              <a:ext uri="{FF2B5EF4-FFF2-40B4-BE49-F238E27FC236}">
                <a16:creationId xmlns:a16="http://schemas.microsoft.com/office/drawing/2014/main" id="{65C895C2-681E-E843-A259-0511E554B554}"/>
              </a:ext>
              <a:ext uri="{C183D7F6-B498-43B3-948B-1728B52AA6E4}">
                <adec:decorative xmlns:adec="http://schemas.microsoft.com/office/drawing/2017/decorative" val="1"/>
              </a:ext>
            </a:extLst>
          </p:cNvPr>
          <p:cNvSpPr>
            <a:spLocks noGrp="1"/>
          </p:cNvSpPr>
          <p:nvPr>
            <p:ph type="pic" sz="quarter" idx="15" hasCustomPrompt="1"/>
          </p:nvPr>
        </p:nvSpPr>
        <p:spPr>
          <a:xfrm>
            <a:off x="424434" y="2503075"/>
            <a:ext cx="1862935" cy="1676955"/>
          </a:xfrm>
          <a:prstGeom prst="rect">
            <a:avLst/>
          </a:prstGeom>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Icon</a:t>
            </a:r>
          </a:p>
          <a:p>
            <a:endParaRPr lang="en-US" dirty="0"/>
          </a:p>
        </p:txBody>
      </p:sp>
      <p:sp>
        <p:nvSpPr>
          <p:cNvPr id="28" name="Picture Placeholder 6">
            <a:extLst>
              <a:ext uri="{FF2B5EF4-FFF2-40B4-BE49-F238E27FC236}">
                <a16:creationId xmlns:a16="http://schemas.microsoft.com/office/drawing/2014/main" id="{C47E7ECE-48AB-6E48-8A9C-C8A99CB3A43F}"/>
              </a:ext>
              <a:ext uri="{C183D7F6-B498-43B3-948B-1728B52AA6E4}">
                <adec:decorative xmlns:adec="http://schemas.microsoft.com/office/drawing/2017/decorative" val="1"/>
              </a:ext>
            </a:extLst>
          </p:cNvPr>
          <p:cNvSpPr>
            <a:spLocks noGrp="1"/>
          </p:cNvSpPr>
          <p:nvPr>
            <p:ph type="pic" sz="quarter" idx="16" hasCustomPrompt="1"/>
          </p:nvPr>
        </p:nvSpPr>
        <p:spPr>
          <a:xfrm>
            <a:off x="2766432" y="2513138"/>
            <a:ext cx="1862935" cy="1676955"/>
          </a:xfrm>
          <a:prstGeom prst="rect">
            <a:avLst/>
          </a:prstGeom>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Icon</a:t>
            </a:r>
          </a:p>
          <a:p>
            <a:endParaRPr lang="en-US" dirty="0"/>
          </a:p>
        </p:txBody>
      </p:sp>
      <p:sp>
        <p:nvSpPr>
          <p:cNvPr id="29" name="Picture Placeholder 6">
            <a:extLst>
              <a:ext uri="{FF2B5EF4-FFF2-40B4-BE49-F238E27FC236}">
                <a16:creationId xmlns:a16="http://schemas.microsoft.com/office/drawing/2014/main" id="{CE9972EC-C9D6-8A48-835B-0E6B7875BCFE}"/>
              </a:ext>
              <a:ext uri="{C183D7F6-B498-43B3-948B-1728B52AA6E4}">
                <adec:decorative xmlns:adec="http://schemas.microsoft.com/office/drawing/2017/decorative" val="1"/>
              </a:ext>
            </a:extLst>
          </p:cNvPr>
          <p:cNvSpPr>
            <a:spLocks noGrp="1"/>
          </p:cNvSpPr>
          <p:nvPr>
            <p:ph type="pic" sz="quarter" idx="17" hasCustomPrompt="1"/>
          </p:nvPr>
        </p:nvSpPr>
        <p:spPr>
          <a:xfrm>
            <a:off x="5087496" y="2503075"/>
            <a:ext cx="1862935" cy="1676955"/>
          </a:xfrm>
          <a:prstGeom prst="rect">
            <a:avLst/>
          </a:prstGeom>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Icon</a:t>
            </a:r>
          </a:p>
          <a:p>
            <a:endParaRPr lang="en-US" dirty="0"/>
          </a:p>
        </p:txBody>
      </p:sp>
      <p:sp>
        <p:nvSpPr>
          <p:cNvPr id="30" name="Picture Placeholder 6">
            <a:extLst>
              <a:ext uri="{FF2B5EF4-FFF2-40B4-BE49-F238E27FC236}">
                <a16:creationId xmlns:a16="http://schemas.microsoft.com/office/drawing/2014/main" id="{EDE8649F-2920-9445-9CB4-612AECFD0FC3}"/>
              </a:ext>
              <a:ext uri="{C183D7F6-B498-43B3-948B-1728B52AA6E4}">
                <adec:decorative xmlns:adec="http://schemas.microsoft.com/office/drawing/2017/decorative" val="1"/>
              </a:ext>
            </a:extLst>
          </p:cNvPr>
          <p:cNvSpPr>
            <a:spLocks noGrp="1"/>
          </p:cNvSpPr>
          <p:nvPr>
            <p:ph type="pic" sz="quarter" idx="18" hasCustomPrompt="1"/>
          </p:nvPr>
        </p:nvSpPr>
        <p:spPr>
          <a:xfrm>
            <a:off x="7384896" y="2503077"/>
            <a:ext cx="1862935" cy="1676955"/>
          </a:xfrm>
          <a:prstGeom prst="rect">
            <a:avLst/>
          </a:prstGeom>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Icon</a:t>
            </a:r>
          </a:p>
          <a:p>
            <a:endParaRPr lang="en-US" dirty="0"/>
          </a:p>
        </p:txBody>
      </p:sp>
      <p:sp>
        <p:nvSpPr>
          <p:cNvPr id="31" name="Picture Placeholder 6">
            <a:extLst>
              <a:ext uri="{FF2B5EF4-FFF2-40B4-BE49-F238E27FC236}">
                <a16:creationId xmlns:a16="http://schemas.microsoft.com/office/drawing/2014/main" id="{677096CB-BEE8-E342-9743-F60CC1B37E2C}"/>
              </a:ext>
              <a:ext uri="{C183D7F6-B498-43B3-948B-1728B52AA6E4}">
                <adec:decorative xmlns:adec="http://schemas.microsoft.com/office/drawing/2017/decorative" val="1"/>
              </a:ext>
            </a:extLst>
          </p:cNvPr>
          <p:cNvSpPr>
            <a:spLocks noGrp="1"/>
          </p:cNvSpPr>
          <p:nvPr>
            <p:ph type="pic" sz="quarter" idx="19" hasCustomPrompt="1"/>
          </p:nvPr>
        </p:nvSpPr>
        <p:spPr>
          <a:xfrm>
            <a:off x="9655958" y="2503077"/>
            <a:ext cx="1862935" cy="1676955"/>
          </a:xfrm>
          <a:prstGeom prst="rect">
            <a:avLst/>
          </a:prstGeom>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Icon</a:t>
            </a:r>
          </a:p>
          <a:p>
            <a:endParaRPr lang="en-US" dirty="0"/>
          </a:p>
        </p:txBody>
      </p:sp>
      <p:pic>
        <p:nvPicPr>
          <p:cNvPr id="2" name="Picture 1" descr="University of Cambridge logo">
            <a:extLst>
              <a:ext uri="{FF2B5EF4-FFF2-40B4-BE49-F238E27FC236}">
                <a16:creationId xmlns:a16="http://schemas.microsoft.com/office/drawing/2014/main" id="{1930E008-EEFF-735A-9AFC-8AAE67C1BEF9}"/>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377749" y="438056"/>
            <a:ext cx="1361678" cy="285281"/>
          </a:xfrm>
          <a:prstGeom prst="rect">
            <a:avLst/>
          </a:prstGeom>
        </p:spPr>
      </p:pic>
    </p:spTree>
    <p:extLst>
      <p:ext uri="{BB962C8B-B14F-4D97-AF65-F5344CB8AC3E}">
        <p14:creationId xmlns:p14="http://schemas.microsoft.com/office/powerpoint/2010/main" val="803221811"/>
      </p:ext>
    </p:extLst>
  </p:cSld>
  <p:clrMapOvr>
    <a:masterClrMapping/>
  </p:clrMapOvr>
  <p:transition spd="med"/>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Five icons on navy squares">
    <p:spTree>
      <p:nvGrpSpPr>
        <p:cNvPr id="1" name=""/>
        <p:cNvGrpSpPr/>
        <p:nvPr/>
      </p:nvGrpSpPr>
      <p:grpSpPr>
        <a:xfrm>
          <a:off x="0" y="0"/>
          <a:ext cx="0" cy="0"/>
          <a:chOff x="0" y="0"/>
          <a:chExt cx="0" cy="0"/>
        </a:xfrm>
      </p:grpSpPr>
      <p:sp>
        <p:nvSpPr>
          <p:cNvPr id="5" name="Прямоугольник 8">
            <a:extLst>
              <a:ext uri="{FF2B5EF4-FFF2-40B4-BE49-F238E27FC236}">
                <a16:creationId xmlns:a16="http://schemas.microsoft.com/office/drawing/2014/main" id="{B4B0D22C-051D-4147-AAAA-FD7CE0AE94C2}"/>
              </a:ext>
            </a:extLst>
          </p:cNvPr>
          <p:cNvSpPr/>
          <p:nvPr userDrawn="1"/>
        </p:nvSpPr>
        <p:spPr>
          <a:xfrm>
            <a:off x="-15073" y="0"/>
            <a:ext cx="12206478" cy="6858000"/>
          </a:xfrm>
          <a:prstGeom prst="rect">
            <a:avLst/>
          </a:prstGeom>
          <a:solidFill>
            <a:srgbClr val="F2F2F2">
              <a:alpha val="29851"/>
            </a:srgbClr>
          </a:solidFill>
          <a:ln w="12700">
            <a:miter lim="400000"/>
          </a:ln>
        </p:spPr>
        <p:txBody>
          <a:bodyPr lIns="45718" tIns="45718" rIns="45718" bIns="45718" anchor="ctr"/>
          <a:lstStyle/>
          <a:p>
            <a:pPr algn="ctr" defTabSz="914400">
              <a:defRPr>
                <a:solidFill>
                  <a:srgbClr val="FFFFFF"/>
                </a:solidFill>
                <a:latin typeface="King"/>
                <a:ea typeface="King"/>
                <a:cs typeface="King"/>
                <a:sym typeface="King"/>
              </a:defRPr>
            </a:pPr>
            <a:endParaRPr dirty="0"/>
          </a:p>
        </p:txBody>
      </p:sp>
      <p:pic>
        <p:nvPicPr>
          <p:cNvPr id="26" name="UoC_BrandTexture_SingleColour_RGB_UoC_SingleColour_LCB_CMYK.png">
            <a:extLst>
              <a:ext uri="{FF2B5EF4-FFF2-40B4-BE49-F238E27FC236}">
                <a16:creationId xmlns:a16="http://schemas.microsoft.com/office/drawing/2014/main" id="{BB1AAC86-2820-824B-9AEA-0FCBCA49C4D5}"/>
              </a:ext>
              <a:ext uri="{C183D7F6-B498-43B3-948B-1728B52AA6E4}">
                <adec:decorative xmlns:adec="http://schemas.microsoft.com/office/drawing/2017/decorative" val="1"/>
              </a:ext>
            </a:extLst>
          </p:cNvPr>
          <p:cNvPicPr>
            <a:picLocks noChangeAspect="1"/>
          </p:cNvPicPr>
          <p:nvPr userDrawn="1"/>
        </p:nvPicPr>
        <p:blipFill rotWithShape="1">
          <a:blip r:embed="rId2">
            <a:alphaModFix amt="89894"/>
          </a:blip>
          <a:srcRect l="37074" t="56438" r="754" b="14565"/>
          <a:stretch/>
        </p:blipFill>
        <p:spPr>
          <a:xfrm>
            <a:off x="-15669" y="2152626"/>
            <a:ext cx="12280555" cy="3198414"/>
          </a:xfrm>
          <a:prstGeom prst="rect">
            <a:avLst/>
          </a:prstGeom>
          <a:ln w="12700">
            <a:miter lim="400000"/>
          </a:ln>
        </p:spPr>
      </p:pic>
      <p:sp>
        <p:nvSpPr>
          <p:cNvPr id="4" name="Slide Number">
            <a:extLst>
              <a:ext uri="{FF2B5EF4-FFF2-40B4-BE49-F238E27FC236}">
                <a16:creationId xmlns:a16="http://schemas.microsoft.com/office/drawing/2014/main" id="{F1FDF40F-AA30-C342-848B-716B6756B991}"/>
              </a:ext>
            </a:extLst>
          </p:cNvPr>
          <p:cNvSpPr txBox="1">
            <a:spLocks noGrp="1"/>
          </p:cNvSpPr>
          <p:nvPr>
            <p:ph type="sldNum" sz="quarter" idx="2"/>
          </p:nvPr>
        </p:nvSpPr>
        <p:spPr>
          <a:xfrm>
            <a:off x="11590551" y="6356350"/>
            <a:ext cx="249423" cy="246217"/>
          </a:xfrm>
          <a:prstGeom prst="rect">
            <a:avLst/>
          </a:prstGeom>
        </p:spPr>
        <p:txBody>
          <a:bodyPr lIns="45718" tIns="45718" rIns="45718" bIns="45718" anchor="t"/>
          <a:lstStyle>
            <a:lvl1pPr algn="ctr" defTabSz="914330">
              <a:lnSpc>
                <a:spcPct val="100000"/>
              </a:lnSpc>
              <a:spcBef>
                <a:spcPts val="0"/>
              </a:spcBef>
              <a:defRPr sz="1000" b="0" i="0">
                <a:solidFill>
                  <a:schemeClr val="tx1">
                    <a:lumMod val="50000"/>
                  </a:schemeClr>
                </a:solidFill>
                <a:latin typeface="Arial" panose="020B0604020202020204" pitchFamily="34" charset="0"/>
                <a:ea typeface="Open Sans Regular"/>
                <a:cs typeface="Arial" panose="020B0604020202020204" pitchFamily="34" charset="0"/>
                <a:sym typeface="Open Sans Regular"/>
              </a:defRPr>
            </a:lvl1pPr>
          </a:lstStyle>
          <a:p>
            <a:fld id="{86CB4B4D-7CA3-9044-876B-883B54F8677D}" type="slidenum">
              <a:rPr lang="en-GB" smtClean="0"/>
              <a:pPr/>
              <a:t>‹#›</a:t>
            </a:fld>
            <a:endParaRPr lang="en-GB" dirty="0"/>
          </a:p>
        </p:txBody>
      </p:sp>
      <p:sp>
        <p:nvSpPr>
          <p:cNvPr id="6" name="Title 1">
            <a:extLst>
              <a:ext uri="{FF2B5EF4-FFF2-40B4-BE49-F238E27FC236}">
                <a16:creationId xmlns:a16="http://schemas.microsoft.com/office/drawing/2014/main" id="{A3190112-CEED-9340-B787-75A4C7E333FF}"/>
              </a:ext>
            </a:extLst>
          </p:cNvPr>
          <p:cNvSpPr>
            <a:spLocks noGrp="1"/>
          </p:cNvSpPr>
          <p:nvPr>
            <p:ph type="title" hasCustomPrompt="1"/>
          </p:nvPr>
        </p:nvSpPr>
        <p:spPr>
          <a:xfrm>
            <a:off x="417503" y="1212587"/>
            <a:ext cx="10936297" cy="459765"/>
          </a:xfrm>
          <a:prstGeom prst="rect">
            <a:avLst/>
          </a:prstGeom>
        </p:spPr>
        <p:txBody>
          <a:bodyPr>
            <a:normAutofit/>
          </a:bodyPr>
          <a:lstStyle>
            <a:lvl1pPr>
              <a:defRPr sz="3000" b="0" i="0">
                <a:solidFill>
                  <a:schemeClr val="tx1">
                    <a:lumMod val="50000"/>
                  </a:schemeClr>
                </a:solidFill>
                <a:latin typeface="Arial" panose="020B0604020202020204" pitchFamily="34" charset="0"/>
                <a:cs typeface="Arial" panose="020B0604020202020204" pitchFamily="34" charset="0"/>
              </a:defRPr>
            </a:lvl1pPr>
          </a:lstStyle>
          <a:p>
            <a:r>
              <a:rPr lang="en-GB" dirty="0"/>
              <a:t>Your heading here</a:t>
            </a:r>
            <a:endParaRPr lang="en-US" dirty="0"/>
          </a:p>
        </p:txBody>
      </p:sp>
      <p:sp>
        <p:nvSpPr>
          <p:cNvPr id="3" name="Picture Placeholder 2">
            <a:extLst>
              <a:ext uri="{FF2B5EF4-FFF2-40B4-BE49-F238E27FC236}">
                <a16:creationId xmlns:a16="http://schemas.microsoft.com/office/drawing/2014/main" id="{5BDE6242-5706-9B4F-996F-C7C230D18703}"/>
              </a:ext>
              <a:ext uri="{C183D7F6-B498-43B3-948B-1728B52AA6E4}">
                <adec:decorative xmlns:adec="http://schemas.microsoft.com/office/drawing/2017/decorative" val="1"/>
              </a:ext>
            </a:extLst>
          </p:cNvPr>
          <p:cNvSpPr>
            <a:spLocks noGrp="1"/>
          </p:cNvSpPr>
          <p:nvPr>
            <p:ph type="pic" sz="quarter" idx="10" hasCustomPrompt="1"/>
          </p:nvPr>
        </p:nvSpPr>
        <p:spPr>
          <a:xfrm>
            <a:off x="649434" y="2666358"/>
            <a:ext cx="1888065" cy="1687016"/>
          </a:xfrm>
          <a:prstGeom prst="rect">
            <a:avLst/>
          </a:prstGeom>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solidFill>
                  <a:schemeClr val="tx1"/>
                </a:solidFill>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Icon</a:t>
            </a:r>
          </a:p>
          <a:p>
            <a:endParaRPr lang="en-US" dirty="0"/>
          </a:p>
        </p:txBody>
      </p:sp>
      <p:sp>
        <p:nvSpPr>
          <p:cNvPr id="27" name="Text Placeholder 26">
            <a:extLst>
              <a:ext uri="{FF2B5EF4-FFF2-40B4-BE49-F238E27FC236}">
                <a16:creationId xmlns:a16="http://schemas.microsoft.com/office/drawing/2014/main" id="{8E5A792D-7881-DA47-B67B-6A9AED804F23}"/>
              </a:ext>
            </a:extLst>
          </p:cNvPr>
          <p:cNvSpPr>
            <a:spLocks noGrp="1"/>
          </p:cNvSpPr>
          <p:nvPr>
            <p:ph type="body" sz="quarter" idx="15" hasCustomPrompt="1"/>
          </p:nvPr>
        </p:nvSpPr>
        <p:spPr>
          <a:xfrm>
            <a:off x="782053" y="4574456"/>
            <a:ext cx="1624263" cy="312737"/>
          </a:xfrm>
          <a:prstGeom prst="rect">
            <a:avLst/>
          </a:prstGeom>
        </p:spPr>
        <p:txBody>
          <a:bodyPr>
            <a:noAutofit/>
          </a:bodyPr>
          <a:lstStyle>
            <a:lvl1pPr marL="0" indent="0" algn="ctr">
              <a:buNone/>
              <a:defRPr sz="1600" b="0" i="0">
                <a:latin typeface="Arial" panose="020B0604020202020204" pitchFamily="34" charset="0"/>
                <a:ea typeface="Open Sans Light" panose="020B0606030504020204" pitchFamily="34" charset="0"/>
                <a:cs typeface="Arial" panose="020B0604020202020204" pitchFamily="34" charset="0"/>
              </a:defRPr>
            </a:lvl1pPr>
            <a:lvl2pPr marL="457200" indent="0">
              <a:buNone/>
              <a:defRPr sz="1200">
                <a:latin typeface="Arial" panose="020B0604020202020204" pitchFamily="34" charset="0"/>
                <a:cs typeface="Arial" panose="020B0604020202020204" pitchFamily="34" charset="0"/>
              </a:defRPr>
            </a:lvl2pPr>
            <a:lvl3pPr marL="914400" indent="0">
              <a:buNone/>
              <a:defRPr sz="1200">
                <a:latin typeface="Arial" panose="020B0604020202020204" pitchFamily="34" charset="0"/>
                <a:cs typeface="Arial" panose="020B0604020202020204" pitchFamily="34" charset="0"/>
              </a:defRPr>
            </a:lvl3pPr>
            <a:lvl4pPr marL="1371600" indent="0">
              <a:buNone/>
              <a:defRPr sz="1200">
                <a:latin typeface="Arial" panose="020B0604020202020204" pitchFamily="34" charset="0"/>
                <a:cs typeface="Arial" panose="020B0604020202020204" pitchFamily="34" charset="0"/>
              </a:defRPr>
            </a:lvl4pPr>
            <a:lvl5pPr marL="1828800" indent="0">
              <a:buNone/>
              <a:defRPr sz="1200">
                <a:latin typeface="Arial" panose="020B0604020202020204" pitchFamily="34" charset="0"/>
                <a:cs typeface="Arial" panose="020B0604020202020204" pitchFamily="34" charset="0"/>
              </a:defRPr>
            </a:lvl5pPr>
          </a:lstStyle>
          <a:p>
            <a:pPr lvl="0"/>
            <a:r>
              <a:rPr lang="en-GB" dirty="0"/>
              <a:t>Your text here</a:t>
            </a:r>
            <a:endParaRPr lang="en-US" dirty="0"/>
          </a:p>
        </p:txBody>
      </p:sp>
      <p:sp>
        <p:nvSpPr>
          <p:cNvPr id="28" name="Text Placeholder 26">
            <a:extLst>
              <a:ext uri="{FF2B5EF4-FFF2-40B4-BE49-F238E27FC236}">
                <a16:creationId xmlns:a16="http://schemas.microsoft.com/office/drawing/2014/main" id="{BA10E996-58AD-3D44-AA2E-2500D6C8CE64}"/>
              </a:ext>
            </a:extLst>
          </p:cNvPr>
          <p:cNvSpPr>
            <a:spLocks noGrp="1"/>
          </p:cNvSpPr>
          <p:nvPr>
            <p:ph type="body" sz="quarter" idx="16" hasCustomPrompt="1"/>
          </p:nvPr>
        </p:nvSpPr>
        <p:spPr>
          <a:xfrm>
            <a:off x="3031957" y="4574457"/>
            <a:ext cx="1624263" cy="312737"/>
          </a:xfrm>
          <a:prstGeom prst="rect">
            <a:avLst/>
          </a:prstGeom>
        </p:spPr>
        <p:txBody>
          <a:bodyPr>
            <a:noAutofit/>
          </a:bodyPr>
          <a:lstStyle>
            <a:lvl1pPr marL="0" indent="0" algn="ctr">
              <a:buNone/>
              <a:defRPr sz="1600" b="0" i="0">
                <a:latin typeface="Arial" panose="020B0604020202020204" pitchFamily="34" charset="0"/>
                <a:ea typeface="Open Sans Light" panose="020B0606030504020204" pitchFamily="34" charset="0"/>
                <a:cs typeface="Arial" panose="020B0604020202020204" pitchFamily="34" charset="0"/>
              </a:defRPr>
            </a:lvl1pPr>
            <a:lvl2pPr marL="457200" indent="0">
              <a:buNone/>
              <a:defRPr sz="1200">
                <a:latin typeface="Arial" panose="020B0604020202020204" pitchFamily="34" charset="0"/>
                <a:cs typeface="Arial" panose="020B0604020202020204" pitchFamily="34" charset="0"/>
              </a:defRPr>
            </a:lvl2pPr>
            <a:lvl3pPr marL="914400" indent="0">
              <a:buNone/>
              <a:defRPr sz="1200">
                <a:latin typeface="Arial" panose="020B0604020202020204" pitchFamily="34" charset="0"/>
                <a:cs typeface="Arial" panose="020B0604020202020204" pitchFamily="34" charset="0"/>
              </a:defRPr>
            </a:lvl3pPr>
            <a:lvl4pPr marL="1371600" indent="0">
              <a:buNone/>
              <a:defRPr sz="1200">
                <a:latin typeface="Arial" panose="020B0604020202020204" pitchFamily="34" charset="0"/>
                <a:cs typeface="Arial" panose="020B0604020202020204" pitchFamily="34" charset="0"/>
              </a:defRPr>
            </a:lvl4pPr>
            <a:lvl5pPr marL="1828800" indent="0">
              <a:buNone/>
              <a:defRPr sz="1200">
                <a:latin typeface="Arial" panose="020B0604020202020204" pitchFamily="34" charset="0"/>
                <a:cs typeface="Arial" panose="020B0604020202020204" pitchFamily="34" charset="0"/>
              </a:defRPr>
            </a:lvl5pPr>
          </a:lstStyle>
          <a:p>
            <a:pPr lvl="0"/>
            <a:r>
              <a:rPr lang="en-GB" dirty="0"/>
              <a:t>Your text here</a:t>
            </a:r>
            <a:endParaRPr lang="en-US" dirty="0"/>
          </a:p>
        </p:txBody>
      </p:sp>
      <p:sp>
        <p:nvSpPr>
          <p:cNvPr id="29" name="Text Placeholder 26">
            <a:extLst>
              <a:ext uri="{FF2B5EF4-FFF2-40B4-BE49-F238E27FC236}">
                <a16:creationId xmlns:a16="http://schemas.microsoft.com/office/drawing/2014/main" id="{6630B48E-9A17-124B-B8F7-BFA13131E263}"/>
              </a:ext>
            </a:extLst>
          </p:cNvPr>
          <p:cNvSpPr>
            <a:spLocks noGrp="1"/>
          </p:cNvSpPr>
          <p:nvPr>
            <p:ph type="body" sz="quarter" idx="17" hasCustomPrompt="1"/>
          </p:nvPr>
        </p:nvSpPr>
        <p:spPr>
          <a:xfrm>
            <a:off x="5281861" y="4579648"/>
            <a:ext cx="1645419" cy="312737"/>
          </a:xfrm>
          <a:prstGeom prst="rect">
            <a:avLst/>
          </a:prstGeom>
        </p:spPr>
        <p:txBody>
          <a:bodyPr>
            <a:noAutofit/>
          </a:bodyPr>
          <a:lstStyle>
            <a:lvl1pPr marL="0" indent="0" algn="ctr">
              <a:buNone/>
              <a:defRPr sz="1600" b="0" i="0">
                <a:latin typeface="Arial" panose="020B0604020202020204" pitchFamily="34" charset="0"/>
                <a:ea typeface="Open Sans Light" panose="020B0606030504020204" pitchFamily="34" charset="0"/>
                <a:cs typeface="Arial" panose="020B0604020202020204" pitchFamily="34" charset="0"/>
              </a:defRPr>
            </a:lvl1pPr>
            <a:lvl2pPr marL="457200" indent="0">
              <a:buNone/>
              <a:defRPr sz="1200">
                <a:latin typeface="Arial" panose="020B0604020202020204" pitchFamily="34" charset="0"/>
                <a:cs typeface="Arial" panose="020B0604020202020204" pitchFamily="34" charset="0"/>
              </a:defRPr>
            </a:lvl2pPr>
            <a:lvl3pPr marL="914400" indent="0">
              <a:buNone/>
              <a:defRPr sz="1200">
                <a:latin typeface="Arial" panose="020B0604020202020204" pitchFamily="34" charset="0"/>
                <a:cs typeface="Arial" panose="020B0604020202020204" pitchFamily="34" charset="0"/>
              </a:defRPr>
            </a:lvl3pPr>
            <a:lvl4pPr marL="1371600" indent="0">
              <a:buNone/>
              <a:defRPr sz="1200">
                <a:latin typeface="Arial" panose="020B0604020202020204" pitchFamily="34" charset="0"/>
                <a:cs typeface="Arial" panose="020B0604020202020204" pitchFamily="34" charset="0"/>
              </a:defRPr>
            </a:lvl4pPr>
            <a:lvl5pPr marL="1828800" indent="0">
              <a:buNone/>
              <a:defRPr sz="1200">
                <a:latin typeface="Arial" panose="020B0604020202020204" pitchFamily="34" charset="0"/>
                <a:cs typeface="Arial" panose="020B0604020202020204" pitchFamily="34" charset="0"/>
              </a:defRPr>
            </a:lvl5pPr>
          </a:lstStyle>
          <a:p>
            <a:pPr lvl="0"/>
            <a:r>
              <a:rPr lang="en-GB" dirty="0"/>
              <a:t>Your text here</a:t>
            </a:r>
            <a:endParaRPr lang="en-US" dirty="0"/>
          </a:p>
        </p:txBody>
      </p:sp>
      <p:sp>
        <p:nvSpPr>
          <p:cNvPr id="30" name="Text Placeholder 26">
            <a:extLst>
              <a:ext uri="{FF2B5EF4-FFF2-40B4-BE49-F238E27FC236}">
                <a16:creationId xmlns:a16="http://schemas.microsoft.com/office/drawing/2014/main" id="{47ACFCF4-33E3-014C-8A92-A7DEBB2F317C}"/>
              </a:ext>
            </a:extLst>
          </p:cNvPr>
          <p:cNvSpPr>
            <a:spLocks noGrp="1"/>
          </p:cNvSpPr>
          <p:nvPr>
            <p:ph type="body" sz="quarter" idx="18" hasCustomPrompt="1"/>
          </p:nvPr>
        </p:nvSpPr>
        <p:spPr>
          <a:xfrm>
            <a:off x="7552921" y="4590386"/>
            <a:ext cx="1645419" cy="312737"/>
          </a:xfrm>
          <a:prstGeom prst="rect">
            <a:avLst/>
          </a:prstGeom>
        </p:spPr>
        <p:txBody>
          <a:bodyPr>
            <a:noAutofit/>
          </a:bodyPr>
          <a:lstStyle>
            <a:lvl1pPr marL="0" indent="0" algn="ctr">
              <a:buNone/>
              <a:defRPr sz="1600" b="0" i="0">
                <a:latin typeface="Arial" panose="020B0604020202020204" pitchFamily="34" charset="0"/>
                <a:ea typeface="Open Sans Light" panose="020B0606030504020204" pitchFamily="34" charset="0"/>
                <a:cs typeface="Arial" panose="020B0604020202020204" pitchFamily="34" charset="0"/>
              </a:defRPr>
            </a:lvl1pPr>
            <a:lvl2pPr marL="457200" indent="0">
              <a:buNone/>
              <a:defRPr sz="1200">
                <a:latin typeface="Arial" panose="020B0604020202020204" pitchFamily="34" charset="0"/>
                <a:cs typeface="Arial" panose="020B0604020202020204" pitchFamily="34" charset="0"/>
              </a:defRPr>
            </a:lvl2pPr>
            <a:lvl3pPr marL="914400" indent="0">
              <a:buNone/>
              <a:defRPr sz="1200">
                <a:latin typeface="Arial" panose="020B0604020202020204" pitchFamily="34" charset="0"/>
                <a:cs typeface="Arial" panose="020B0604020202020204" pitchFamily="34" charset="0"/>
              </a:defRPr>
            </a:lvl3pPr>
            <a:lvl4pPr marL="1371600" indent="0">
              <a:buNone/>
              <a:defRPr sz="1200">
                <a:latin typeface="Arial" panose="020B0604020202020204" pitchFamily="34" charset="0"/>
                <a:cs typeface="Arial" panose="020B0604020202020204" pitchFamily="34" charset="0"/>
              </a:defRPr>
            </a:lvl4pPr>
            <a:lvl5pPr marL="1828800" indent="0">
              <a:buNone/>
              <a:defRPr sz="1200">
                <a:latin typeface="Arial" panose="020B0604020202020204" pitchFamily="34" charset="0"/>
                <a:cs typeface="Arial" panose="020B0604020202020204" pitchFamily="34" charset="0"/>
              </a:defRPr>
            </a:lvl5pPr>
          </a:lstStyle>
          <a:p>
            <a:pPr lvl="0"/>
            <a:r>
              <a:rPr lang="en-GB" dirty="0"/>
              <a:t>Your text here</a:t>
            </a:r>
            <a:endParaRPr lang="en-US" dirty="0"/>
          </a:p>
        </p:txBody>
      </p:sp>
      <p:sp>
        <p:nvSpPr>
          <p:cNvPr id="31" name="Text Placeholder 26">
            <a:extLst>
              <a:ext uri="{FF2B5EF4-FFF2-40B4-BE49-F238E27FC236}">
                <a16:creationId xmlns:a16="http://schemas.microsoft.com/office/drawing/2014/main" id="{094FF055-4CDA-9746-A300-EF1D03AB9629}"/>
              </a:ext>
            </a:extLst>
          </p:cNvPr>
          <p:cNvSpPr>
            <a:spLocks noGrp="1"/>
          </p:cNvSpPr>
          <p:nvPr>
            <p:ph type="body" sz="quarter" idx="19" hasCustomPrompt="1"/>
          </p:nvPr>
        </p:nvSpPr>
        <p:spPr>
          <a:xfrm>
            <a:off x="9818583" y="4590386"/>
            <a:ext cx="1624263" cy="312737"/>
          </a:xfrm>
          <a:prstGeom prst="rect">
            <a:avLst/>
          </a:prstGeom>
        </p:spPr>
        <p:txBody>
          <a:bodyPr>
            <a:noAutofit/>
          </a:bodyPr>
          <a:lstStyle>
            <a:lvl1pPr marL="0" indent="0" algn="ctr">
              <a:buNone/>
              <a:defRPr sz="1600" b="0" i="0">
                <a:latin typeface="Arial" panose="020B0604020202020204" pitchFamily="34" charset="0"/>
                <a:ea typeface="Open Sans Light" panose="020B0606030504020204" pitchFamily="34" charset="0"/>
                <a:cs typeface="Arial" panose="020B0604020202020204" pitchFamily="34" charset="0"/>
              </a:defRPr>
            </a:lvl1pPr>
            <a:lvl2pPr marL="457200" indent="0">
              <a:buNone/>
              <a:defRPr sz="1200">
                <a:latin typeface="Arial" panose="020B0604020202020204" pitchFamily="34" charset="0"/>
                <a:cs typeface="Arial" panose="020B0604020202020204" pitchFamily="34" charset="0"/>
              </a:defRPr>
            </a:lvl2pPr>
            <a:lvl3pPr marL="914400" indent="0">
              <a:buNone/>
              <a:defRPr sz="1200">
                <a:latin typeface="Arial" panose="020B0604020202020204" pitchFamily="34" charset="0"/>
                <a:cs typeface="Arial" panose="020B0604020202020204" pitchFamily="34" charset="0"/>
              </a:defRPr>
            </a:lvl3pPr>
            <a:lvl4pPr marL="1371600" indent="0">
              <a:buNone/>
              <a:defRPr sz="1200">
                <a:latin typeface="Arial" panose="020B0604020202020204" pitchFamily="34" charset="0"/>
                <a:cs typeface="Arial" panose="020B0604020202020204" pitchFamily="34" charset="0"/>
              </a:defRPr>
            </a:lvl4pPr>
            <a:lvl5pPr marL="1828800" indent="0">
              <a:buNone/>
              <a:defRPr sz="1200">
                <a:latin typeface="Arial" panose="020B0604020202020204" pitchFamily="34" charset="0"/>
                <a:cs typeface="Arial" panose="020B0604020202020204" pitchFamily="34" charset="0"/>
              </a:defRPr>
            </a:lvl5pPr>
          </a:lstStyle>
          <a:p>
            <a:pPr lvl="0"/>
            <a:r>
              <a:rPr lang="en-GB" dirty="0"/>
              <a:t>Your text here</a:t>
            </a:r>
            <a:endParaRPr lang="en-US" dirty="0"/>
          </a:p>
        </p:txBody>
      </p:sp>
      <p:sp>
        <p:nvSpPr>
          <p:cNvPr id="37" name="Picture Placeholder 2">
            <a:extLst>
              <a:ext uri="{FF2B5EF4-FFF2-40B4-BE49-F238E27FC236}">
                <a16:creationId xmlns:a16="http://schemas.microsoft.com/office/drawing/2014/main" id="{FE9F528E-29CF-8D45-9F1F-2B7121CE92C8}"/>
              </a:ext>
              <a:ext uri="{C183D7F6-B498-43B3-948B-1728B52AA6E4}">
                <adec:decorative xmlns:adec="http://schemas.microsoft.com/office/drawing/2017/decorative" val="1"/>
              </a:ext>
            </a:extLst>
          </p:cNvPr>
          <p:cNvSpPr>
            <a:spLocks noGrp="1"/>
          </p:cNvSpPr>
          <p:nvPr>
            <p:ph type="pic" sz="quarter" idx="20" hasCustomPrompt="1"/>
          </p:nvPr>
        </p:nvSpPr>
        <p:spPr>
          <a:xfrm>
            <a:off x="2893942" y="2658037"/>
            <a:ext cx="1888064" cy="1687015"/>
          </a:xfrm>
          <a:prstGeom prst="rect">
            <a:avLst/>
          </a:prstGeom>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solidFill>
                  <a:schemeClr val="tx1"/>
                </a:solidFill>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Icon</a:t>
            </a:r>
          </a:p>
          <a:p>
            <a:endParaRPr lang="en-US" dirty="0"/>
          </a:p>
        </p:txBody>
      </p:sp>
      <p:sp>
        <p:nvSpPr>
          <p:cNvPr id="38" name="Picture Placeholder 2">
            <a:extLst>
              <a:ext uri="{FF2B5EF4-FFF2-40B4-BE49-F238E27FC236}">
                <a16:creationId xmlns:a16="http://schemas.microsoft.com/office/drawing/2014/main" id="{9BF65DE6-74C0-0141-B6DA-EF0A9D2A22F4}"/>
              </a:ext>
              <a:ext uri="{C183D7F6-B498-43B3-948B-1728B52AA6E4}">
                <adec:decorative xmlns:adec="http://schemas.microsoft.com/office/drawing/2017/decorative" val="1"/>
              </a:ext>
            </a:extLst>
          </p:cNvPr>
          <p:cNvSpPr>
            <a:spLocks noGrp="1"/>
          </p:cNvSpPr>
          <p:nvPr>
            <p:ph type="pic" sz="quarter" idx="21" hasCustomPrompt="1"/>
          </p:nvPr>
        </p:nvSpPr>
        <p:spPr>
          <a:xfrm>
            <a:off x="5165001" y="2658037"/>
            <a:ext cx="1888064" cy="1687015"/>
          </a:xfrm>
          <a:prstGeom prst="rect">
            <a:avLst/>
          </a:prstGeom>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solidFill>
                  <a:schemeClr val="tx1"/>
                </a:solidFill>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Icon</a:t>
            </a:r>
          </a:p>
          <a:p>
            <a:endParaRPr lang="en-US" dirty="0"/>
          </a:p>
        </p:txBody>
      </p:sp>
      <p:sp>
        <p:nvSpPr>
          <p:cNvPr id="39" name="Picture Placeholder 2">
            <a:extLst>
              <a:ext uri="{FF2B5EF4-FFF2-40B4-BE49-F238E27FC236}">
                <a16:creationId xmlns:a16="http://schemas.microsoft.com/office/drawing/2014/main" id="{734EF632-1E4F-7549-BBA6-31D1CD62501D}"/>
              </a:ext>
              <a:ext uri="{C183D7F6-B498-43B3-948B-1728B52AA6E4}">
                <adec:decorative xmlns:adec="http://schemas.microsoft.com/office/drawing/2017/decorative" val="1"/>
              </a:ext>
            </a:extLst>
          </p:cNvPr>
          <p:cNvSpPr>
            <a:spLocks noGrp="1"/>
          </p:cNvSpPr>
          <p:nvPr>
            <p:ph type="pic" sz="quarter" idx="22" hasCustomPrompt="1"/>
          </p:nvPr>
        </p:nvSpPr>
        <p:spPr>
          <a:xfrm>
            <a:off x="7440479" y="2657382"/>
            <a:ext cx="1888064" cy="1687015"/>
          </a:xfrm>
          <a:prstGeom prst="rect">
            <a:avLst/>
          </a:prstGeom>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solidFill>
                  <a:schemeClr val="tx1"/>
                </a:solidFill>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Icon</a:t>
            </a:r>
          </a:p>
          <a:p>
            <a:endParaRPr lang="en-US" dirty="0"/>
          </a:p>
        </p:txBody>
      </p:sp>
      <p:sp>
        <p:nvSpPr>
          <p:cNvPr id="40" name="Picture Placeholder 2">
            <a:extLst>
              <a:ext uri="{FF2B5EF4-FFF2-40B4-BE49-F238E27FC236}">
                <a16:creationId xmlns:a16="http://schemas.microsoft.com/office/drawing/2014/main" id="{DCABADAE-7657-1C49-9AC1-852AF59E6DEC}"/>
              </a:ext>
              <a:ext uri="{C183D7F6-B498-43B3-948B-1728B52AA6E4}">
                <adec:decorative xmlns:adec="http://schemas.microsoft.com/office/drawing/2017/decorative" val="1"/>
              </a:ext>
            </a:extLst>
          </p:cNvPr>
          <p:cNvSpPr>
            <a:spLocks noGrp="1"/>
          </p:cNvSpPr>
          <p:nvPr>
            <p:ph type="pic" sz="quarter" idx="23" hasCustomPrompt="1"/>
          </p:nvPr>
        </p:nvSpPr>
        <p:spPr>
          <a:xfrm>
            <a:off x="9680567" y="2668759"/>
            <a:ext cx="1888064" cy="1687015"/>
          </a:xfrm>
          <a:prstGeom prst="rect">
            <a:avLst/>
          </a:prstGeom>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solidFill>
                  <a:schemeClr val="tx1"/>
                </a:solidFill>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Icon</a:t>
            </a:r>
          </a:p>
          <a:p>
            <a:endParaRPr lang="en-US" dirty="0"/>
          </a:p>
        </p:txBody>
      </p:sp>
      <p:pic>
        <p:nvPicPr>
          <p:cNvPr id="2" name="Picture 1" descr="University of Cambridge logo">
            <a:extLst>
              <a:ext uri="{FF2B5EF4-FFF2-40B4-BE49-F238E27FC236}">
                <a16:creationId xmlns:a16="http://schemas.microsoft.com/office/drawing/2014/main" id="{73EE808D-22D2-828C-3DD3-3B439798DE08}"/>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377749" y="438056"/>
            <a:ext cx="1361678" cy="285281"/>
          </a:xfrm>
          <a:prstGeom prst="rect">
            <a:avLst/>
          </a:prstGeom>
        </p:spPr>
      </p:pic>
    </p:spTree>
    <p:extLst>
      <p:ext uri="{BB962C8B-B14F-4D97-AF65-F5344CB8AC3E}">
        <p14:creationId xmlns:p14="http://schemas.microsoft.com/office/powerpoint/2010/main" val="4115044514"/>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Text and media 2">
    <p:spTree>
      <p:nvGrpSpPr>
        <p:cNvPr id="1" name=""/>
        <p:cNvGrpSpPr/>
        <p:nvPr/>
      </p:nvGrpSpPr>
      <p:grpSpPr>
        <a:xfrm>
          <a:off x="0" y="0"/>
          <a:ext cx="0" cy="0"/>
          <a:chOff x="0" y="0"/>
          <a:chExt cx="0" cy="0"/>
        </a:xfrm>
      </p:grpSpPr>
      <p:sp>
        <p:nvSpPr>
          <p:cNvPr id="5" name="Прямоугольник 8">
            <a:extLst>
              <a:ext uri="{FF2B5EF4-FFF2-40B4-BE49-F238E27FC236}">
                <a16:creationId xmlns:a16="http://schemas.microsoft.com/office/drawing/2014/main" id="{B4B0D22C-051D-4147-AAAA-FD7CE0AE94C2}"/>
              </a:ext>
            </a:extLst>
          </p:cNvPr>
          <p:cNvSpPr/>
          <p:nvPr/>
        </p:nvSpPr>
        <p:spPr>
          <a:xfrm>
            <a:off x="-366504" y="-9012"/>
            <a:ext cx="12206478" cy="6858000"/>
          </a:xfrm>
          <a:prstGeom prst="rect">
            <a:avLst/>
          </a:prstGeom>
          <a:solidFill>
            <a:srgbClr val="F2F2F2">
              <a:alpha val="29851"/>
            </a:srgbClr>
          </a:solidFill>
          <a:ln w="12700">
            <a:miter lim="400000"/>
          </a:ln>
        </p:spPr>
        <p:txBody>
          <a:bodyPr lIns="45718" tIns="45718" rIns="45718" bIns="45718" anchor="ctr"/>
          <a:lstStyle/>
          <a:p>
            <a:pPr algn="ctr" defTabSz="914400">
              <a:defRPr>
                <a:solidFill>
                  <a:srgbClr val="FFFFFF"/>
                </a:solidFill>
                <a:latin typeface="King"/>
                <a:ea typeface="King"/>
                <a:cs typeface="King"/>
                <a:sym typeface="King"/>
              </a:defRPr>
            </a:pPr>
            <a:endParaRPr dirty="0"/>
          </a:p>
        </p:txBody>
      </p:sp>
      <p:sp>
        <p:nvSpPr>
          <p:cNvPr id="4" name="Slide Number">
            <a:extLst>
              <a:ext uri="{FF2B5EF4-FFF2-40B4-BE49-F238E27FC236}">
                <a16:creationId xmlns:a16="http://schemas.microsoft.com/office/drawing/2014/main" id="{F1FDF40F-AA30-C342-848B-716B6756B991}"/>
              </a:ext>
            </a:extLst>
          </p:cNvPr>
          <p:cNvSpPr txBox="1">
            <a:spLocks noGrp="1"/>
          </p:cNvSpPr>
          <p:nvPr>
            <p:ph type="sldNum" sz="quarter" idx="2"/>
          </p:nvPr>
        </p:nvSpPr>
        <p:spPr>
          <a:xfrm>
            <a:off x="11590551" y="6356350"/>
            <a:ext cx="249423" cy="246217"/>
          </a:xfrm>
          <a:prstGeom prst="rect">
            <a:avLst/>
          </a:prstGeom>
        </p:spPr>
        <p:txBody>
          <a:bodyPr lIns="45718" tIns="45718" rIns="45718" bIns="45718" anchor="t"/>
          <a:lstStyle>
            <a:lvl1pPr algn="ctr" defTabSz="914330">
              <a:lnSpc>
                <a:spcPct val="100000"/>
              </a:lnSpc>
              <a:spcBef>
                <a:spcPts val="0"/>
              </a:spcBef>
              <a:defRPr sz="1000" b="0" i="0">
                <a:solidFill>
                  <a:schemeClr val="tx1">
                    <a:lumMod val="50000"/>
                  </a:schemeClr>
                </a:solidFill>
                <a:latin typeface="Arial" panose="020B0604020202020204" pitchFamily="34" charset="0"/>
                <a:ea typeface="Open Sans Regular"/>
                <a:cs typeface="Arial" panose="020B0604020202020204" pitchFamily="34" charset="0"/>
                <a:sym typeface="Open Sans Regular"/>
              </a:defRPr>
            </a:lvl1pPr>
          </a:lstStyle>
          <a:p>
            <a:fld id="{86CB4B4D-7CA3-9044-876B-883B54F8677D}" type="slidenum">
              <a:rPr lang="en-GB" smtClean="0"/>
              <a:pPr/>
              <a:t>‹#›</a:t>
            </a:fld>
            <a:endParaRPr lang="en-GB" dirty="0"/>
          </a:p>
        </p:txBody>
      </p:sp>
      <p:sp>
        <p:nvSpPr>
          <p:cNvPr id="6" name="Title 1">
            <a:extLst>
              <a:ext uri="{FF2B5EF4-FFF2-40B4-BE49-F238E27FC236}">
                <a16:creationId xmlns:a16="http://schemas.microsoft.com/office/drawing/2014/main" id="{A3190112-CEED-9340-B787-75A4C7E333FF}"/>
              </a:ext>
            </a:extLst>
          </p:cNvPr>
          <p:cNvSpPr>
            <a:spLocks noGrp="1"/>
          </p:cNvSpPr>
          <p:nvPr>
            <p:ph type="title" hasCustomPrompt="1"/>
          </p:nvPr>
        </p:nvSpPr>
        <p:spPr>
          <a:xfrm>
            <a:off x="417503" y="1212587"/>
            <a:ext cx="10936297" cy="459765"/>
          </a:xfrm>
          <a:prstGeom prst="rect">
            <a:avLst/>
          </a:prstGeom>
        </p:spPr>
        <p:txBody>
          <a:bodyPr>
            <a:normAutofit/>
          </a:bodyPr>
          <a:lstStyle>
            <a:lvl1pPr>
              <a:defRPr sz="3000" b="0" i="0">
                <a:solidFill>
                  <a:schemeClr val="tx1">
                    <a:lumMod val="50000"/>
                  </a:schemeClr>
                </a:solidFill>
                <a:latin typeface="Arial" panose="020B0604020202020204" pitchFamily="34" charset="0"/>
                <a:cs typeface="Arial" panose="020B0604020202020204" pitchFamily="34" charset="0"/>
              </a:defRPr>
            </a:lvl1pPr>
          </a:lstStyle>
          <a:p>
            <a:r>
              <a:rPr lang="en-GB" dirty="0"/>
              <a:t>Your heading here</a:t>
            </a:r>
            <a:endParaRPr lang="en-US" dirty="0"/>
          </a:p>
        </p:txBody>
      </p:sp>
      <p:sp>
        <p:nvSpPr>
          <p:cNvPr id="7" name="Content Placeholder 3">
            <a:extLst>
              <a:ext uri="{FF2B5EF4-FFF2-40B4-BE49-F238E27FC236}">
                <a16:creationId xmlns:a16="http://schemas.microsoft.com/office/drawing/2014/main" id="{45A38A35-98AD-244B-BC56-964CBC1CCACC}"/>
              </a:ext>
            </a:extLst>
          </p:cNvPr>
          <p:cNvSpPr>
            <a:spLocks noGrp="1"/>
          </p:cNvSpPr>
          <p:nvPr>
            <p:ph sz="half" idx="10" hasCustomPrompt="1"/>
          </p:nvPr>
        </p:nvSpPr>
        <p:spPr>
          <a:xfrm>
            <a:off x="6172200" y="2438931"/>
            <a:ext cx="5181600" cy="3422608"/>
          </a:xfrm>
          <a:prstGeom prst="rect">
            <a:avLst/>
          </a:prstGeom>
        </p:spPr>
        <p:txBody>
          <a:bodyPr>
            <a:normAutofit/>
          </a:bodyPr>
          <a:lstStyle>
            <a:lvl1pPr>
              <a:lnSpc>
                <a:spcPct val="150000"/>
              </a:lnSpc>
              <a:defRPr sz="1800" b="0" i="0">
                <a:solidFill>
                  <a:schemeClr val="tx1">
                    <a:lumMod val="50000"/>
                  </a:schemeClr>
                </a:solidFill>
                <a:latin typeface="Arial" panose="020B0604020202020204" pitchFamily="34" charset="0"/>
                <a:ea typeface="Open Sans Light" panose="020B0606030504020204" pitchFamily="34" charset="0"/>
                <a:cs typeface="Arial" panose="020B0604020202020204" pitchFamily="34" charset="0"/>
              </a:defRPr>
            </a:lvl1pPr>
            <a:lvl2pPr marL="457200" indent="0">
              <a:buNone/>
              <a:defRPr sz="1600" b="0" i="0">
                <a:solidFill>
                  <a:schemeClr val="tx1">
                    <a:lumMod val="50000"/>
                  </a:schemeClr>
                </a:solidFill>
                <a:latin typeface="Open Sans Light" panose="020B0606030504020204" pitchFamily="34" charset="0"/>
                <a:ea typeface="Open Sans Light" panose="020B0606030504020204" pitchFamily="34" charset="0"/>
                <a:cs typeface="Open Sans Light" panose="020B0606030504020204" pitchFamily="34" charset="0"/>
              </a:defRPr>
            </a:lvl2pPr>
          </a:lstStyle>
          <a:p>
            <a:pPr lvl="0"/>
            <a:r>
              <a:rPr lang="en-GB" dirty="0"/>
              <a:t>Click to add your text here</a:t>
            </a:r>
          </a:p>
        </p:txBody>
      </p:sp>
      <p:sp>
        <p:nvSpPr>
          <p:cNvPr id="8" name="Content Placeholder 3">
            <a:extLst>
              <a:ext uri="{FF2B5EF4-FFF2-40B4-BE49-F238E27FC236}">
                <a16:creationId xmlns:a16="http://schemas.microsoft.com/office/drawing/2014/main" id="{FBE56363-26EA-0E45-92A7-DC3D5187182E}"/>
              </a:ext>
            </a:extLst>
          </p:cNvPr>
          <p:cNvSpPr>
            <a:spLocks noGrp="1"/>
          </p:cNvSpPr>
          <p:nvPr>
            <p:ph sz="half" idx="11" hasCustomPrompt="1"/>
          </p:nvPr>
        </p:nvSpPr>
        <p:spPr>
          <a:xfrm>
            <a:off x="417503" y="2438931"/>
            <a:ext cx="5181600" cy="3422608"/>
          </a:xfrm>
          <a:prstGeom prst="rect">
            <a:avLst/>
          </a:prstGeom>
        </p:spPr>
        <p:txBody>
          <a:bodyPr>
            <a:normAutofit/>
          </a:bodyPr>
          <a:lstStyle>
            <a:lvl1pPr>
              <a:lnSpc>
                <a:spcPct val="150000"/>
              </a:lnSpc>
              <a:defRPr sz="1800" b="0" i="0">
                <a:solidFill>
                  <a:schemeClr val="tx1">
                    <a:lumMod val="50000"/>
                  </a:schemeClr>
                </a:solidFill>
                <a:latin typeface="Arial" panose="020B0604020202020204" pitchFamily="34" charset="0"/>
                <a:ea typeface="Open Sans Light" panose="020B0606030504020204" pitchFamily="34" charset="0"/>
                <a:cs typeface="Arial" panose="020B0604020202020204" pitchFamily="34" charset="0"/>
              </a:defRPr>
            </a:lvl1pPr>
            <a:lvl2pPr marL="457200" indent="0">
              <a:buNone/>
              <a:defRPr sz="1600" b="0" i="0">
                <a:solidFill>
                  <a:schemeClr val="tx1">
                    <a:lumMod val="50000"/>
                  </a:schemeClr>
                </a:solidFill>
                <a:latin typeface="Open Sans Light" panose="020B0606030504020204" pitchFamily="34" charset="0"/>
                <a:ea typeface="Open Sans Light" panose="020B0606030504020204" pitchFamily="34" charset="0"/>
                <a:cs typeface="Open Sans Light" panose="020B0606030504020204" pitchFamily="34" charset="0"/>
              </a:defRPr>
            </a:lvl2pPr>
          </a:lstStyle>
          <a:p>
            <a:pPr lvl="0"/>
            <a:r>
              <a:rPr lang="en-GB" dirty="0"/>
              <a:t>Click to add your text here</a:t>
            </a:r>
          </a:p>
        </p:txBody>
      </p:sp>
      <p:pic>
        <p:nvPicPr>
          <p:cNvPr id="11" name="UoC_BrandTexture_SingleColour_RGB_UoC_SingleColour_CB_Texture_CMYK.png">
            <a:extLst>
              <a:ext uri="{FF2B5EF4-FFF2-40B4-BE49-F238E27FC236}">
                <a16:creationId xmlns:a16="http://schemas.microsoft.com/office/drawing/2014/main" id="{29EF94AE-3313-FC4E-B5A9-4CAF3AD8CA9F}"/>
              </a:ext>
              <a:ext uri="{C183D7F6-B498-43B3-948B-1728B52AA6E4}">
                <adec:decorative xmlns:adec="http://schemas.microsoft.com/office/drawing/2017/decorative" val="1"/>
              </a:ext>
            </a:extLst>
          </p:cNvPr>
          <p:cNvPicPr>
            <a:picLocks noChangeAspect="1"/>
          </p:cNvPicPr>
          <p:nvPr/>
        </p:nvPicPr>
        <p:blipFill rotWithShape="1">
          <a:blip r:embed="rId2"/>
          <a:srcRect l="29669" t="7599" r="11393" b="85049"/>
          <a:stretch/>
        </p:blipFill>
        <p:spPr>
          <a:xfrm>
            <a:off x="0" y="-9013"/>
            <a:ext cx="12192000" cy="855679"/>
          </a:xfrm>
          <a:prstGeom prst="rect">
            <a:avLst/>
          </a:prstGeom>
          <a:ln w="12700">
            <a:miter lim="400000"/>
          </a:ln>
        </p:spPr>
      </p:pic>
      <p:pic>
        <p:nvPicPr>
          <p:cNvPr id="3" name="Picture 2" descr="University of Cambridge logo">
            <a:extLst>
              <a:ext uri="{FF2B5EF4-FFF2-40B4-BE49-F238E27FC236}">
                <a16:creationId xmlns:a16="http://schemas.microsoft.com/office/drawing/2014/main" id="{2654E59B-29D8-2C16-0AB7-7780EC993E82}"/>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377749" y="441697"/>
            <a:ext cx="1361678" cy="285281"/>
          </a:xfrm>
          <a:prstGeom prst="rect">
            <a:avLst/>
          </a:prstGeom>
        </p:spPr>
      </p:pic>
    </p:spTree>
    <p:extLst>
      <p:ext uri="{BB962C8B-B14F-4D97-AF65-F5344CB8AC3E}">
        <p14:creationId xmlns:p14="http://schemas.microsoft.com/office/powerpoint/2010/main" val="11034896"/>
      </p:ext>
    </p:extLst>
  </p:cSld>
  <p:clrMapOvr>
    <a:masterClrMapping/>
  </p:clrMapOvr>
  <p:transition spd="med"/>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p:cSld name="Text and media on Cam blue abstract">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856EF71B-F60E-7B48-83E4-55A1FCF584D9}"/>
              </a:ext>
              <a:ext uri="{C183D7F6-B498-43B3-948B-1728B52AA6E4}">
                <adec:decorative xmlns:adec="http://schemas.microsoft.com/office/drawing/2017/decorative" val="1"/>
              </a:ext>
            </a:extLst>
          </p:cNvPr>
          <p:cNvPicPr>
            <a:picLocks noChangeAspect="1"/>
          </p:cNvPicPr>
          <p:nvPr/>
        </p:nvPicPr>
        <p:blipFill>
          <a:blip r:embed="rId2">
            <a:alphaModFix/>
            <a:extLst>
              <a:ext uri="{28A0092B-C50C-407E-A947-70E740481C1C}">
                <a14:useLocalDpi xmlns:a14="http://schemas.microsoft.com/office/drawing/2010/main" val="0"/>
              </a:ext>
            </a:extLst>
          </a:blip>
          <a:stretch>
            <a:fillRect/>
          </a:stretch>
        </p:blipFill>
        <p:spPr>
          <a:xfrm>
            <a:off x="2466" y="0"/>
            <a:ext cx="12189533" cy="6858000"/>
          </a:xfrm>
          <a:prstGeom prst="rect">
            <a:avLst/>
          </a:prstGeom>
        </p:spPr>
      </p:pic>
      <p:sp>
        <p:nvSpPr>
          <p:cNvPr id="4" name="Slide Number">
            <a:extLst>
              <a:ext uri="{FF2B5EF4-FFF2-40B4-BE49-F238E27FC236}">
                <a16:creationId xmlns:a16="http://schemas.microsoft.com/office/drawing/2014/main" id="{F1FDF40F-AA30-C342-848B-716B6756B991}"/>
              </a:ext>
            </a:extLst>
          </p:cNvPr>
          <p:cNvSpPr txBox="1">
            <a:spLocks noGrp="1"/>
          </p:cNvSpPr>
          <p:nvPr>
            <p:ph type="sldNum" sz="quarter" idx="2"/>
          </p:nvPr>
        </p:nvSpPr>
        <p:spPr>
          <a:xfrm>
            <a:off x="11590551" y="6356350"/>
            <a:ext cx="249423" cy="246217"/>
          </a:xfrm>
          <a:prstGeom prst="rect">
            <a:avLst/>
          </a:prstGeom>
        </p:spPr>
        <p:txBody>
          <a:bodyPr lIns="45718" tIns="45718" rIns="45718" bIns="45718" anchor="t"/>
          <a:lstStyle>
            <a:lvl1pPr algn="ctr" defTabSz="914330">
              <a:lnSpc>
                <a:spcPct val="100000"/>
              </a:lnSpc>
              <a:spcBef>
                <a:spcPts val="0"/>
              </a:spcBef>
              <a:defRPr sz="1000" b="0" i="0">
                <a:solidFill>
                  <a:schemeClr val="bg1"/>
                </a:solidFill>
                <a:latin typeface="Arial" panose="020B0604020202020204" pitchFamily="34" charset="0"/>
                <a:ea typeface="Open Sans Regular"/>
                <a:cs typeface="Arial" panose="020B0604020202020204" pitchFamily="34" charset="0"/>
                <a:sym typeface="Open Sans Regular"/>
              </a:defRPr>
            </a:lvl1pPr>
          </a:lstStyle>
          <a:p>
            <a:fld id="{86CB4B4D-7CA3-9044-876B-883B54F8677D}" type="slidenum">
              <a:rPr lang="en-GB" smtClean="0"/>
              <a:pPr/>
              <a:t>‹#›</a:t>
            </a:fld>
            <a:endParaRPr lang="en-GB" dirty="0"/>
          </a:p>
        </p:txBody>
      </p:sp>
      <p:sp>
        <p:nvSpPr>
          <p:cNvPr id="10" name="Title 1">
            <a:extLst>
              <a:ext uri="{FF2B5EF4-FFF2-40B4-BE49-F238E27FC236}">
                <a16:creationId xmlns:a16="http://schemas.microsoft.com/office/drawing/2014/main" id="{298E04A8-0CD1-A648-8A2F-B1EA42B62E4F}"/>
              </a:ext>
            </a:extLst>
          </p:cNvPr>
          <p:cNvSpPr>
            <a:spLocks noGrp="1"/>
          </p:cNvSpPr>
          <p:nvPr>
            <p:ph type="title" hasCustomPrompt="1"/>
          </p:nvPr>
        </p:nvSpPr>
        <p:spPr>
          <a:xfrm>
            <a:off x="553776" y="1230923"/>
            <a:ext cx="10800023" cy="459765"/>
          </a:xfrm>
          <a:prstGeom prst="rect">
            <a:avLst/>
          </a:prstGeom>
        </p:spPr>
        <p:txBody>
          <a:bodyPr>
            <a:normAutofit/>
          </a:bodyPr>
          <a:lstStyle>
            <a:lvl1pPr>
              <a:defRPr sz="3000" b="0" i="0">
                <a:solidFill>
                  <a:schemeClr val="tx1">
                    <a:lumMod val="50000"/>
                  </a:schemeClr>
                </a:solidFill>
                <a:latin typeface="Arial" panose="020B0604020202020204" pitchFamily="34" charset="0"/>
                <a:cs typeface="Arial" panose="020B0604020202020204" pitchFamily="34" charset="0"/>
              </a:defRPr>
            </a:lvl1pPr>
          </a:lstStyle>
          <a:p>
            <a:r>
              <a:rPr lang="en-GB" dirty="0"/>
              <a:t>Your heading here</a:t>
            </a:r>
            <a:endParaRPr lang="en-US" dirty="0"/>
          </a:p>
        </p:txBody>
      </p:sp>
      <p:sp>
        <p:nvSpPr>
          <p:cNvPr id="11" name="Content Placeholder 3">
            <a:extLst>
              <a:ext uri="{FF2B5EF4-FFF2-40B4-BE49-F238E27FC236}">
                <a16:creationId xmlns:a16="http://schemas.microsoft.com/office/drawing/2014/main" id="{71E6E109-7A1F-AC4E-A20C-F477A87B6AEF}"/>
              </a:ext>
            </a:extLst>
          </p:cNvPr>
          <p:cNvSpPr>
            <a:spLocks noGrp="1"/>
          </p:cNvSpPr>
          <p:nvPr>
            <p:ph sz="half" idx="10" hasCustomPrompt="1"/>
          </p:nvPr>
        </p:nvSpPr>
        <p:spPr>
          <a:xfrm>
            <a:off x="6172200" y="2438931"/>
            <a:ext cx="5181600" cy="3422608"/>
          </a:xfrm>
          <a:prstGeom prst="rect">
            <a:avLst/>
          </a:prstGeom>
        </p:spPr>
        <p:txBody>
          <a:bodyPr/>
          <a:lstStyle>
            <a:lvl1pPr>
              <a:lnSpc>
                <a:spcPct val="150000"/>
              </a:lnSpc>
              <a:defRPr sz="1800" b="0" i="0">
                <a:solidFill>
                  <a:schemeClr val="tx1">
                    <a:lumMod val="50000"/>
                  </a:schemeClr>
                </a:solidFill>
                <a:latin typeface="Arial" panose="020B0604020202020204" pitchFamily="34" charset="0"/>
                <a:ea typeface="Open Sans Light" panose="020B0606030504020204" pitchFamily="34" charset="0"/>
                <a:cs typeface="Arial" panose="020B0604020202020204" pitchFamily="34" charset="0"/>
              </a:defRPr>
            </a:lvl1pPr>
            <a:lvl2pPr marL="0" indent="0">
              <a:buFont typeface="Arial" panose="020B0604020202020204" pitchFamily="34" charset="0"/>
              <a:buNone/>
              <a:defRPr sz="1800" b="0" i="0">
                <a:solidFill>
                  <a:schemeClr val="tx1">
                    <a:lumMod val="50000"/>
                  </a:schemeClr>
                </a:solidFill>
                <a:latin typeface="Open Sans Light" panose="020B0606030504020204" pitchFamily="34" charset="0"/>
                <a:ea typeface="Open Sans Light" panose="020B0606030504020204" pitchFamily="34" charset="0"/>
                <a:cs typeface="Open Sans Light" panose="020B0606030504020204" pitchFamily="34" charset="0"/>
              </a:defRPr>
            </a:lvl2pPr>
          </a:lstStyle>
          <a:p>
            <a:pPr lvl="0"/>
            <a:r>
              <a:rPr lang="en-GB" dirty="0"/>
              <a:t>Click to add your text here</a:t>
            </a:r>
          </a:p>
        </p:txBody>
      </p:sp>
      <p:sp>
        <p:nvSpPr>
          <p:cNvPr id="12" name="Content Placeholder 3">
            <a:extLst>
              <a:ext uri="{FF2B5EF4-FFF2-40B4-BE49-F238E27FC236}">
                <a16:creationId xmlns:a16="http://schemas.microsoft.com/office/drawing/2014/main" id="{6D015750-7669-E749-AF70-F9497CC72862}"/>
              </a:ext>
            </a:extLst>
          </p:cNvPr>
          <p:cNvSpPr>
            <a:spLocks noGrp="1"/>
          </p:cNvSpPr>
          <p:nvPr>
            <p:ph sz="half" idx="11" hasCustomPrompt="1"/>
          </p:nvPr>
        </p:nvSpPr>
        <p:spPr>
          <a:xfrm>
            <a:off x="553776" y="2432092"/>
            <a:ext cx="5181600" cy="3422608"/>
          </a:xfrm>
          <a:prstGeom prst="rect">
            <a:avLst/>
          </a:prstGeom>
        </p:spPr>
        <p:txBody>
          <a:bodyPr/>
          <a:lstStyle>
            <a:lvl1pPr>
              <a:lnSpc>
                <a:spcPct val="150000"/>
              </a:lnSpc>
              <a:defRPr sz="1800" b="0" i="0">
                <a:solidFill>
                  <a:schemeClr val="tx1">
                    <a:lumMod val="50000"/>
                  </a:schemeClr>
                </a:solidFill>
                <a:latin typeface="Arial" panose="020B0604020202020204" pitchFamily="34" charset="0"/>
                <a:ea typeface="Open Sans Light" panose="020B0606030504020204" pitchFamily="34" charset="0"/>
                <a:cs typeface="Arial" panose="020B0604020202020204" pitchFamily="34" charset="0"/>
              </a:defRPr>
            </a:lvl1pPr>
            <a:lvl2pPr marL="457200" indent="0">
              <a:buNone/>
              <a:defRPr sz="1800" b="0" i="0">
                <a:solidFill>
                  <a:schemeClr val="tx1">
                    <a:lumMod val="50000"/>
                  </a:schemeClr>
                </a:solidFill>
                <a:latin typeface="Open Sans Light" panose="020B0606030504020204" pitchFamily="34" charset="0"/>
                <a:ea typeface="Open Sans Light" panose="020B0606030504020204" pitchFamily="34" charset="0"/>
                <a:cs typeface="Open Sans Light" panose="020B0606030504020204" pitchFamily="34" charset="0"/>
              </a:defRPr>
            </a:lvl2pPr>
          </a:lstStyle>
          <a:p>
            <a:pPr lvl="0"/>
            <a:r>
              <a:rPr lang="en-GB" dirty="0"/>
              <a:t>Click to add your text here</a:t>
            </a:r>
          </a:p>
          <a:p>
            <a:pPr lvl="0"/>
            <a:endParaRPr lang="en-GB" dirty="0"/>
          </a:p>
        </p:txBody>
      </p:sp>
      <p:pic>
        <p:nvPicPr>
          <p:cNvPr id="2" name="Picture 1" descr="University of Cambridge logo">
            <a:extLst>
              <a:ext uri="{FF2B5EF4-FFF2-40B4-BE49-F238E27FC236}">
                <a16:creationId xmlns:a16="http://schemas.microsoft.com/office/drawing/2014/main" id="{51DD2926-5C64-53A1-FB32-118A1612B172}"/>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377749" y="438056"/>
            <a:ext cx="1361678" cy="285281"/>
          </a:xfrm>
          <a:prstGeom prst="rect">
            <a:avLst/>
          </a:prstGeom>
        </p:spPr>
      </p:pic>
    </p:spTree>
    <p:extLst>
      <p:ext uri="{BB962C8B-B14F-4D97-AF65-F5344CB8AC3E}">
        <p14:creationId xmlns:p14="http://schemas.microsoft.com/office/powerpoint/2010/main" val="3211488559"/>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p:cSld name="Text or media">
    <p:spTree>
      <p:nvGrpSpPr>
        <p:cNvPr id="1" name=""/>
        <p:cNvGrpSpPr/>
        <p:nvPr/>
      </p:nvGrpSpPr>
      <p:grpSpPr>
        <a:xfrm>
          <a:off x="0" y="0"/>
          <a:ext cx="0" cy="0"/>
          <a:chOff x="0" y="0"/>
          <a:chExt cx="0" cy="0"/>
        </a:xfrm>
      </p:grpSpPr>
      <p:sp>
        <p:nvSpPr>
          <p:cNvPr id="5" name="Прямоугольник 8">
            <a:extLst>
              <a:ext uri="{FF2B5EF4-FFF2-40B4-BE49-F238E27FC236}">
                <a16:creationId xmlns:a16="http://schemas.microsoft.com/office/drawing/2014/main" id="{B4B0D22C-051D-4147-AAAA-FD7CE0AE94C2}"/>
              </a:ext>
            </a:extLst>
          </p:cNvPr>
          <p:cNvSpPr/>
          <p:nvPr/>
        </p:nvSpPr>
        <p:spPr>
          <a:xfrm>
            <a:off x="-14478" y="0"/>
            <a:ext cx="12206478" cy="6858000"/>
          </a:xfrm>
          <a:prstGeom prst="rect">
            <a:avLst/>
          </a:prstGeom>
          <a:solidFill>
            <a:srgbClr val="F2F2F2">
              <a:alpha val="29851"/>
            </a:srgbClr>
          </a:solidFill>
          <a:ln w="12700">
            <a:miter lim="400000"/>
          </a:ln>
        </p:spPr>
        <p:txBody>
          <a:bodyPr lIns="45718" tIns="45718" rIns="45718" bIns="45718" anchor="ctr"/>
          <a:lstStyle/>
          <a:p>
            <a:pPr algn="ctr" defTabSz="914400">
              <a:defRPr>
                <a:solidFill>
                  <a:srgbClr val="FFFFFF"/>
                </a:solidFill>
                <a:latin typeface="King"/>
                <a:ea typeface="King"/>
                <a:cs typeface="King"/>
                <a:sym typeface="King"/>
              </a:defRPr>
            </a:pPr>
            <a:endParaRPr dirty="0"/>
          </a:p>
        </p:txBody>
      </p:sp>
      <p:sp>
        <p:nvSpPr>
          <p:cNvPr id="4" name="Slide Number">
            <a:extLst>
              <a:ext uri="{FF2B5EF4-FFF2-40B4-BE49-F238E27FC236}">
                <a16:creationId xmlns:a16="http://schemas.microsoft.com/office/drawing/2014/main" id="{F1FDF40F-AA30-C342-848B-716B6756B991}"/>
              </a:ext>
            </a:extLst>
          </p:cNvPr>
          <p:cNvSpPr txBox="1">
            <a:spLocks noGrp="1"/>
          </p:cNvSpPr>
          <p:nvPr>
            <p:ph type="sldNum" sz="quarter" idx="2"/>
          </p:nvPr>
        </p:nvSpPr>
        <p:spPr>
          <a:xfrm>
            <a:off x="11590551" y="6356350"/>
            <a:ext cx="249423" cy="246217"/>
          </a:xfrm>
          <a:prstGeom prst="rect">
            <a:avLst/>
          </a:prstGeom>
        </p:spPr>
        <p:txBody>
          <a:bodyPr lIns="45718" tIns="45718" rIns="45718" bIns="45718" anchor="t"/>
          <a:lstStyle>
            <a:lvl1pPr algn="ctr" defTabSz="914330">
              <a:lnSpc>
                <a:spcPct val="100000"/>
              </a:lnSpc>
              <a:spcBef>
                <a:spcPts val="0"/>
              </a:spcBef>
              <a:defRPr sz="1000" b="0" i="0">
                <a:solidFill>
                  <a:schemeClr val="tx1">
                    <a:lumMod val="50000"/>
                  </a:schemeClr>
                </a:solidFill>
                <a:latin typeface="Arial" panose="020B0604020202020204" pitchFamily="34" charset="0"/>
                <a:ea typeface="Open Sans Regular"/>
                <a:cs typeface="Arial" panose="020B0604020202020204" pitchFamily="34" charset="0"/>
                <a:sym typeface="Open Sans Regular"/>
              </a:defRPr>
            </a:lvl1pPr>
          </a:lstStyle>
          <a:p>
            <a:fld id="{86CB4B4D-7CA3-9044-876B-883B54F8677D}" type="slidenum">
              <a:rPr lang="en-GB" smtClean="0"/>
              <a:pPr/>
              <a:t>‹#›</a:t>
            </a:fld>
            <a:endParaRPr lang="en-GB" dirty="0"/>
          </a:p>
        </p:txBody>
      </p:sp>
      <p:sp>
        <p:nvSpPr>
          <p:cNvPr id="6" name="Title 1">
            <a:extLst>
              <a:ext uri="{FF2B5EF4-FFF2-40B4-BE49-F238E27FC236}">
                <a16:creationId xmlns:a16="http://schemas.microsoft.com/office/drawing/2014/main" id="{A3190112-CEED-9340-B787-75A4C7E333FF}"/>
              </a:ext>
            </a:extLst>
          </p:cNvPr>
          <p:cNvSpPr>
            <a:spLocks noGrp="1"/>
          </p:cNvSpPr>
          <p:nvPr>
            <p:ph type="title" hasCustomPrompt="1"/>
          </p:nvPr>
        </p:nvSpPr>
        <p:spPr>
          <a:xfrm>
            <a:off x="448426" y="1230923"/>
            <a:ext cx="5260870" cy="474253"/>
          </a:xfrm>
          <a:prstGeom prst="rect">
            <a:avLst/>
          </a:prstGeom>
        </p:spPr>
        <p:txBody>
          <a:bodyPr>
            <a:normAutofit/>
          </a:bodyPr>
          <a:lstStyle>
            <a:lvl1pPr>
              <a:defRPr sz="3000" b="0" i="0">
                <a:solidFill>
                  <a:schemeClr val="tx1">
                    <a:lumMod val="50000"/>
                  </a:schemeClr>
                </a:solidFill>
                <a:latin typeface="Arial" panose="020B0604020202020204" pitchFamily="34" charset="0"/>
                <a:cs typeface="Arial" panose="020B0604020202020204" pitchFamily="34" charset="0"/>
              </a:defRPr>
            </a:lvl1pPr>
          </a:lstStyle>
          <a:p>
            <a:r>
              <a:rPr lang="en-GB" dirty="0"/>
              <a:t>Your heading here</a:t>
            </a:r>
            <a:endParaRPr lang="en-US" dirty="0"/>
          </a:p>
        </p:txBody>
      </p:sp>
      <p:sp>
        <p:nvSpPr>
          <p:cNvPr id="7" name="Content Placeholder 3">
            <a:extLst>
              <a:ext uri="{FF2B5EF4-FFF2-40B4-BE49-F238E27FC236}">
                <a16:creationId xmlns:a16="http://schemas.microsoft.com/office/drawing/2014/main" id="{45A38A35-98AD-244B-BC56-964CBC1CCACC}"/>
              </a:ext>
              <a:ext uri="{C183D7F6-B498-43B3-948B-1728B52AA6E4}">
                <adec:decorative xmlns:adec="http://schemas.microsoft.com/office/drawing/2017/decorative" val="1"/>
              </a:ext>
            </a:extLst>
          </p:cNvPr>
          <p:cNvSpPr>
            <a:spLocks noGrp="1"/>
          </p:cNvSpPr>
          <p:nvPr>
            <p:ph sz="half" idx="10" hasCustomPrompt="1"/>
          </p:nvPr>
        </p:nvSpPr>
        <p:spPr>
          <a:xfrm>
            <a:off x="6172200" y="1230923"/>
            <a:ext cx="5181600" cy="4630616"/>
          </a:xfrm>
          <a:prstGeom prst="rect">
            <a:avLst/>
          </a:prstGeom>
        </p:spPr>
        <p:txBody>
          <a:bodyPr/>
          <a:lstStyle>
            <a:lvl1pPr marL="0" indent="0">
              <a:lnSpc>
                <a:spcPct val="150000"/>
              </a:lnSpc>
              <a:buNone/>
              <a:defRPr sz="1800" b="0" i="0">
                <a:solidFill>
                  <a:schemeClr val="tx1">
                    <a:lumMod val="50000"/>
                  </a:schemeClr>
                </a:solidFill>
                <a:latin typeface="Arial" panose="020B0604020202020204" pitchFamily="34" charset="0"/>
                <a:ea typeface="Open Sans Light" panose="020B0606030504020204" pitchFamily="34" charset="0"/>
                <a:cs typeface="Arial" panose="020B0604020202020204" pitchFamily="34" charset="0"/>
              </a:defRPr>
            </a:lvl1pPr>
            <a:lvl2pPr>
              <a:defRPr b="0" i="0">
                <a:solidFill>
                  <a:schemeClr val="tx1">
                    <a:lumMod val="50000"/>
                  </a:schemeClr>
                </a:solidFill>
                <a:latin typeface="Arial" panose="020B0604020202020204" pitchFamily="34" charset="0"/>
                <a:cs typeface="Arial" panose="020B0604020202020204" pitchFamily="34" charset="0"/>
              </a:defRPr>
            </a:lvl2pPr>
          </a:lstStyle>
          <a:p>
            <a:pPr lvl="0"/>
            <a:r>
              <a:rPr lang="en-GB" dirty="0"/>
              <a:t>Click to add your text here</a:t>
            </a:r>
          </a:p>
        </p:txBody>
      </p:sp>
      <p:pic>
        <p:nvPicPr>
          <p:cNvPr id="8" name="UoC_BrandTexture_SingleColour_RGB_UoC_SingleColour_LCB_Texture_CMYK.png">
            <a:extLst>
              <a:ext uri="{FF2B5EF4-FFF2-40B4-BE49-F238E27FC236}">
                <a16:creationId xmlns:a16="http://schemas.microsoft.com/office/drawing/2014/main" id="{8A5DD817-C57A-5A4B-94D0-CB17A35E139C}"/>
              </a:ext>
              <a:ext uri="{C183D7F6-B498-43B3-948B-1728B52AA6E4}">
                <adec:decorative xmlns:adec="http://schemas.microsoft.com/office/drawing/2017/decorative" val="1"/>
              </a:ext>
            </a:extLst>
          </p:cNvPr>
          <p:cNvPicPr>
            <a:picLocks noChangeAspect="1"/>
          </p:cNvPicPr>
          <p:nvPr/>
        </p:nvPicPr>
        <p:blipFill>
          <a:blip r:embed="rId2"/>
          <a:srcRect l="53031" t="32840" r="10963" b="9040"/>
          <a:stretch>
            <a:fillRect/>
          </a:stretch>
        </p:blipFill>
        <p:spPr>
          <a:xfrm>
            <a:off x="220" y="3491896"/>
            <a:ext cx="2592239" cy="2354674"/>
          </a:xfrm>
          <a:prstGeom prst="rect">
            <a:avLst/>
          </a:prstGeom>
          <a:ln w="12700">
            <a:miter lim="400000"/>
          </a:ln>
        </p:spPr>
      </p:pic>
      <p:pic>
        <p:nvPicPr>
          <p:cNvPr id="2" name="Picture 1" descr="University of Cambridge logo">
            <a:extLst>
              <a:ext uri="{FF2B5EF4-FFF2-40B4-BE49-F238E27FC236}">
                <a16:creationId xmlns:a16="http://schemas.microsoft.com/office/drawing/2014/main" id="{ADD5DC0B-2A71-283C-1DBD-02BBA2282748}"/>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377749" y="438056"/>
            <a:ext cx="1361678" cy="285281"/>
          </a:xfrm>
          <a:prstGeom prst="rect">
            <a:avLst/>
          </a:prstGeom>
        </p:spPr>
      </p:pic>
    </p:spTree>
    <p:extLst>
      <p:ext uri="{BB962C8B-B14F-4D97-AF65-F5344CB8AC3E}">
        <p14:creationId xmlns:p14="http://schemas.microsoft.com/office/powerpoint/2010/main" val="3633976616"/>
      </p:ext>
    </p:extLst>
  </p:cSld>
  <p:clrMapOvr>
    <a:masterClrMapping/>
  </p:clrMapOvr>
  <p:transition spd="med"/>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Text and media on Cam Blue">
    <p:spTree>
      <p:nvGrpSpPr>
        <p:cNvPr id="1" name=""/>
        <p:cNvGrpSpPr/>
        <p:nvPr/>
      </p:nvGrpSpPr>
      <p:grpSpPr>
        <a:xfrm>
          <a:off x="0" y="0"/>
          <a:ext cx="0" cy="0"/>
          <a:chOff x="0" y="0"/>
          <a:chExt cx="0" cy="0"/>
        </a:xfrm>
      </p:grpSpPr>
      <p:sp>
        <p:nvSpPr>
          <p:cNvPr id="5" name="Прямоугольник 8">
            <a:extLst>
              <a:ext uri="{FF2B5EF4-FFF2-40B4-BE49-F238E27FC236}">
                <a16:creationId xmlns:a16="http://schemas.microsoft.com/office/drawing/2014/main" id="{B4B0D22C-051D-4147-AAAA-FD7CE0AE94C2}"/>
              </a:ext>
            </a:extLst>
          </p:cNvPr>
          <p:cNvSpPr/>
          <p:nvPr userDrawn="1"/>
        </p:nvSpPr>
        <p:spPr>
          <a:xfrm>
            <a:off x="-15070" y="0"/>
            <a:ext cx="12206478" cy="6858000"/>
          </a:xfrm>
          <a:prstGeom prst="rect">
            <a:avLst/>
          </a:prstGeom>
          <a:solidFill>
            <a:srgbClr val="F2F2F2">
              <a:alpha val="29851"/>
            </a:srgbClr>
          </a:solidFill>
          <a:ln w="12700">
            <a:miter lim="400000"/>
          </a:ln>
        </p:spPr>
        <p:txBody>
          <a:bodyPr lIns="45718" tIns="45718" rIns="45718" bIns="45718" anchor="ctr"/>
          <a:lstStyle/>
          <a:p>
            <a:pPr algn="ctr" defTabSz="914400">
              <a:defRPr>
                <a:solidFill>
                  <a:srgbClr val="FFFFFF"/>
                </a:solidFill>
                <a:latin typeface="King"/>
                <a:ea typeface="King"/>
                <a:cs typeface="King"/>
                <a:sym typeface="King"/>
              </a:defRPr>
            </a:pPr>
            <a:endParaRPr dirty="0"/>
          </a:p>
        </p:txBody>
      </p:sp>
      <p:sp>
        <p:nvSpPr>
          <p:cNvPr id="4" name="Slide Number">
            <a:extLst>
              <a:ext uri="{FF2B5EF4-FFF2-40B4-BE49-F238E27FC236}">
                <a16:creationId xmlns:a16="http://schemas.microsoft.com/office/drawing/2014/main" id="{F1FDF40F-AA30-C342-848B-716B6756B991}"/>
              </a:ext>
            </a:extLst>
          </p:cNvPr>
          <p:cNvSpPr txBox="1">
            <a:spLocks noGrp="1"/>
          </p:cNvSpPr>
          <p:nvPr>
            <p:ph type="sldNum" sz="quarter" idx="2"/>
          </p:nvPr>
        </p:nvSpPr>
        <p:spPr>
          <a:xfrm>
            <a:off x="11590551" y="6356350"/>
            <a:ext cx="249423" cy="246217"/>
          </a:xfrm>
          <a:prstGeom prst="rect">
            <a:avLst/>
          </a:prstGeom>
        </p:spPr>
        <p:txBody>
          <a:bodyPr lIns="45718" tIns="45718" rIns="45718" bIns="45718" anchor="t"/>
          <a:lstStyle>
            <a:lvl1pPr algn="ctr" defTabSz="914330">
              <a:lnSpc>
                <a:spcPct val="100000"/>
              </a:lnSpc>
              <a:spcBef>
                <a:spcPts val="0"/>
              </a:spcBef>
              <a:defRPr sz="1000" b="0" i="0">
                <a:solidFill>
                  <a:schemeClr val="tx1">
                    <a:lumMod val="50000"/>
                  </a:schemeClr>
                </a:solidFill>
                <a:latin typeface="Arial" panose="020B0604020202020204" pitchFamily="34" charset="0"/>
                <a:ea typeface="Open Sans Regular"/>
                <a:cs typeface="Arial" panose="020B0604020202020204" pitchFamily="34" charset="0"/>
                <a:sym typeface="Open Sans Regular"/>
              </a:defRPr>
            </a:lvl1pPr>
          </a:lstStyle>
          <a:p>
            <a:fld id="{86CB4B4D-7CA3-9044-876B-883B54F8677D}" type="slidenum">
              <a:rPr lang="en-GB" smtClean="0"/>
              <a:pPr/>
              <a:t>‹#›</a:t>
            </a:fld>
            <a:endParaRPr lang="en-GB" dirty="0"/>
          </a:p>
        </p:txBody>
      </p:sp>
      <p:sp>
        <p:nvSpPr>
          <p:cNvPr id="6" name="Title 1">
            <a:extLst>
              <a:ext uri="{FF2B5EF4-FFF2-40B4-BE49-F238E27FC236}">
                <a16:creationId xmlns:a16="http://schemas.microsoft.com/office/drawing/2014/main" id="{A3190112-CEED-9340-B787-75A4C7E333FF}"/>
              </a:ext>
            </a:extLst>
          </p:cNvPr>
          <p:cNvSpPr>
            <a:spLocks noGrp="1"/>
          </p:cNvSpPr>
          <p:nvPr>
            <p:ph type="title" hasCustomPrompt="1"/>
          </p:nvPr>
        </p:nvSpPr>
        <p:spPr>
          <a:xfrm>
            <a:off x="417503" y="1212587"/>
            <a:ext cx="10936297" cy="459765"/>
          </a:xfrm>
          <a:prstGeom prst="rect">
            <a:avLst/>
          </a:prstGeom>
        </p:spPr>
        <p:txBody>
          <a:bodyPr>
            <a:normAutofit/>
          </a:bodyPr>
          <a:lstStyle>
            <a:lvl1pPr>
              <a:defRPr sz="3000" b="0" i="0">
                <a:solidFill>
                  <a:schemeClr val="tx1">
                    <a:lumMod val="50000"/>
                  </a:schemeClr>
                </a:solidFill>
                <a:latin typeface="Arial" panose="020B0604020202020204" pitchFamily="34" charset="0"/>
                <a:cs typeface="Arial" panose="020B0604020202020204" pitchFamily="34" charset="0"/>
              </a:defRPr>
            </a:lvl1pPr>
          </a:lstStyle>
          <a:p>
            <a:r>
              <a:rPr lang="en-GB" dirty="0"/>
              <a:t>Your heading here</a:t>
            </a:r>
            <a:endParaRPr lang="en-US" dirty="0"/>
          </a:p>
        </p:txBody>
      </p:sp>
      <p:pic>
        <p:nvPicPr>
          <p:cNvPr id="10" name="UoC_BrandTexture_SingleColour_RGB_UoC_SingleColour_LCB_CMYK.png">
            <a:extLst>
              <a:ext uri="{FF2B5EF4-FFF2-40B4-BE49-F238E27FC236}">
                <a16:creationId xmlns:a16="http://schemas.microsoft.com/office/drawing/2014/main" id="{0E6FA3B9-3A88-614A-9916-3E96C814E94C}"/>
              </a:ext>
              <a:ext uri="{C183D7F6-B498-43B3-948B-1728B52AA6E4}">
                <adec:decorative xmlns:adec="http://schemas.microsoft.com/office/drawing/2017/decorative" val="1"/>
              </a:ext>
            </a:extLst>
          </p:cNvPr>
          <p:cNvPicPr>
            <a:picLocks noChangeAspect="1"/>
          </p:cNvPicPr>
          <p:nvPr userDrawn="1"/>
        </p:nvPicPr>
        <p:blipFill rotWithShape="1">
          <a:blip r:embed="rId2">
            <a:alphaModFix amt="69850"/>
          </a:blip>
          <a:srcRect l="927" t="40727" r="15100" b="16379"/>
          <a:stretch/>
        </p:blipFill>
        <p:spPr>
          <a:xfrm>
            <a:off x="592" y="2375991"/>
            <a:ext cx="12190816" cy="3503059"/>
          </a:xfrm>
          <a:prstGeom prst="rect">
            <a:avLst/>
          </a:prstGeom>
          <a:ln w="12700">
            <a:miter lim="400000"/>
          </a:ln>
        </p:spPr>
      </p:pic>
      <p:sp>
        <p:nvSpPr>
          <p:cNvPr id="3" name="Picture Placeholder 2">
            <a:extLst>
              <a:ext uri="{FF2B5EF4-FFF2-40B4-BE49-F238E27FC236}">
                <a16:creationId xmlns:a16="http://schemas.microsoft.com/office/drawing/2014/main" id="{608E7BF0-16CB-CD4C-995F-A9EF04925741}"/>
              </a:ext>
              <a:ext uri="{C183D7F6-B498-43B3-948B-1728B52AA6E4}">
                <adec:decorative xmlns:adec="http://schemas.microsoft.com/office/drawing/2017/decorative" val="1"/>
              </a:ext>
            </a:extLst>
          </p:cNvPr>
          <p:cNvSpPr>
            <a:spLocks noGrp="1"/>
          </p:cNvSpPr>
          <p:nvPr>
            <p:ph type="pic" sz="quarter" idx="10"/>
          </p:nvPr>
        </p:nvSpPr>
        <p:spPr>
          <a:xfrm>
            <a:off x="417514" y="1925638"/>
            <a:ext cx="3955106" cy="3953414"/>
          </a:xfrm>
          <a:prstGeom prst="rect">
            <a:avLst/>
          </a:prstGeom>
        </p:spPr>
        <p:txBody>
          <a:bodyPr/>
          <a:lstStyle/>
          <a:p>
            <a:endParaRPr lang="en-US" dirty="0"/>
          </a:p>
        </p:txBody>
      </p:sp>
      <p:sp>
        <p:nvSpPr>
          <p:cNvPr id="12" name="Picture Placeholder 11">
            <a:extLst>
              <a:ext uri="{FF2B5EF4-FFF2-40B4-BE49-F238E27FC236}">
                <a16:creationId xmlns:a16="http://schemas.microsoft.com/office/drawing/2014/main" id="{5F755ED9-66A0-D84C-BA10-A535056CF094}"/>
              </a:ext>
              <a:ext uri="{C183D7F6-B498-43B3-948B-1728B52AA6E4}">
                <adec:decorative xmlns:adec="http://schemas.microsoft.com/office/drawing/2017/decorative" val="1"/>
              </a:ext>
            </a:extLst>
          </p:cNvPr>
          <p:cNvSpPr>
            <a:spLocks noGrp="1"/>
          </p:cNvSpPr>
          <p:nvPr>
            <p:ph type="pic" sz="quarter" idx="11"/>
          </p:nvPr>
        </p:nvSpPr>
        <p:spPr>
          <a:xfrm>
            <a:off x="4740275" y="1925638"/>
            <a:ext cx="1816936" cy="1816936"/>
          </a:xfrm>
          <a:prstGeom prst="rect">
            <a:avLst/>
          </a:prstGeom>
        </p:spPr>
        <p:txBody>
          <a:bodyPr/>
          <a:lstStyle/>
          <a:p>
            <a:endParaRPr lang="en-US"/>
          </a:p>
        </p:txBody>
      </p:sp>
      <p:sp>
        <p:nvSpPr>
          <p:cNvPr id="13" name="Picture Placeholder 11">
            <a:extLst>
              <a:ext uri="{FF2B5EF4-FFF2-40B4-BE49-F238E27FC236}">
                <a16:creationId xmlns:a16="http://schemas.microsoft.com/office/drawing/2014/main" id="{6CAAB61F-343A-CF4A-9F6D-CBF4E158C3E7}"/>
              </a:ext>
              <a:ext uri="{C183D7F6-B498-43B3-948B-1728B52AA6E4}">
                <adec:decorative xmlns:adec="http://schemas.microsoft.com/office/drawing/2017/decorative" val="1"/>
              </a:ext>
            </a:extLst>
          </p:cNvPr>
          <p:cNvSpPr>
            <a:spLocks noGrp="1"/>
          </p:cNvSpPr>
          <p:nvPr>
            <p:ph type="pic" sz="quarter" idx="12"/>
          </p:nvPr>
        </p:nvSpPr>
        <p:spPr>
          <a:xfrm>
            <a:off x="4740275" y="4062115"/>
            <a:ext cx="1816936" cy="1816936"/>
          </a:xfrm>
          <a:prstGeom prst="rect">
            <a:avLst/>
          </a:prstGeom>
        </p:spPr>
        <p:txBody>
          <a:bodyPr/>
          <a:lstStyle/>
          <a:p>
            <a:endParaRPr lang="en-US"/>
          </a:p>
        </p:txBody>
      </p:sp>
      <p:sp>
        <p:nvSpPr>
          <p:cNvPr id="14" name="Content Placeholder 3">
            <a:extLst>
              <a:ext uri="{FF2B5EF4-FFF2-40B4-BE49-F238E27FC236}">
                <a16:creationId xmlns:a16="http://schemas.microsoft.com/office/drawing/2014/main" id="{4958071C-6A8E-0641-8C58-D7ED809CA279}"/>
              </a:ext>
            </a:extLst>
          </p:cNvPr>
          <p:cNvSpPr>
            <a:spLocks noGrp="1"/>
          </p:cNvSpPr>
          <p:nvPr>
            <p:ph sz="half" idx="13" hasCustomPrompt="1"/>
          </p:nvPr>
        </p:nvSpPr>
        <p:spPr>
          <a:xfrm>
            <a:off x="6924866" y="3188368"/>
            <a:ext cx="4577322" cy="2673170"/>
          </a:xfrm>
          <a:prstGeom prst="rect">
            <a:avLst/>
          </a:prstGeom>
        </p:spPr>
        <p:txBody>
          <a:bodyPr>
            <a:normAutofit/>
          </a:bodyPr>
          <a:lstStyle>
            <a:lvl1pPr marL="0" indent="0">
              <a:lnSpc>
                <a:spcPct val="150000"/>
              </a:lnSpc>
              <a:buNone/>
              <a:defRPr sz="1800" b="0" i="0">
                <a:solidFill>
                  <a:schemeClr val="tx1">
                    <a:lumMod val="50000"/>
                  </a:schemeClr>
                </a:solidFill>
                <a:latin typeface="Arial" panose="020B0604020202020204" pitchFamily="34" charset="0"/>
                <a:ea typeface="Open Sans Light" panose="020B0606030504020204" pitchFamily="34" charset="0"/>
                <a:cs typeface="Arial" panose="020B0604020202020204" pitchFamily="34" charset="0"/>
              </a:defRPr>
            </a:lvl1pPr>
            <a:lvl2pPr>
              <a:defRPr sz="1600" b="0" i="0">
                <a:solidFill>
                  <a:schemeClr val="tx1">
                    <a:lumMod val="50000"/>
                  </a:schemeClr>
                </a:solidFill>
                <a:latin typeface="Arial" panose="020B0604020202020204" pitchFamily="34" charset="0"/>
                <a:cs typeface="Arial" panose="020B0604020202020204" pitchFamily="34" charset="0"/>
              </a:defRPr>
            </a:lvl2pPr>
          </a:lstStyle>
          <a:p>
            <a:pPr lvl="0"/>
            <a:r>
              <a:rPr lang="en-GB" dirty="0"/>
              <a:t>Click to add your text here</a:t>
            </a:r>
          </a:p>
        </p:txBody>
      </p:sp>
      <p:sp>
        <p:nvSpPr>
          <p:cNvPr id="15" name="Title 1">
            <a:extLst>
              <a:ext uri="{FF2B5EF4-FFF2-40B4-BE49-F238E27FC236}">
                <a16:creationId xmlns:a16="http://schemas.microsoft.com/office/drawing/2014/main" id="{637F0056-4B73-F848-9F60-904A61DD18D6}"/>
              </a:ext>
            </a:extLst>
          </p:cNvPr>
          <p:cNvSpPr txBox="1">
            <a:spLocks/>
          </p:cNvSpPr>
          <p:nvPr userDrawn="1"/>
        </p:nvSpPr>
        <p:spPr>
          <a:xfrm>
            <a:off x="6924865" y="2568504"/>
            <a:ext cx="4577323" cy="420666"/>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3000" b="0" i="0" kern="1200">
                <a:solidFill>
                  <a:schemeClr val="tx1">
                    <a:lumMod val="50000"/>
                  </a:schemeClr>
                </a:solidFill>
                <a:latin typeface="Arial" panose="020B0604020202020204" pitchFamily="34" charset="0"/>
                <a:ea typeface="+mj-ea"/>
                <a:cs typeface="Arial" panose="020B0604020202020204" pitchFamily="34" charset="0"/>
              </a:defRPr>
            </a:lvl1pPr>
          </a:lstStyle>
          <a:p>
            <a:r>
              <a:rPr lang="en-GB" sz="2200" b="0" i="0" dirty="0">
                <a:latin typeface="Arial" panose="020B0604020202020204" pitchFamily="34" charset="0"/>
                <a:cs typeface="Arial" panose="020B0604020202020204" pitchFamily="34" charset="0"/>
              </a:rPr>
              <a:t>Click to add your subheading here</a:t>
            </a:r>
            <a:endParaRPr lang="en-US" sz="2200" b="0" i="0" dirty="0">
              <a:latin typeface="Arial" panose="020B0604020202020204" pitchFamily="34" charset="0"/>
              <a:cs typeface="Arial" panose="020B0604020202020204" pitchFamily="34" charset="0"/>
            </a:endParaRPr>
          </a:p>
        </p:txBody>
      </p:sp>
      <p:pic>
        <p:nvPicPr>
          <p:cNvPr id="7" name="Picture 6" descr="University of Cambridge logo">
            <a:extLst>
              <a:ext uri="{FF2B5EF4-FFF2-40B4-BE49-F238E27FC236}">
                <a16:creationId xmlns:a16="http://schemas.microsoft.com/office/drawing/2014/main" id="{5A3C816A-93A1-A4E6-D800-397FB68E2E43}"/>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377749" y="438056"/>
            <a:ext cx="1361678" cy="285281"/>
          </a:xfrm>
          <a:prstGeom prst="rect">
            <a:avLst/>
          </a:prstGeom>
        </p:spPr>
      </p:pic>
    </p:spTree>
    <p:extLst>
      <p:ext uri="{BB962C8B-B14F-4D97-AF65-F5344CB8AC3E}">
        <p14:creationId xmlns:p14="http://schemas.microsoft.com/office/powerpoint/2010/main" val="1858597057"/>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Quote on Cam Blue">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856EF71B-F60E-7B48-83E4-55A1FCF584D9}"/>
              </a:ext>
              <a:ext uri="{C183D7F6-B498-43B3-948B-1728B52AA6E4}">
                <adec:decorative xmlns:adec="http://schemas.microsoft.com/office/drawing/2017/decorative" val="1"/>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1620" t="1868" r="1868" b="1620"/>
          <a:stretch/>
        </p:blipFill>
        <p:spPr>
          <a:xfrm>
            <a:off x="1" y="1"/>
            <a:ext cx="12191999" cy="6860776"/>
          </a:xfrm>
          <a:prstGeom prst="rect">
            <a:avLst/>
          </a:prstGeom>
        </p:spPr>
      </p:pic>
      <p:sp>
        <p:nvSpPr>
          <p:cNvPr id="4" name="Slide Number">
            <a:extLst>
              <a:ext uri="{FF2B5EF4-FFF2-40B4-BE49-F238E27FC236}">
                <a16:creationId xmlns:a16="http://schemas.microsoft.com/office/drawing/2014/main" id="{F1FDF40F-AA30-C342-848B-716B6756B991}"/>
              </a:ext>
            </a:extLst>
          </p:cNvPr>
          <p:cNvSpPr txBox="1">
            <a:spLocks noGrp="1"/>
          </p:cNvSpPr>
          <p:nvPr>
            <p:ph type="sldNum" sz="quarter" idx="2"/>
          </p:nvPr>
        </p:nvSpPr>
        <p:spPr>
          <a:xfrm>
            <a:off x="11590551" y="6356350"/>
            <a:ext cx="249423" cy="246217"/>
          </a:xfrm>
          <a:prstGeom prst="rect">
            <a:avLst/>
          </a:prstGeom>
        </p:spPr>
        <p:txBody>
          <a:bodyPr lIns="45718" tIns="45718" rIns="45718" bIns="45718" anchor="t"/>
          <a:lstStyle>
            <a:lvl1pPr algn="ctr" defTabSz="914330">
              <a:lnSpc>
                <a:spcPct val="100000"/>
              </a:lnSpc>
              <a:spcBef>
                <a:spcPts val="0"/>
              </a:spcBef>
              <a:defRPr sz="1000" b="0" i="0">
                <a:solidFill>
                  <a:schemeClr val="bg1"/>
                </a:solidFill>
                <a:latin typeface="Arial" panose="020B0604020202020204" pitchFamily="34" charset="0"/>
                <a:ea typeface="Open Sans Regular"/>
                <a:cs typeface="Arial" panose="020B0604020202020204" pitchFamily="34" charset="0"/>
                <a:sym typeface="Open Sans Regular"/>
              </a:defRPr>
            </a:lvl1pPr>
          </a:lstStyle>
          <a:p>
            <a:fld id="{86CB4B4D-7CA3-9044-876B-883B54F8677D}" type="slidenum">
              <a:rPr lang="en-GB" smtClean="0"/>
              <a:pPr/>
              <a:t>‹#›</a:t>
            </a:fld>
            <a:endParaRPr lang="en-GB" dirty="0"/>
          </a:p>
        </p:txBody>
      </p:sp>
      <p:sp>
        <p:nvSpPr>
          <p:cNvPr id="9" name="Text Placeholder 8">
            <a:extLst>
              <a:ext uri="{FF2B5EF4-FFF2-40B4-BE49-F238E27FC236}">
                <a16:creationId xmlns:a16="http://schemas.microsoft.com/office/drawing/2014/main" id="{F38C8141-5A82-894D-AA12-C382770E5E82}"/>
              </a:ext>
            </a:extLst>
          </p:cNvPr>
          <p:cNvSpPr>
            <a:spLocks noGrp="1"/>
          </p:cNvSpPr>
          <p:nvPr>
            <p:ph type="body" sz="quarter" idx="10" hasCustomPrompt="1"/>
          </p:nvPr>
        </p:nvSpPr>
        <p:spPr>
          <a:xfrm>
            <a:off x="1301506" y="2077278"/>
            <a:ext cx="9588988" cy="3010537"/>
          </a:xfrm>
          <a:prstGeom prst="rect">
            <a:avLst/>
          </a:prstGeom>
        </p:spPr>
        <p:txBody>
          <a:bodyPr>
            <a:normAutofit/>
          </a:bodyPr>
          <a:lstStyle>
            <a:lvl1pPr marL="0" indent="0" algn="ctr">
              <a:buNone/>
              <a:defRPr sz="3000" b="0" i="1">
                <a:solidFill>
                  <a:schemeClr val="tx1">
                    <a:lumMod val="75000"/>
                    <a:lumOff val="25000"/>
                  </a:schemeClr>
                </a:solidFill>
                <a:latin typeface="Arial" panose="020B0604020202020204" pitchFamily="34" charset="0"/>
                <a:ea typeface="Open Sans Extrabold" panose="020B0606030504020204" pitchFamily="34" charset="0"/>
                <a:cs typeface="Arial" panose="020B0604020202020204" pitchFamily="34" charset="0"/>
              </a:defRPr>
            </a:lvl1pPr>
          </a:lstStyle>
          <a:p>
            <a:pPr lvl="0"/>
            <a:r>
              <a:rPr lang="en-GB" dirty="0"/>
              <a:t>“Click to add a quote here”</a:t>
            </a:r>
          </a:p>
        </p:txBody>
      </p:sp>
      <p:pic>
        <p:nvPicPr>
          <p:cNvPr id="2" name="Picture 1" descr="University of Cambridge logo">
            <a:extLst>
              <a:ext uri="{FF2B5EF4-FFF2-40B4-BE49-F238E27FC236}">
                <a16:creationId xmlns:a16="http://schemas.microsoft.com/office/drawing/2014/main" id="{F9B93B99-738E-D1B1-A511-97665A1BC847}"/>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377749" y="438056"/>
            <a:ext cx="1361678" cy="285281"/>
          </a:xfrm>
          <a:prstGeom prst="rect">
            <a:avLst/>
          </a:prstGeom>
        </p:spPr>
      </p:pic>
    </p:spTree>
    <p:extLst>
      <p:ext uri="{BB962C8B-B14F-4D97-AF65-F5344CB8AC3E}">
        <p14:creationId xmlns:p14="http://schemas.microsoft.com/office/powerpoint/2010/main" val="2342441907"/>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Two column Text/Image on Cam Blue">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856EF71B-F60E-7B48-83E4-55A1FCF584D9}"/>
              </a:ext>
              <a:ext uri="{C183D7F6-B498-43B3-948B-1728B52AA6E4}">
                <adec:decorative xmlns:adec="http://schemas.microsoft.com/office/drawing/2017/decorative" val="1"/>
              </a:ext>
            </a:extLst>
          </p:cNvPr>
          <p:cNvPicPr>
            <a:picLocks noChangeAspect="1"/>
          </p:cNvPicPr>
          <p:nvPr userDrawn="1"/>
        </p:nvPicPr>
        <p:blipFill>
          <a:blip r:embed="rId2">
            <a:alphaModFix/>
            <a:extLst>
              <a:ext uri="{28A0092B-C50C-407E-A947-70E740481C1C}">
                <a14:useLocalDpi xmlns:a14="http://schemas.microsoft.com/office/drawing/2010/main" val="0"/>
              </a:ext>
            </a:extLst>
          </a:blip>
          <a:stretch>
            <a:fillRect/>
          </a:stretch>
        </p:blipFill>
        <p:spPr>
          <a:xfrm>
            <a:off x="2466" y="0"/>
            <a:ext cx="12189533" cy="6858000"/>
          </a:xfrm>
          <a:prstGeom prst="rect">
            <a:avLst/>
          </a:prstGeom>
        </p:spPr>
      </p:pic>
      <p:sp>
        <p:nvSpPr>
          <p:cNvPr id="4" name="Slide Number">
            <a:extLst>
              <a:ext uri="{FF2B5EF4-FFF2-40B4-BE49-F238E27FC236}">
                <a16:creationId xmlns:a16="http://schemas.microsoft.com/office/drawing/2014/main" id="{F1FDF40F-AA30-C342-848B-716B6756B991}"/>
              </a:ext>
            </a:extLst>
          </p:cNvPr>
          <p:cNvSpPr txBox="1">
            <a:spLocks noGrp="1"/>
          </p:cNvSpPr>
          <p:nvPr>
            <p:ph type="sldNum" sz="quarter" idx="2"/>
          </p:nvPr>
        </p:nvSpPr>
        <p:spPr>
          <a:xfrm>
            <a:off x="11590551" y="6356350"/>
            <a:ext cx="249423" cy="246217"/>
          </a:xfrm>
          <a:prstGeom prst="rect">
            <a:avLst/>
          </a:prstGeom>
        </p:spPr>
        <p:txBody>
          <a:bodyPr lIns="45718" tIns="45718" rIns="45718" bIns="45718" anchor="t"/>
          <a:lstStyle>
            <a:lvl1pPr algn="ctr" defTabSz="914330">
              <a:lnSpc>
                <a:spcPct val="100000"/>
              </a:lnSpc>
              <a:spcBef>
                <a:spcPts val="0"/>
              </a:spcBef>
              <a:defRPr sz="1000" b="0" i="0">
                <a:solidFill>
                  <a:schemeClr val="bg1"/>
                </a:solidFill>
                <a:latin typeface="Arial" panose="020B0604020202020204" pitchFamily="34" charset="0"/>
                <a:ea typeface="Open Sans Regular"/>
                <a:cs typeface="Arial" panose="020B0604020202020204" pitchFamily="34" charset="0"/>
                <a:sym typeface="Open Sans Regular"/>
              </a:defRPr>
            </a:lvl1pPr>
          </a:lstStyle>
          <a:p>
            <a:fld id="{86CB4B4D-7CA3-9044-876B-883B54F8677D}" type="slidenum">
              <a:rPr lang="en-GB" smtClean="0"/>
              <a:pPr/>
              <a:t>‹#›</a:t>
            </a:fld>
            <a:endParaRPr lang="en-GB" dirty="0"/>
          </a:p>
        </p:txBody>
      </p:sp>
      <p:sp>
        <p:nvSpPr>
          <p:cNvPr id="10" name="Title 1">
            <a:extLst>
              <a:ext uri="{FF2B5EF4-FFF2-40B4-BE49-F238E27FC236}">
                <a16:creationId xmlns:a16="http://schemas.microsoft.com/office/drawing/2014/main" id="{298E04A8-0CD1-A648-8A2F-B1EA42B62E4F}"/>
              </a:ext>
            </a:extLst>
          </p:cNvPr>
          <p:cNvSpPr>
            <a:spLocks noGrp="1"/>
          </p:cNvSpPr>
          <p:nvPr>
            <p:ph type="title" hasCustomPrompt="1"/>
          </p:nvPr>
        </p:nvSpPr>
        <p:spPr>
          <a:xfrm>
            <a:off x="430756" y="1230923"/>
            <a:ext cx="10800023" cy="459765"/>
          </a:xfrm>
          <a:prstGeom prst="rect">
            <a:avLst/>
          </a:prstGeom>
        </p:spPr>
        <p:txBody>
          <a:bodyPr>
            <a:normAutofit/>
          </a:bodyPr>
          <a:lstStyle>
            <a:lvl1pPr>
              <a:defRPr sz="3000" b="0" i="0">
                <a:solidFill>
                  <a:schemeClr val="tx1">
                    <a:lumMod val="50000"/>
                  </a:schemeClr>
                </a:solidFill>
                <a:latin typeface="Arial" panose="020B0604020202020204" pitchFamily="34" charset="0"/>
                <a:cs typeface="Arial" panose="020B0604020202020204" pitchFamily="34" charset="0"/>
              </a:defRPr>
            </a:lvl1pPr>
          </a:lstStyle>
          <a:p>
            <a:r>
              <a:rPr lang="en-GB" dirty="0"/>
              <a:t>Your heading here</a:t>
            </a:r>
            <a:endParaRPr lang="en-US" dirty="0"/>
          </a:p>
        </p:txBody>
      </p:sp>
      <p:sp>
        <p:nvSpPr>
          <p:cNvPr id="11" name="Content Placeholder 3">
            <a:extLst>
              <a:ext uri="{FF2B5EF4-FFF2-40B4-BE49-F238E27FC236}">
                <a16:creationId xmlns:a16="http://schemas.microsoft.com/office/drawing/2014/main" id="{71E6E109-7A1F-AC4E-A20C-F477A87B6AEF}"/>
              </a:ext>
            </a:extLst>
          </p:cNvPr>
          <p:cNvSpPr>
            <a:spLocks noGrp="1"/>
          </p:cNvSpPr>
          <p:nvPr>
            <p:ph sz="half" idx="10" hasCustomPrompt="1"/>
          </p:nvPr>
        </p:nvSpPr>
        <p:spPr>
          <a:xfrm>
            <a:off x="6311377" y="2438931"/>
            <a:ext cx="5181600" cy="3422608"/>
          </a:xfrm>
          <a:prstGeom prst="rect">
            <a:avLst/>
          </a:prstGeom>
        </p:spPr>
        <p:txBody>
          <a:bodyPr/>
          <a:lstStyle>
            <a:lvl1pPr>
              <a:lnSpc>
                <a:spcPct val="150000"/>
              </a:lnSpc>
              <a:defRPr sz="1800" b="0" i="0">
                <a:solidFill>
                  <a:schemeClr val="tx1">
                    <a:lumMod val="50000"/>
                  </a:schemeClr>
                </a:solidFill>
                <a:latin typeface="Arial" panose="020B0604020202020204" pitchFamily="34" charset="0"/>
                <a:ea typeface="Open Sans Light" panose="020B0606030504020204" pitchFamily="34" charset="0"/>
                <a:cs typeface="Arial" panose="020B0604020202020204" pitchFamily="34" charset="0"/>
              </a:defRPr>
            </a:lvl1pPr>
            <a:lvl2pPr marL="285750" indent="-285750">
              <a:buFont typeface="Arial" panose="020B0604020202020204" pitchFamily="34" charset="0"/>
              <a:buChar char="•"/>
              <a:defRPr b="0" i="0">
                <a:solidFill>
                  <a:schemeClr val="tx1">
                    <a:lumMod val="50000"/>
                  </a:schemeClr>
                </a:solidFill>
                <a:latin typeface="Open Sans Light" panose="020B0606030504020204" pitchFamily="34" charset="0"/>
                <a:ea typeface="Open Sans Light" panose="020B0606030504020204" pitchFamily="34" charset="0"/>
                <a:cs typeface="Open Sans Light" panose="020B0606030504020204" pitchFamily="34" charset="0"/>
              </a:defRPr>
            </a:lvl2pPr>
            <a:lvl3pPr marL="914400" indent="0">
              <a:buNone/>
              <a:defRPr sz="1800">
                <a:latin typeface="Open Sans Light" panose="020B0606030504020204" pitchFamily="34" charset="0"/>
                <a:ea typeface="Open Sans Light" panose="020B0606030504020204" pitchFamily="34" charset="0"/>
                <a:cs typeface="Open Sans Light" panose="020B0606030504020204" pitchFamily="34" charset="0"/>
              </a:defRPr>
            </a:lvl3pPr>
          </a:lstStyle>
          <a:p>
            <a:pPr lvl="0"/>
            <a:r>
              <a:rPr lang="en-GB" dirty="0"/>
              <a:t>Click to add your text here</a:t>
            </a:r>
          </a:p>
          <a:p>
            <a:pPr lvl="2"/>
            <a:endParaRPr lang="en-GB" dirty="0"/>
          </a:p>
        </p:txBody>
      </p:sp>
      <p:sp>
        <p:nvSpPr>
          <p:cNvPr id="12" name="Content Placeholder 3">
            <a:extLst>
              <a:ext uri="{FF2B5EF4-FFF2-40B4-BE49-F238E27FC236}">
                <a16:creationId xmlns:a16="http://schemas.microsoft.com/office/drawing/2014/main" id="{6D015750-7669-E749-AF70-F9497CC72862}"/>
              </a:ext>
            </a:extLst>
          </p:cNvPr>
          <p:cNvSpPr>
            <a:spLocks noGrp="1"/>
          </p:cNvSpPr>
          <p:nvPr>
            <p:ph sz="half" idx="11" hasCustomPrompt="1"/>
          </p:nvPr>
        </p:nvSpPr>
        <p:spPr>
          <a:xfrm>
            <a:off x="430756" y="2438931"/>
            <a:ext cx="5181600" cy="3422608"/>
          </a:xfrm>
          <a:prstGeom prst="rect">
            <a:avLst/>
          </a:prstGeom>
        </p:spPr>
        <p:txBody>
          <a:bodyPr/>
          <a:lstStyle>
            <a:lvl1pPr>
              <a:lnSpc>
                <a:spcPct val="150000"/>
              </a:lnSpc>
              <a:defRPr sz="1800" b="0" i="0">
                <a:solidFill>
                  <a:schemeClr val="tx1">
                    <a:lumMod val="50000"/>
                  </a:schemeClr>
                </a:solidFill>
                <a:latin typeface="Arial" panose="020B0604020202020204" pitchFamily="34" charset="0"/>
                <a:ea typeface="Open Sans Light" panose="020B0606030504020204" pitchFamily="34" charset="0"/>
                <a:cs typeface="Arial" panose="020B0604020202020204" pitchFamily="34" charset="0"/>
              </a:defRPr>
            </a:lvl1pPr>
            <a:lvl2pPr marL="457200" indent="0">
              <a:buNone/>
              <a:defRPr sz="1800" b="0" i="0">
                <a:solidFill>
                  <a:schemeClr val="tx1">
                    <a:lumMod val="50000"/>
                  </a:schemeClr>
                </a:solidFill>
                <a:latin typeface="Open Sans Light" panose="020B0606030504020204" pitchFamily="34" charset="0"/>
                <a:ea typeface="Open Sans Light" panose="020B0606030504020204" pitchFamily="34" charset="0"/>
                <a:cs typeface="Open Sans Light" panose="020B0606030504020204" pitchFamily="34" charset="0"/>
              </a:defRPr>
            </a:lvl2pPr>
          </a:lstStyle>
          <a:p>
            <a:pPr lvl="0"/>
            <a:r>
              <a:rPr lang="en-GB" dirty="0"/>
              <a:t>Click to add your text here</a:t>
            </a:r>
          </a:p>
          <a:p>
            <a:pPr lvl="0"/>
            <a:endParaRPr lang="en-GB" dirty="0"/>
          </a:p>
        </p:txBody>
      </p:sp>
      <p:pic>
        <p:nvPicPr>
          <p:cNvPr id="2" name="Picture 1" descr="University of Cambridge logo">
            <a:extLst>
              <a:ext uri="{FF2B5EF4-FFF2-40B4-BE49-F238E27FC236}">
                <a16:creationId xmlns:a16="http://schemas.microsoft.com/office/drawing/2014/main" id="{B8E127C1-269A-E754-0D5E-2B6C17B127B0}"/>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377749" y="438056"/>
            <a:ext cx="1361678" cy="285281"/>
          </a:xfrm>
          <a:prstGeom prst="rect">
            <a:avLst/>
          </a:prstGeom>
        </p:spPr>
      </p:pic>
    </p:spTree>
    <p:extLst>
      <p:ext uri="{BB962C8B-B14F-4D97-AF65-F5344CB8AC3E}">
        <p14:creationId xmlns:p14="http://schemas.microsoft.com/office/powerpoint/2010/main" val="2020708706"/>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Four Images with Text on Camb Blue">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856EF71B-F60E-7B48-83E4-55A1FCF584D9}"/>
              </a:ext>
              <a:ext uri="{C183D7F6-B498-43B3-948B-1728B52AA6E4}">
                <adec:decorative xmlns:adec="http://schemas.microsoft.com/office/drawing/2017/decorative" val="1"/>
              </a:ext>
            </a:extLst>
          </p:cNvPr>
          <p:cNvPicPr>
            <a:picLocks noChangeAspect="1"/>
          </p:cNvPicPr>
          <p:nvPr userDrawn="1"/>
        </p:nvPicPr>
        <p:blipFill rotWithShape="1">
          <a:blip r:embed="rId2">
            <a:alphaModFix/>
            <a:extLst>
              <a:ext uri="{28A0092B-C50C-407E-A947-70E740481C1C}">
                <a14:useLocalDpi xmlns:a14="http://schemas.microsoft.com/office/drawing/2010/main" val="0"/>
              </a:ext>
            </a:extLst>
          </a:blip>
          <a:srcRect l="2447" t="5601" r="20" b="10207"/>
          <a:stretch/>
        </p:blipFill>
        <p:spPr>
          <a:xfrm>
            <a:off x="0" y="935665"/>
            <a:ext cx="12192000" cy="5922335"/>
          </a:xfrm>
          <a:prstGeom prst="rect">
            <a:avLst/>
          </a:prstGeom>
        </p:spPr>
      </p:pic>
      <p:sp>
        <p:nvSpPr>
          <p:cNvPr id="4" name="Slide Number">
            <a:extLst>
              <a:ext uri="{FF2B5EF4-FFF2-40B4-BE49-F238E27FC236}">
                <a16:creationId xmlns:a16="http://schemas.microsoft.com/office/drawing/2014/main" id="{F1FDF40F-AA30-C342-848B-716B6756B991}"/>
              </a:ext>
            </a:extLst>
          </p:cNvPr>
          <p:cNvSpPr txBox="1">
            <a:spLocks noGrp="1"/>
          </p:cNvSpPr>
          <p:nvPr>
            <p:ph type="sldNum" sz="quarter" idx="2"/>
          </p:nvPr>
        </p:nvSpPr>
        <p:spPr>
          <a:xfrm>
            <a:off x="11590551" y="6356350"/>
            <a:ext cx="249423" cy="246217"/>
          </a:xfrm>
          <a:prstGeom prst="rect">
            <a:avLst/>
          </a:prstGeom>
        </p:spPr>
        <p:txBody>
          <a:bodyPr lIns="45718" tIns="45718" rIns="45718" bIns="45718" anchor="t"/>
          <a:lstStyle>
            <a:lvl1pPr algn="ctr" defTabSz="914330">
              <a:lnSpc>
                <a:spcPct val="100000"/>
              </a:lnSpc>
              <a:spcBef>
                <a:spcPts val="0"/>
              </a:spcBef>
              <a:defRPr sz="1000" b="0" i="0">
                <a:solidFill>
                  <a:schemeClr val="bg1"/>
                </a:solidFill>
                <a:latin typeface="Arial" panose="020B0604020202020204" pitchFamily="34" charset="0"/>
                <a:ea typeface="Open Sans Regular"/>
                <a:cs typeface="Arial" panose="020B0604020202020204" pitchFamily="34" charset="0"/>
                <a:sym typeface="Open Sans Regular"/>
              </a:defRPr>
            </a:lvl1pPr>
          </a:lstStyle>
          <a:p>
            <a:fld id="{86CB4B4D-7CA3-9044-876B-883B54F8677D}" type="slidenum">
              <a:rPr lang="en-GB" smtClean="0"/>
              <a:pPr/>
              <a:t>‹#›</a:t>
            </a:fld>
            <a:endParaRPr lang="en-GB" dirty="0"/>
          </a:p>
        </p:txBody>
      </p:sp>
      <p:sp>
        <p:nvSpPr>
          <p:cNvPr id="10" name="Title 1">
            <a:extLst>
              <a:ext uri="{FF2B5EF4-FFF2-40B4-BE49-F238E27FC236}">
                <a16:creationId xmlns:a16="http://schemas.microsoft.com/office/drawing/2014/main" id="{298E04A8-0CD1-A648-8A2F-B1EA42B62E4F}"/>
              </a:ext>
            </a:extLst>
          </p:cNvPr>
          <p:cNvSpPr>
            <a:spLocks noGrp="1"/>
          </p:cNvSpPr>
          <p:nvPr>
            <p:ph type="title" hasCustomPrompt="1"/>
          </p:nvPr>
        </p:nvSpPr>
        <p:spPr>
          <a:xfrm>
            <a:off x="417504" y="1230923"/>
            <a:ext cx="10800023" cy="459765"/>
          </a:xfrm>
          <a:prstGeom prst="rect">
            <a:avLst/>
          </a:prstGeom>
        </p:spPr>
        <p:txBody>
          <a:bodyPr>
            <a:normAutofit/>
          </a:bodyPr>
          <a:lstStyle>
            <a:lvl1pPr>
              <a:defRPr sz="3000" b="0" i="0">
                <a:solidFill>
                  <a:schemeClr val="tx1">
                    <a:lumMod val="50000"/>
                  </a:schemeClr>
                </a:solidFill>
                <a:latin typeface="Feijoa Medium" panose="020F0505000000020003" pitchFamily="34" charset="77"/>
                <a:cs typeface="Arial" panose="020B0604020202020204" pitchFamily="34" charset="0"/>
              </a:defRPr>
            </a:lvl1pPr>
          </a:lstStyle>
          <a:p>
            <a:r>
              <a:rPr lang="en-GB" dirty="0"/>
              <a:t>Your heading here</a:t>
            </a:r>
            <a:endParaRPr lang="en-US" dirty="0"/>
          </a:p>
        </p:txBody>
      </p:sp>
      <p:sp>
        <p:nvSpPr>
          <p:cNvPr id="5" name="Picture Placeholder 4">
            <a:extLst>
              <a:ext uri="{FF2B5EF4-FFF2-40B4-BE49-F238E27FC236}">
                <a16:creationId xmlns:a16="http://schemas.microsoft.com/office/drawing/2014/main" id="{A9A1A990-E648-6644-8210-3CB267904B07}"/>
              </a:ext>
              <a:ext uri="{C183D7F6-B498-43B3-948B-1728B52AA6E4}">
                <adec:decorative xmlns:adec="http://schemas.microsoft.com/office/drawing/2017/decorative" val="1"/>
              </a:ext>
            </a:extLst>
          </p:cNvPr>
          <p:cNvSpPr>
            <a:spLocks noGrp="1"/>
          </p:cNvSpPr>
          <p:nvPr>
            <p:ph type="pic" sz="quarter" idx="10"/>
          </p:nvPr>
        </p:nvSpPr>
        <p:spPr>
          <a:xfrm>
            <a:off x="726464" y="2192826"/>
            <a:ext cx="2315676" cy="2313337"/>
          </a:xfrm>
          <a:prstGeom prst="rect">
            <a:avLst/>
          </a:prstGeom>
        </p:spPr>
        <p:txBody>
          <a:bodyPr/>
          <a:lstStyle/>
          <a:p>
            <a:endParaRPr lang="en-US"/>
          </a:p>
        </p:txBody>
      </p:sp>
      <p:sp>
        <p:nvSpPr>
          <p:cNvPr id="13" name="Picture Placeholder 4">
            <a:extLst>
              <a:ext uri="{FF2B5EF4-FFF2-40B4-BE49-F238E27FC236}">
                <a16:creationId xmlns:a16="http://schemas.microsoft.com/office/drawing/2014/main" id="{CDA3BCBD-3049-8B47-9BC1-BD9638711744}"/>
              </a:ext>
              <a:ext uri="{C183D7F6-B498-43B3-948B-1728B52AA6E4}">
                <adec:decorative xmlns:adec="http://schemas.microsoft.com/office/drawing/2017/decorative" val="1"/>
              </a:ext>
            </a:extLst>
          </p:cNvPr>
          <p:cNvSpPr>
            <a:spLocks noGrp="1"/>
          </p:cNvSpPr>
          <p:nvPr>
            <p:ph type="pic" sz="quarter" idx="11"/>
          </p:nvPr>
        </p:nvSpPr>
        <p:spPr>
          <a:xfrm>
            <a:off x="3534141" y="2192826"/>
            <a:ext cx="2315676" cy="2313337"/>
          </a:xfrm>
          <a:prstGeom prst="rect">
            <a:avLst/>
          </a:prstGeom>
        </p:spPr>
        <p:txBody>
          <a:bodyPr/>
          <a:lstStyle/>
          <a:p>
            <a:endParaRPr lang="en-US"/>
          </a:p>
        </p:txBody>
      </p:sp>
      <p:sp>
        <p:nvSpPr>
          <p:cNvPr id="14" name="Picture Placeholder 4">
            <a:extLst>
              <a:ext uri="{FF2B5EF4-FFF2-40B4-BE49-F238E27FC236}">
                <a16:creationId xmlns:a16="http://schemas.microsoft.com/office/drawing/2014/main" id="{13CFA92E-DF5E-1E43-A711-07A2338E9E1B}"/>
              </a:ext>
              <a:ext uri="{C183D7F6-B498-43B3-948B-1728B52AA6E4}">
                <adec:decorative xmlns:adec="http://schemas.microsoft.com/office/drawing/2017/decorative" val="1"/>
              </a:ext>
            </a:extLst>
          </p:cNvPr>
          <p:cNvSpPr>
            <a:spLocks noGrp="1"/>
          </p:cNvSpPr>
          <p:nvPr>
            <p:ph type="pic" sz="quarter" idx="12"/>
          </p:nvPr>
        </p:nvSpPr>
        <p:spPr>
          <a:xfrm>
            <a:off x="6341818" y="2192826"/>
            <a:ext cx="2315676" cy="2313337"/>
          </a:xfrm>
          <a:prstGeom prst="rect">
            <a:avLst/>
          </a:prstGeom>
        </p:spPr>
        <p:txBody>
          <a:bodyPr/>
          <a:lstStyle/>
          <a:p>
            <a:endParaRPr lang="en-US"/>
          </a:p>
        </p:txBody>
      </p:sp>
      <p:sp>
        <p:nvSpPr>
          <p:cNvPr id="15" name="Picture Placeholder 4">
            <a:extLst>
              <a:ext uri="{FF2B5EF4-FFF2-40B4-BE49-F238E27FC236}">
                <a16:creationId xmlns:a16="http://schemas.microsoft.com/office/drawing/2014/main" id="{2DB84F2D-5DE7-944C-A3A4-FD59D875083B}"/>
              </a:ext>
              <a:ext uri="{C183D7F6-B498-43B3-948B-1728B52AA6E4}">
                <adec:decorative xmlns:adec="http://schemas.microsoft.com/office/drawing/2017/decorative" val="1"/>
              </a:ext>
            </a:extLst>
          </p:cNvPr>
          <p:cNvSpPr>
            <a:spLocks noGrp="1"/>
          </p:cNvSpPr>
          <p:nvPr>
            <p:ph type="pic" sz="quarter" idx="13"/>
          </p:nvPr>
        </p:nvSpPr>
        <p:spPr>
          <a:xfrm>
            <a:off x="9149495" y="2192827"/>
            <a:ext cx="2315675" cy="2313336"/>
          </a:xfrm>
          <a:prstGeom prst="rect">
            <a:avLst/>
          </a:prstGeom>
        </p:spPr>
        <p:txBody>
          <a:bodyPr/>
          <a:lstStyle/>
          <a:p>
            <a:endParaRPr lang="en-US"/>
          </a:p>
        </p:txBody>
      </p:sp>
      <p:sp>
        <p:nvSpPr>
          <p:cNvPr id="7" name="Text Placeholder 6">
            <a:extLst>
              <a:ext uri="{FF2B5EF4-FFF2-40B4-BE49-F238E27FC236}">
                <a16:creationId xmlns:a16="http://schemas.microsoft.com/office/drawing/2014/main" id="{AB86BC3A-6D0F-DB48-879E-4217AAEA94B2}"/>
              </a:ext>
            </a:extLst>
          </p:cNvPr>
          <p:cNvSpPr>
            <a:spLocks noGrp="1"/>
          </p:cNvSpPr>
          <p:nvPr>
            <p:ph type="body" sz="quarter" idx="14" hasCustomPrompt="1"/>
          </p:nvPr>
        </p:nvSpPr>
        <p:spPr>
          <a:xfrm>
            <a:off x="727075" y="4900613"/>
            <a:ext cx="2314575" cy="280987"/>
          </a:xfrm>
          <a:prstGeom prst="rect">
            <a:avLst/>
          </a:prstGeom>
        </p:spPr>
        <p:txBody>
          <a:bodyPr/>
          <a:lstStyle>
            <a:lvl1pPr marL="0" indent="0" algn="ctr">
              <a:buNone/>
              <a:defRPr sz="1800">
                <a:latin typeface="Open Sans Light" panose="020B0606030504020204" pitchFamily="34" charset="0"/>
                <a:ea typeface="Open Sans Light" panose="020B0606030504020204" pitchFamily="34" charset="0"/>
                <a:cs typeface="Open Sans Light" panose="020B0606030504020204" pitchFamily="34" charset="0"/>
              </a:defRPr>
            </a:lvl1pPr>
          </a:lstStyle>
          <a:p>
            <a:pPr lvl="0"/>
            <a:r>
              <a:rPr lang="en-GB" dirty="0"/>
              <a:t>Your text here</a:t>
            </a:r>
            <a:endParaRPr lang="en-US" dirty="0"/>
          </a:p>
        </p:txBody>
      </p:sp>
      <p:sp>
        <p:nvSpPr>
          <p:cNvPr id="17" name="Text Placeholder 6">
            <a:extLst>
              <a:ext uri="{FF2B5EF4-FFF2-40B4-BE49-F238E27FC236}">
                <a16:creationId xmlns:a16="http://schemas.microsoft.com/office/drawing/2014/main" id="{26F95699-F037-BF43-BC3C-EDFF6D2E62FE}"/>
              </a:ext>
            </a:extLst>
          </p:cNvPr>
          <p:cNvSpPr>
            <a:spLocks noGrp="1"/>
          </p:cNvSpPr>
          <p:nvPr>
            <p:ph type="body" sz="quarter" idx="15" hasCustomPrompt="1"/>
          </p:nvPr>
        </p:nvSpPr>
        <p:spPr>
          <a:xfrm>
            <a:off x="3535242" y="4900612"/>
            <a:ext cx="2314575" cy="280987"/>
          </a:xfrm>
          <a:prstGeom prst="rect">
            <a:avLst/>
          </a:prstGeom>
        </p:spPr>
        <p:txBody>
          <a:bodyPr/>
          <a:lstStyle>
            <a:lvl1pPr marL="0" indent="0" algn="ctr">
              <a:buNone/>
              <a:defRPr sz="1800">
                <a:latin typeface="Open Sans Light" panose="020B0606030504020204" pitchFamily="34" charset="0"/>
                <a:ea typeface="Open Sans Light" panose="020B0606030504020204" pitchFamily="34" charset="0"/>
                <a:cs typeface="Open Sans Light" panose="020B0606030504020204" pitchFamily="34" charset="0"/>
              </a:defRPr>
            </a:lvl1pPr>
          </a:lstStyle>
          <a:p>
            <a:pPr lvl="0"/>
            <a:r>
              <a:rPr lang="en-GB" dirty="0"/>
              <a:t>Your text here</a:t>
            </a:r>
            <a:endParaRPr lang="en-US" dirty="0"/>
          </a:p>
        </p:txBody>
      </p:sp>
      <p:sp>
        <p:nvSpPr>
          <p:cNvPr id="18" name="Text Placeholder 6">
            <a:extLst>
              <a:ext uri="{FF2B5EF4-FFF2-40B4-BE49-F238E27FC236}">
                <a16:creationId xmlns:a16="http://schemas.microsoft.com/office/drawing/2014/main" id="{F2BFE6A6-8704-8A49-AEB3-AF6F432BB990}"/>
              </a:ext>
            </a:extLst>
          </p:cNvPr>
          <p:cNvSpPr>
            <a:spLocks noGrp="1"/>
          </p:cNvSpPr>
          <p:nvPr>
            <p:ph type="body" sz="quarter" idx="16" hasCustomPrompt="1"/>
          </p:nvPr>
        </p:nvSpPr>
        <p:spPr>
          <a:xfrm>
            <a:off x="6342919" y="4900611"/>
            <a:ext cx="2314575" cy="280987"/>
          </a:xfrm>
          <a:prstGeom prst="rect">
            <a:avLst/>
          </a:prstGeom>
        </p:spPr>
        <p:txBody>
          <a:bodyPr/>
          <a:lstStyle>
            <a:lvl1pPr marL="0" indent="0" algn="ctr">
              <a:buNone/>
              <a:defRPr sz="1800">
                <a:latin typeface="Open Sans Light" panose="020B0606030504020204" pitchFamily="34" charset="0"/>
                <a:ea typeface="Open Sans Light" panose="020B0606030504020204" pitchFamily="34" charset="0"/>
                <a:cs typeface="Open Sans Light" panose="020B0606030504020204" pitchFamily="34" charset="0"/>
              </a:defRPr>
            </a:lvl1pPr>
          </a:lstStyle>
          <a:p>
            <a:pPr lvl="0"/>
            <a:r>
              <a:rPr lang="en-GB" dirty="0"/>
              <a:t>Your text here</a:t>
            </a:r>
            <a:endParaRPr lang="en-US" dirty="0"/>
          </a:p>
        </p:txBody>
      </p:sp>
      <p:sp>
        <p:nvSpPr>
          <p:cNvPr id="19" name="Text Placeholder 6">
            <a:extLst>
              <a:ext uri="{FF2B5EF4-FFF2-40B4-BE49-F238E27FC236}">
                <a16:creationId xmlns:a16="http://schemas.microsoft.com/office/drawing/2014/main" id="{DE761D8F-5630-434F-8E12-0132C9C89BD0}"/>
              </a:ext>
            </a:extLst>
          </p:cNvPr>
          <p:cNvSpPr>
            <a:spLocks noGrp="1"/>
          </p:cNvSpPr>
          <p:nvPr>
            <p:ph type="body" sz="quarter" idx="17" hasCustomPrompt="1"/>
          </p:nvPr>
        </p:nvSpPr>
        <p:spPr>
          <a:xfrm>
            <a:off x="9149495" y="4861832"/>
            <a:ext cx="2314575" cy="280987"/>
          </a:xfrm>
          <a:prstGeom prst="rect">
            <a:avLst/>
          </a:prstGeom>
        </p:spPr>
        <p:txBody>
          <a:bodyPr/>
          <a:lstStyle>
            <a:lvl1pPr marL="0" indent="0" algn="ctr">
              <a:buNone/>
              <a:defRPr sz="1800">
                <a:latin typeface="Open Sans Light" panose="020B0606030504020204" pitchFamily="34" charset="0"/>
                <a:ea typeface="Open Sans Light" panose="020B0606030504020204" pitchFamily="34" charset="0"/>
                <a:cs typeface="Open Sans Light" panose="020B0606030504020204" pitchFamily="34" charset="0"/>
              </a:defRPr>
            </a:lvl1pPr>
          </a:lstStyle>
          <a:p>
            <a:pPr lvl="0"/>
            <a:r>
              <a:rPr lang="en-GB" dirty="0"/>
              <a:t>Your text here</a:t>
            </a:r>
            <a:endParaRPr lang="en-US" dirty="0"/>
          </a:p>
        </p:txBody>
      </p:sp>
      <p:pic>
        <p:nvPicPr>
          <p:cNvPr id="2" name="Picture 1" descr="University of Cambridge logo">
            <a:extLst>
              <a:ext uri="{FF2B5EF4-FFF2-40B4-BE49-F238E27FC236}">
                <a16:creationId xmlns:a16="http://schemas.microsoft.com/office/drawing/2014/main" id="{495143D8-FF2E-C78D-85AF-2103EC51EF0C}"/>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377749" y="438056"/>
            <a:ext cx="1361678" cy="285281"/>
          </a:xfrm>
          <a:prstGeom prst="rect">
            <a:avLst/>
          </a:prstGeom>
        </p:spPr>
      </p:pic>
    </p:spTree>
    <p:extLst>
      <p:ext uri="{BB962C8B-B14F-4D97-AF65-F5344CB8AC3E}">
        <p14:creationId xmlns:p14="http://schemas.microsoft.com/office/powerpoint/2010/main" val="394016243"/>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Media/Video Full Page">
    <p:spTree>
      <p:nvGrpSpPr>
        <p:cNvPr id="1" name=""/>
        <p:cNvGrpSpPr/>
        <p:nvPr/>
      </p:nvGrpSpPr>
      <p:grpSpPr>
        <a:xfrm>
          <a:off x="0" y="0"/>
          <a:ext cx="0" cy="0"/>
          <a:chOff x="0" y="0"/>
          <a:chExt cx="0" cy="0"/>
        </a:xfrm>
      </p:grpSpPr>
      <p:sp>
        <p:nvSpPr>
          <p:cNvPr id="7" name="Slide Number">
            <a:extLst>
              <a:ext uri="{FF2B5EF4-FFF2-40B4-BE49-F238E27FC236}">
                <a16:creationId xmlns:a16="http://schemas.microsoft.com/office/drawing/2014/main" id="{7E2533D0-B51D-0741-961B-9226EF2017AA}"/>
              </a:ext>
            </a:extLst>
          </p:cNvPr>
          <p:cNvSpPr txBox="1">
            <a:spLocks noGrp="1"/>
          </p:cNvSpPr>
          <p:nvPr>
            <p:ph type="sldNum" sz="quarter" idx="2"/>
          </p:nvPr>
        </p:nvSpPr>
        <p:spPr>
          <a:xfrm>
            <a:off x="11590551" y="6356350"/>
            <a:ext cx="249423" cy="246217"/>
          </a:xfrm>
          <a:prstGeom prst="rect">
            <a:avLst/>
          </a:prstGeom>
        </p:spPr>
        <p:txBody>
          <a:bodyPr lIns="45718" tIns="45718" rIns="45718" bIns="45718" anchor="t"/>
          <a:lstStyle>
            <a:lvl1pPr algn="ctr" defTabSz="914330">
              <a:lnSpc>
                <a:spcPct val="100000"/>
              </a:lnSpc>
              <a:spcBef>
                <a:spcPts val="0"/>
              </a:spcBef>
              <a:defRPr sz="1000" b="0" i="0">
                <a:solidFill>
                  <a:schemeClr val="tx1">
                    <a:lumMod val="50000"/>
                  </a:schemeClr>
                </a:solidFill>
                <a:latin typeface="Arial" panose="020B0604020202020204" pitchFamily="34" charset="0"/>
                <a:ea typeface="Open Sans Regular"/>
                <a:cs typeface="Arial" panose="020B0604020202020204" pitchFamily="34" charset="0"/>
                <a:sym typeface="Open Sans Regular"/>
              </a:defRPr>
            </a:lvl1pPr>
          </a:lstStyle>
          <a:p>
            <a:fld id="{86CB4B4D-7CA3-9044-876B-883B54F8677D}" type="slidenum">
              <a:rPr lang="en-GB" smtClean="0"/>
              <a:pPr/>
              <a:t>‹#›</a:t>
            </a:fld>
            <a:endParaRPr lang="en-GB" dirty="0"/>
          </a:p>
        </p:txBody>
      </p:sp>
      <p:sp>
        <p:nvSpPr>
          <p:cNvPr id="6" name="Media Placeholder 5">
            <a:extLst>
              <a:ext uri="{FF2B5EF4-FFF2-40B4-BE49-F238E27FC236}">
                <a16:creationId xmlns:a16="http://schemas.microsoft.com/office/drawing/2014/main" id="{7989CFA1-8021-B744-954C-FB3ABD0E176D}"/>
              </a:ext>
              <a:ext uri="{C183D7F6-B498-43B3-948B-1728B52AA6E4}">
                <adec:decorative xmlns:adec="http://schemas.microsoft.com/office/drawing/2017/decorative" val="1"/>
              </a:ext>
            </a:extLst>
          </p:cNvPr>
          <p:cNvSpPr>
            <a:spLocks noGrp="1"/>
          </p:cNvSpPr>
          <p:nvPr>
            <p:ph type="media" sz="quarter" idx="10"/>
          </p:nvPr>
        </p:nvSpPr>
        <p:spPr>
          <a:xfrm>
            <a:off x="0" y="0"/>
            <a:ext cx="12192000" cy="6858000"/>
          </a:xfrm>
          <a:prstGeom prst="rect">
            <a:avLst/>
          </a:prstGeom>
        </p:spPr>
        <p:txBody>
          <a:bodyPr/>
          <a:lstStyle/>
          <a:p>
            <a:endParaRPr lang="en-US" dirty="0"/>
          </a:p>
        </p:txBody>
      </p:sp>
      <p:pic>
        <p:nvPicPr>
          <p:cNvPr id="2" name="Picture 1" descr="University of Cambridge logo">
            <a:extLst>
              <a:ext uri="{FF2B5EF4-FFF2-40B4-BE49-F238E27FC236}">
                <a16:creationId xmlns:a16="http://schemas.microsoft.com/office/drawing/2014/main" id="{D4071F8D-07B6-617D-4F26-17BA5B91344A}"/>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77749" y="438056"/>
            <a:ext cx="1361678" cy="285281"/>
          </a:xfrm>
          <a:prstGeom prst="rect">
            <a:avLst/>
          </a:prstGeom>
        </p:spPr>
      </p:pic>
    </p:spTree>
    <p:extLst>
      <p:ext uri="{BB962C8B-B14F-4D97-AF65-F5344CB8AC3E}">
        <p14:creationId xmlns:p14="http://schemas.microsoft.com/office/powerpoint/2010/main" val="2302908776"/>
      </p:ext>
    </p:extLst>
  </p:cSld>
  <p:clrMapOvr>
    <a:masterClrMapping/>
  </p:clrMapOvr>
  <p:transition spd="med"/>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Image Full Page ">
    <p:spTree>
      <p:nvGrpSpPr>
        <p:cNvPr id="1" name=""/>
        <p:cNvGrpSpPr/>
        <p:nvPr/>
      </p:nvGrpSpPr>
      <p:grpSpPr>
        <a:xfrm>
          <a:off x="0" y="0"/>
          <a:ext cx="0" cy="0"/>
          <a:chOff x="0" y="0"/>
          <a:chExt cx="0" cy="0"/>
        </a:xfrm>
      </p:grpSpPr>
      <p:sp>
        <p:nvSpPr>
          <p:cNvPr id="7" name="Slide Number">
            <a:extLst>
              <a:ext uri="{FF2B5EF4-FFF2-40B4-BE49-F238E27FC236}">
                <a16:creationId xmlns:a16="http://schemas.microsoft.com/office/drawing/2014/main" id="{7E2533D0-B51D-0741-961B-9226EF2017AA}"/>
              </a:ext>
            </a:extLst>
          </p:cNvPr>
          <p:cNvSpPr txBox="1">
            <a:spLocks noGrp="1"/>
          </p:cNvSpPr>
          <p:nvPr>
            <p:ph type="sldNum" sz="quarter" idx="2"/>
          </p:nvPr>
        </p:nvSpPr>
        <p:spPr>
          <a:xfrm>
            <a:off x="11590551" y="6356350"/>
            <a:ext cx="249423" cy="246217"/>
          </a:xfrm>
          <a:prstGeom prst="rect">
            <a:avLst/>
          </a:prstGeom>
        </p:spPr>
        <p:txBody>
          <a:bodyPr lIns="45718" tIns="45718" rIns="45718" bIns="45718" anchor="t"/>
          <a:lstStyle>
            <a:lvl1pPr algn="ctr" defTabSz="914330">
              <a:lnSpc>
                <a:spcPct val="100000"/>
              </a:lnSpc>
              <a:spcBef>
                <a:spcPts val="0"/>
              </a:spcBef>
              <a:defRPr sz="1000" b="0" i="0">
                <a:solidFill>
                  <a:schemeClr val="tx1">
                    <a:lumMod val="50000"/>
                  </a:schemeClr>
                </a:solidFill>
                <a:latin typeface="Arial" panose="020B0604020202020204" pitchFamily="34" charset="0"/>
                <a:ea typeface="Open Sans Regular"/>
                <a:cs typeface="Arial" panose="020B0604020202020204" pitchFamily="34" charset="0"/>
                <a:sym typeface="Open Sans Regular"/>
              </a:defRPr>
            </a:lvl1pPr>
          </a:lstStyle>
          <a:p>
            <a:fld id="{86CB4B4D-7CA3-9044-876B-883B54F8677D}" type="slidenum">
              <a:rPr lang="en-GB" smtClean="0"/>
              <a:pPr/>
              <a:t>‹#›</a:t>
            </a:fld>
            <a:endParaRPr lang="en-GB" dirty="0"/>
          </a:p>
        </p:txBody>
      </p:sp>
      <p:sp>
        <p:nvSpPr>
          <p:cNvPr id="3" name="Picture Placeholder 2">
            <a:extLst>
              <a:ext uri="{FF2B5EF4-FFF2-40B4-BE49-F238E27FC236}">
                <a16:creationId xmlns:a16="http://schemas.microsoft.com/office/drawing/2014/main" id="{965CBCB9-8D5D-934D-99FD-571515827B8B}"/>
              </a:ext>
              <a:ext uri="{C183D7F6-B498-43B3-948B-1728B52AA6E4}">
                <adec:decorative xmlns:adec="http://schemas.microsoft.com/office/drawing/2017/decorative" val="1"/>
              </a:ext>
            </a:extLst>
          </p:cNvPr>
          <p:cNvSpPr>
            <a:spLocks noGrp="1"/>
          </p:cNvSpPr>
          <p:nvPr>
            <p:ph type="pic" sz="quarter" idx="10"/>
          </p:nvPr>
        </p:nvSpPr>
        <p:spPr>
          <a:xfrm>
            <a:off x="0" y="0"/>
            <a:ext cx="12192000" cy="6858000"/>
          </a:xfrm>
          <a:prstGeom prst="rect">
            <a:avLst/>
          </a:prstGeom>
        </p:spPr>
        <p:txBody>
          <a:bodyPr/>
          <a:lstStyle/>
          <a:p>
            <a:endParaRPr lang="en-US"/>
          </a:p>
        </p:txBody>
      </p:sp>
      <p:pic>
        <p:nvPicPr>
          <p:cNvPr id="2" name="Picture 1" descr="University of Cambridge logo">
            <a:extLst>
              <a:ext uri="{FF2B5EF4-FFF2-40B4-BE49-F238E27FC236}">
                <a16:creationId xmlns:a16="http://schemas.microsoft.com/office/drawing/2014/main" id="{7423100E-0D36-6E10-7770-917D9CA9196E}"/>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77749" y="438056"/>
            <a:ext cx="1361678" cy="285281"/>
          </a:xfrm>
          <a:prstGeom prst="rect">
            <a:avLst/>
          </a:prstGeom>
        </p:spPr>
      </p:pic>
    </p:spTree>
    <p:extLst>
      <p:ext uri="{BB962C8B-B14F-4D97-AF65-F5344CB8AC3E}">
        <p14:creationId xmlns:p14="http://schemas.microsoft.com/office/powerpoint/2010/main" val="3015238577"/>
      </p:ext>
    </p:extLst>
  </p:cSld>
  <p:clrMapOvr>
    <a:masterClrMapping/>
  </p:clrMapOvr>
  <p:transition spd="med"/>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End/Message (e.g. Thank you)">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856EF71B-F60E-7B48-83E4-55A1FCF584D9}"/>
              </a:ext>
              <a:ext uri="{C183D7F6-B498-43B3-948B-1728B52AA6E4}">
                <adec:decorative xmlns:adec="http://schemas.microsoft.com/office/drawing/2017/decorative" val="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9981" y="-18259"/>
            <a:ext cx="12251961" cy="6894518"/>
          </a:xfrm>
          <a:prstGeom prst="rect">
            <a:avLst/>
          </a:prstGeom>
        </p:spPr>
      </p:pic>
      <p:sp>
        <p:nvSpPr>
          <p:cNvPr id="4" name="Text Placeholder 3">
            <a:extLst>
              <a:ext uri="{FF2B5EF4-FFF2-40B4-BE49-F238E27FC236}">
                <a16:creationId xmlns:a16="http://schemas.microsoft.com/office/drawing/2014/main" id="{C46A81F1-D250-724F-B664-C80561BA566E}"/>
              </a:ext>
            </a:extLst>
          </p:cNvPr>
          <p:cNvSpPr>
            <a:spLocks noGrp="1"/>
          </p:cNvSpPr>
          <p:nvPr>
            <p:ph type="body" sz="quarter" idx="10" hasCustomPrompt="1"/>
          </p:nvPr>
        </p:nvSpPr>
        <p:spPr>
          <a:xfrm>
            <a:off x="1992978" y="2423864"/>
            <a:ext cx="8206041" cy="1331913"/>
          </a:xfrm>
          <a:prstGeom prst="rect">
            <a:avLst/>
          </a:prstGeom>
        </p:spPr>
        <p:txBody>
          <a:bodyPr/>
          <a:lstStyle>
            <a:lvl1pPr marL="0" indent="0" algn="ctr">
              <a:buNone/>
              <a:defRPr sz="3600" b="0" i="0">
                <a:latin typeface="Arial" panose="020B0604020202020204" pitchFamily="34" charset="0"/>
                <a:cs typeface="Arial" panose="020B0604020202020204" pitchFamily="34" charset="0"/>
              </a:defRPr>
            </a:lvl1pPr>
            <a:lvl2pPr marL="457200" indent="0">
              <a:buNone/>
              <a:defRPr/>
            </a:lvl2pPr>
          </a:lstStyle>
          <a:p>
            <a:pPr lvl="0"/>
            <a:r>
              <a:rPr lang="en-GB" dirty="0"/>
              <a:t>Your end slide copy here</a:t>
            </a:r>
          </a:p>
        </p:txBody>
      </p:sp>
      <p:pic>
        <p:nvPicPr>
          <p:cNvPr id="2" name="Picture 1" descr="University of Cambridge logo">
            <a:extLst>
              <a:ext uri="{FF2B5EF4-FFF2-40B4-BE49-F238E27FC236}">
                <a16:creationId xmlns:a16="http://schemas.microsoft.com/office/drawing/2014/main" id="{F8A95D13-54FD-A61D-D57B-5B347A456DA4}"/>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377749" y="438056"/>
            <a:ext cx="1361678" cy="285281"/>
          </a:xfrm>
          <a:prstGeom prst="rect">
            <a:avLst/>
          </a:prstGeom>
        </p:spPr>
      </p:pic>
    </p:spTree>
    <p:extLst>
      <p:ext uri="{BB962C8B-B14F-4D97-AF65-F5344CB8AC3E}">
        <p14:creationId xmlns:p14="http://schemas.microsoft.com/office/powerpoint/2010/main" val="2262326988"/>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End Slide">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856EF71B-F60E-7B48-83E4-55A1FCF584D9}"/>
              </a:ext>
              <a:ext uri="{C183D7F6-B498-43B3-948B-1728B52AA6E4}">
                <adec:decorative xmlns:adec="http://schemas.microsoft.com/office/drawing/2017/decorative" val="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9981" y="-18259"/>
            <a:ext cx="12251961" cy="6894518"/>
          </a:xfrm>
          <a:prstGeom prst="rect">
            <a:avLst/>
          </a:prstGeom>
        </p:spPr>
      </p:pic>
      <p:sp>
        <p:nvSpPr>
          <p:cNvPr id="9" name="Text Placeholder 8">
            <a:extLst>
              <a:ext uri="{FF2B5EF4-FFF2-40B4-BE49-F238E27FC236}">
                <a16:creationId xmlns:a16="http://schemas.microsoft.com/office/drawing/2014/main" id="{F38C8141-5A82-894D-AA12-C382770E5E82}"/>
              </a:ext>
            </a:extLst>
          </p:cNvPr>
          <p:cNvSpPr>
            <a:spLocks noGrp="1"/>
          </p:cNvSpPr>
          <p:nvPr>
            <p:ph type="body" sz="quarter" idx="10" hasCustomPrompt="1"/>
          </p:nvPr>
        </p:nvSpPr>
        <p:spPr>
          <a:xfrm>
            <a:off x="417835" y="5574381"/>
            <a:ext cx="4710755" cy="969873"/>
          </a:xfrm>
          <a:prstGeom prst="rect">
            <a:avLst/>
          </a:prstGeom>
        </p:spPr>
        <p:txBody>
          <a:bodyPr>
            <a:normAutofit/>
          </a:bodyPr>
          <a:lstStyle>
            <a:lvl1pPr marL="0" indent="0">
              <a:lnSpc>
                <a:spcPct val="100000"/>
              </a:lnSpc>
              <a:spcBef>
                <a:spcPts val="0"/>
              </a:spcBef>
              <a:buNone/>
              <a:defRPr sz="2000" b="0" i="0">
                <a:solidFill>
                  <a:schemeClr val="tx1">
                    <a:lumMod val="85000"/>
                    <a:lumOff val="15000"/>
                  </a:schemeClr>
                </a:solidFill>
                <a:latin typeface="Arial" panose="020B0604020202020204" pitchFamily="34" charset="0"/>
                <a:ea typeface="Open Sans Light" panose="020B0606030504020204" pitchFamily="34" charset="0"/>
                <a:cs typeface="Arial" panose="020B0604020202020204" pitchFamily="34" charset="0"/>
              </a:defRPr>
            </a:lvl1pPr>
          </a:lstStyle>
          <a:p>
            <a:pPr lvl="0"/>
            <a:r>
              <a:rPr lang="en-GB" dirty="0"/>
              <a:t>Your contact</a:t>
            </a:r>
          </a:p>
          <a:p>
            <a:pPr lvl="0"/>
            <a:r>
              <a:rPr lang="en-GB" dirty="0"/>
              <a:t>information here</a:t>
            </a:r>
          </a:p>
        </p:txBody>
      </p:sp>
      <p:sp>
        <p:nvSpPr>
          <p:cNvPr id="5" name="Text Placeholder 4">
            <a:extLst>
              <a:ext uri="{FF2B5EF4-FFF2-40B4-BE49-F238E27FC236}">
                <a16:creationId xmlns:a16="http://schemas.microsoft.com/office/drawing/2014/main" id="{BB17610E-5F7E-F24F-8D28-5222CA514621}"/>
              </a:ext>
            </a:extLst>
          </p:cNvPr>
          <p:cNvSpPr>
            <a:spLocks noGrp="1"/>
          </p:cNvSpPr>
          <p:nvPr>
            <p:ph type="body" sz="quarter" idx="11" hasCustomPrompt="1"/>
          </p:nvPr>
        </p:nvSpPr>
        <p:spPr>
          <a:xfrm>
            <a:off x="8499475" y="6318354"/>
            <a:ext cx="3244850" cy="225900"/>
          </a:xfrm>
          <a:prstGeom prst="rect">
            <a:avLst/>
          </a:prstGeom>
        </p:spPr>
        <p:txBody>
          <a:bodyPr/>
          <a:lstStyle>
            <a:lvl1pPr marL="0" indent="0" algn="r">
              <a:buNone/>
              <a:defRPr sz="1600" b="0" i="0">
                <a:latin typeface="Arial" panose="020B0604020202020204" pitchFamily="34" charset="0"/>
                <a:ea typeface="Open Sans Light" panose="020B0606030504020204" pitchFamily="34" charset="0"/>
                <a:cs typeface="Arial" panose="020B0604020202020204" pitchFamily="34" charset="0"/>
              </a:defRPr>
            </a:lvl1pPr>
          </a:lstStyle>
          <a:p>
            <a:pPr lvl="0"/>
            <a:r>
              <a:rPr lang="en-US" dirty="0"/>
              <a:t>Date</a:t>
            </a:r>
          </a:p>
        </p:txBody>
      </p:sp>
      <p:pic>
        <p:nvPicPr>
          <p:cNvPr id="2" name="Picture 1" descr="University of Cambridge logo">
            <a:extLst>
              <a:ext uri="{FF2B5EF4-FFF2-40B4-BE49-F238E27FC236}">
                <a16:creationId xmlns:a16="http://schemas.microsoft.com/office/drawing/2014/main" id="{99D77C5B-A440-03E4-D747-A45158F13E6C}"/>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377749" y="438056"/>
            <a:ext cx="1361678" cy="285281"/>
          </a:xfrm>
          <a:prstGeom prst="rect">
            <a:avLst/>
          </a:prstGeom>
        </p:spPr>
      </p:pic>
    </p:spTree>
    <p:extLst>
      <p:ext uri="{BB962C8B-B14F-4D97-AF65-F5344CB8AC3E}">
        <p14:creationId xmlns:p14="http://schemas.microsoft.com/office/powerpoint/2010/main" val="764183767"/>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34" Type="http://schemas.openxmlformats.org/officeDocument/2006/relationships/theme" Target="../theme/theme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rgbClr val="FFFFFF"/>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205628043"/>
      </p:ext>
    </p:extLst>
  </p:cSld>
  <p:clrMap bg1="lt1" tx1="dk1" bg2="lt2" tx2="dk2" accent1="accent1" accent2="accent2" accent3="accent3" accent4="accent4" accent5="accent5" accent6="accent6" hlink="hlink" folHlink="folHlink"/>
  <p:sldLayoutIdLst>
    <p:sldLayoutId id="2147483926" r:id="rId1"/>
    <p:sldLayoutId id="2147483822" r:id="rId2"/>
    <p:sldLayoutId id="2147483756" r:id="rId3"/>
    <p:sldLayoutId id="2147483823" r:id="rId4"/>
    <p:sldLayoutId id="2147483911" r:id="rId5"/>
    <p:sldLayoutId id="2147483912" r:id="rId6"/>
    <p:sldLayoutId id="2147483927" r:id="rId7"/>
    <p:sldLayoutId id="2147483826" r:id="rId8"/>
    <p:sldLayoutId id="2147483929" r:id="rId9"/>
    <p:sldLayoutId id="2147483827" r:id="rId10"/>
    <p:sldLayoutId id="2147483916" r:id="rId11"/>
    <p:sldLayoutId id="2147483922" r:id="rId12"/>
    <p:sldLayoutId id="2147483932" r:id="rId13"/>
    <p:sldLayoutId id="2147483933" r:id="rId14"/>
    <p:sldLayoutId id="2147483923" r:id="rId15"/>
    <p:sldLayoutId id="2147483936" r:id="rId16"/>
    <p:sldLayoutId id="2147483935" r:id="rId17"/>
    <p:sldLayoutId id="2147483915" r:id="rId18"/>
    <p:sldLayoutId id="2147483937" r:id="rId19"/>
    <p:sldLayoutId id="2147483913" r:id="rId20"/>
    <p:sldLayoutId id="2147483920" r:id="rId21"/>
    <p:sldLayoutId id="2147483914" r:id="rId22"/>
    <p:sldLayoutId id="2147483847" r:id="rId23"/>
    <p:sldLayoutId id="2147483858" r:id="rId24"/>
    <p:sldLayoutId id="2147483848" r:id="rId25"/>
    <p:sldLayoutId id="2147483764" r:id="rId26"/>
    <p:sldLayoutId id="2147483755" r:id="rId27"/>
    <p:sldLayoutId id="2147483754" r:id="rId28"/>
    <p:sldLayoutId id="2147483763" r:id="rId29"/>
    <p:sldLayoutId id="2147483931" r:id="rId30"/>
    <p:sldLayoutId id="2147483917" r:id="rId31"/>
    <p:sldLayoutId id="2147483930" r:id="rId32"/>
    <p:sldLayoutId id="2147483921" r:id="rId3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18.xml"/><Relationship Id="rId4" Type="http://schemas.openxmlformats.org/officeDocument/2006/relationships/image" Target="../media/image6.pn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3" Type="http://schemas.openxmlformats.org/officeDocument/2006/relationships/hyperlink" Target="https://www.ubs.admin.cam.ac.uk/home-office-licensing/terms-reference-tor" TargetMode="External"/><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7.xml"/><Relationship Id="rId1" Type="http://schemas.openxmlformats.org/officeDocument/2006/relationships/slideLayout" Target="../slideLayouts/slideLayout3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9D73CA25-13A7-1B40-A403-630AFA3F9FC0}"/>
              </a:ext>
            </a:extLst>
          </p:cNvPr>
          <p:cNvSpPr>
            <a:spLocks noGrp="1"/>
          </p:cNvSpPr>
          <p:nvPr>
            <p:ph type="title" idx="4294967295"/>
          </p:nvPr>
        </p:nvSpPr>
        <p:spPr>
          <a:xfrm>
            <a:off x="381685" y="1918741"/>
            <a:ext cx="3782811" cy="3223172"/>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r>
              <a:rPr lang="en-US" sz="3600" dirty="0">
                <a:solidFill>
                  <a:srgbClr val="000000"/>
                </a:solidFill>
                <a:latin typeface="Arial" panose="020B0604020202020204" pitchFamily="34" charset="0"/>
                <a:ea typeface="+mn-ea"/>
                <a:cs typeface="Arial" panose="020B0604020202020204" pitchFamily="34" charset="0"/>
              </a:rPr>
              <a:t>AWERB Training Day </a:t>
            </a:r>
            <a:br>
              <a:rPr lang="en-US" sz="3600" dirty="0">
                <a:solidFill>
                  <a:srgbClr val="000000"/>
                </a:solidFill>
                <a:latin typeface="Arial" panose="020B0604020202020204" pitchFamily="34" charset="0"/>
                <a:ea typeface="+mn-ea"/>
                <a:cs typeface="Arial" panose="020B0604020202020204" pitchFamily="34" charset="0"/>
              </a:rPr>
            </a:br>
            <a:br>
              <a:rPr lang="en-US" sz="3600" dirty="0">
                <a:solidFill>
                  <a:srgbClr val="000000"/>
                </a:solidFill>
                <a:latin typeface="Arial" panose="020B0604020202020204" pitchFamily="34" charset="0"/>
                <a:ea typeface="+mn-ea"/>
                <a:cs typeface="Arial" panose="020B0604020202020204" pitchFamily="34" charset="0"/>
              </a:rPr>
            </a:br>
            <a:r>
              <a:rPr kumimoji="0" lang="en-US" sz="360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Introduction </a:t>
            </a:r>
          </a:p>
        </p:txBody>
      </p:sp>
    </p:spTree>
  </p:cSld>
  <p:clrMapOvr>
    <a:masterClrMapping/>
  </p:clrMapOvr>
  <p:transition spd="me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D60C0B89-B8B1-0644-B426-446973C30880}"/>
              </a:ext>
            </a:extLst>
          </p:cNvPr>
          <p:cNvSpPr>
            <a:spLocks noGrp="1"/>
          </p:cNvSpPr>
          <p:nvPr>
            <p:ph type="pic" sz="quarter" idx="10"/>
          </p:nvPr>
        </p:nvSpPr>
        <p:spPr>
          <a:xfrm>
            <a:off x="4347092" y="126055"/>
            <a:ext cx="7951786" cy="6858000"/>
          </a:xfrm>
        </p:spPr>
        <p:txBody>
          <a:bodyPr/>
          <a:lstStyle/>
          <a:p>
            <a:endParaRPr lang="en-GB" dirty="0">
              <a:latin typeface="Arial" panose="020B0604020202020204" pitchFamily="34" charset="0"/>
              <a:cs typeface="Arial" panose="020B0604020202020204" pitchFamily="34" charset="0"/>
            </a:endParaRPr>
          </a:p>
          <a:p>
            <a:endParaRPr lang="en-GB" dirty="0">
              <a:latin typeface="Arial" panose="020B0604020202020204" pitchFamily="34" charset="0"/>
              <a:cs typeface="Arial" panose="020B0604020202020204" pitchFamily="34" charset="0"/>
            </a:endParaRPr>
          </a:p>
          <a:p>
            <a:r>
              <a:rPr lang="en-GB" dirty="0">
                <a:latin typeface="Arial" panose="020B0604020202020204" pitchFamily="34" charset="0"/>
                <a:cs typeface="Arial" panose="020B0604020202020204" pitchFamily="34" charset="0"/>
              </a:rPr>
              <a:t>What is AWERB and Named Persons</a:t>
            </a:r>
          </a:p>
          <a:p>
            <a:pPr marL="0" indent="0">
              <a:buNone/>
            </a:pPr>
            <a:endParaRPr lang="en-GB" dirty="0">
              <a:latin typeface="Arial" panose="020B0604020202020204" pitchFamily="34" charset="0"/>
              <a:cs typeface="Arial" panose="020B0604020202020204" pitchFamily="34" charset="0"/>
            </a:endParaRPr>
          </a:p>
          <a:p>
            <a:r>
              <a:rPr lang="en-GB" dirty="0">
                <a:latin typeface="Arial" panose="020B0604020202020204" pitchFamily="34" charset="0"/>
                <a:cs typeface="Arial" panose="020B0604020202020204" pitchFamily="34" charset="0"/>
              </a:rPr>
              <a:t>What’s the legal requirement of:</a:t>
            </a:r>
          </a:p>
          <a:p>
            <a:pPr marL="0" indent="0">
              <a:buNone/>
            </a:pPr>
            <a:endParaRPr lang="en-GB" dirty="0">
              <a:latin typeface="Arial" panose="020B0604020202020204" pitchFamily="34" charset="0"/>
              <a:cs typeface="Arial" panose="020B0604020202020204" pitchFamily="34" charset="0"/>
            </a:endParaRPr>
          </a:p>
          <a:p>
            <a:pPr lvl="1"/>
            <a:r>
              <a:rPr lang="en-GB" dirty="0">
                <a:latin typeface="Arial" panose="020B0604020202020204" pitchFamily="34" charset="0"/>
                <a:cs typeface="Arial" panose="020B0604020202020204" pitchFamily="34" charset="0"/>
              </a:rPr>
              <a:t>AWERB</a:t>
            </a:r>
          </a:p>
          <a:p>
            <a:pPr lvl="1"/>
            <a:r>
              <a:rPr lang="en-GB" dirty="0">
                <a:latin typeface="Arial" panose="020B0604020202020204" pitchFamily="34" charset="0"/>
                <a:cs typeface="Arial" panose="020B0604020202020204" pitchFamily="34" charset="0"/>
              </a:rPr>
              <a:t>Named Roles</a:t>
            </a:r>
          </a:p>
          <a:p>
            <a:pPr marL="0" indent="0">
              <a:buNone/>
            </a:pPr>
            <a:endParaRPr lang="en-GB" dirty="0">
              <a:latin typeface="Arial" panose="020B0604020202020204" pitchFamily="34" charset="0"/>
              <a:cs typeface="Arial" panose="020B0604020202020204" pitchFamily="34" charset="0"/>
            </a:endParaRPr>
          </a:p>
          <a:p>
            <a:r>
              <a:rPr lang="en-GB" dirty="0">
                <a:latin typeface="Arial" panose="020B0604020202020204" pitchFamily="34" charset="0"/>
                <a:cs typeface="Arial" panose="020B0604020202020204" pitchFamily="34" charset="0"/>
              </a:rPr>
              <a:t>Terms of Reference </a:t>
            </a:r>
          </a:p>
          <a:p>
            <a:pPr marL="0" indent="0">
              <a:buNone/>
            </a:pPr>
            <a:endParaRPr lang="en-GB" dirty="0">
              <a:latin typeface="Arial" panose="020B0604020202020204" pitchFamily="34" charset="0"/>
              <a:cs typeface="Arial" panose="020B0604020202020204" pitchFamily="34" charset="0"/>
            </a:endParaRPr>
          </a:p>
          <a:p>
            <a:r>
              <a:rPr lang="en-GB" dirty="0">
                <a:latin typeface="Arial" panose="020B0604020202020204" pitchFamily="34" charset="0"/>
                <a:cs typeface="Arial" panose="020B0604020202020204" pitchFamily="34" charset="0"/>
              </a:rPr>
              <a:t>The aim for today </a:t>
            </a:r>
          </a:p>
          <a:p>
            <a:pPr marL="0" indent="0">
              <a:buNone/>
            </a:pPr>
            <a:endParaRPr lang="en-US" dirty="0"/>
          </a:p>
        </p:txBody>
      </p:sp>
    </p:spTree>
    <p:extLst>
      <p:ext uri="{BB962C8B-B14F-4D97-AF65-F5344CB8AC3E}">
        <p14:creationId xmlns:p14="http://schemas.microsoft.com/office/powerpoint/2010/main" val="3110985055"/>
      </p:ext>
    </p:extLst>
  </p:cSld>
  <p:clrMapOvr>
    <a:masterClrMapping/>
  </p:clrMapOvr>
  <p:transition spd="med"/>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26" name="UoC_BrandTexture_SingleColour_RGB_UoC_SingleColour_LCB_Texture_CMYK.png">
            <a:extLst>
              <a:ext uri="{C183D7F6-B498-43B3-948B-1728B52AA6E4}">
                <adec:decorative xmlns:adec="http://schemas.microsoft.com/office/drawing/2017/decorative" val="1"/>
              </a:ext>
            </a:extLst>
          </p:cNvPr>
          <p:cNvPicPr>
            <a:picLocks noChangeAspect="1"/>
          </p:cNvPicPr>
          <p:nvPr/>
        </p:nvPicPr>
        <p:blipFill>
          <a:blip r:embed="rId3"/>
          <a:srcRect l="28599" t="27112" r="59448" b="51648"/>
          <a:stretch>
            <a:fillRect/>
          </a:stretch>
        </p:blipFill>
        <p:spPr>
          <a:xfrm>
            <a:off x="9792760" y="2154883"/>
            <a:ext cx="1981737" cy="1981667"/>
          </a:xfrm>
          <a:custGeom>
            <a:avLst/>
            <a:gdLst/>
            <a:ahLst/>
            <a:cxnLst>
              <a:cxn ang="0">
                <a:pos x="wd2" y="hd2"/>
              </a:cxn>
              <a:cxn ang="5400000">
                <a:pos x="wd2" y="hd2"/>
              </a:cxn>
              <a:cxn ang="10800000">
                <a:pos x="wd2" y="hd2"/>
              </a:cxn>
              <a:cxn ang="16200000">
                <a:pos x="wd2" y="hd2"/>
              </a:cxn>
            </a:cxnLst>
            <a:rect l="0" t="0" r="r" b="b"/>
            <a:pathLst>
              <a:path w="19679" h="20595" extrusionOk="0">
                <a:moveTo>
                  <a:pt x="9837" y="0"/>
                </a:moveTo>
                <a:cubicBezTo>
                  <a:pt x="7319" y="0"/>
                  <a:pt x="4802" y="1005"/>
                  <a:pt x="2881" y="3015"/>
                </a:cubicBezTo>
                <a:cubicBezTo>
                  <a:pt x="-961" y="7036"/>
                  <a:pt x="-961" y="13558"/>
                  <a:pt x="2881" y="17579"/>
                </a:cubicBezTo>
                <a:cubicBezTo>
                  <a:pt x="6723" y="21600"/>
                  <a:pt x="12955" y="21600"/>
                  <a:pt x="16797" y="17579"/>
                </a:cubicBezTo>
                <a:cubicBezTo>
                  <a:pt x="20639" y="13558"/>
                  <a:pt x="20639" y="7036"/>
                  <a:pt x="16797" y="3015"/>
                </a:cubicBezTo>
                <a:cubicBezTo>
                  <a:pt x="14876" y="1005"/>
                  <a:pt x="12355" y="0"/>
                  <a:pt x="9837" y="0"/>
                </a:cubicBezTo>
                <a:close/>
              </a:path>
            </a:pathLst>
          </a:custGeom>
          <a:ln w="12700">
            <a:miter lim="400000"/>
          </a:ln>
        </p:spPr>
      </p:pic>
      <p:pic>
        <p:nvPicPr>
          <p:cNvPr id="1925" name="UoC_BrandTexture_SingleColour_RGB_UoC_SingleColour_CB_Texture_CMYK.png">
            <a:extLst>
              <a:ext uri="{C183D7F6-B498-43B3-948B-1728B52AA6E4}">
                <adec:decorative xmlns:adec="http://schemas.microsoft.com/office/drawing/2017/decorative" val="1"/>
              </a:ext>
            </a:extLst>
          </p:cNvPr>
          <p:cNvPicPr>
            <a:picLocks noChangeAspect="1"/>
          </p:cNvPicPr>
          <p:nvPr/>
        </p:nvPicPr>
        <p:blipFill>
          <a:blip r:embed="rId4"/>
          <a:srcRect l="68485" t="40686" r="15253" b="30417"/>
          <a:stretch>
            <a:fillRect/>
          </a:stretch>
        </p:blipFill>
        <p:spPr>
          <a:xfrm>
            <a:off x="7461933" y="2180282"/>
            <a:ext cx="1981737" cy="1981667"/>
          </a:xfrm>
          <a:custGeom>
            <a:avLst/>
            <a:gdLst/>
            <a:ahLst/>
            <a:cxnLst>
              <a:cxn ang="0">
                <a:pos x="wd2" y="hd2"/>
              </a:cxn>
              <a:cxn ang="5400000">
                <a:pos x="wd2" y="hd2"/>
              </a:cxn>
              <a:cxn ang="10800000">
                <a:pos x="wd2" y="hd2"/>
              </a:cxn>
              <a:cxn ang="16200000">
                <a:pos x="wd2" y="hd2"/>
              </a:cxn>
            </a:cxnLst>
            <a:rect l="0" t="0" r="r" b="b"/>
            <a:pathLst>
              <a:path w="19679" h="20595" extrusionOk="0">
                <a:moveTo>
                  <a:pt x="9837" y="0"/>
                </a:moveTo>
                <a:cubicBezTo>
                  <a:pt x="7319" y="0"/>
                  <a:pt x="4802" y="1005"/>
                  <a:pt x="2881" y="3015"/>
                </a:cubicBezTo>
                <a:cubicBezTo>
                  <a:pt x="-961" y="7036"/>
                  <a:pt x="-961" y="13558"/>
                  <a:pt x="2881" y="17579"/>
                </a:cubicBezTo>
                <a:cubicBezTo>
                  <a:pt x="6723" y="21600"/>
                  <a:pt x="12955" y="21600"/>
                  <a:pt x="16797" y="17579"/>
                </a:cubicBezTo>
                <a:cubicBezTo>
                  <a:pt x="20639" y="13558"/>
                  <a:pt x="20639" y="7036"/>
                  <a:pt x="16797" y="3015"/>
                </a:cubicBezTo>
                <a:cubicBezTo>
                  <a:pt x="14876" y="1005"/>
                  <a:pt x="12355" y="0"/>
                  <a:pt x="9837" y="0"/>
                </a:cubicBezTo>
                <a:close/>
              </a:path>
            </a:pathLst>
          </a:custGeom>
          <a:ln w="12700">
            <a:miter lim="400000"/>
          </a:ln>
        </p:spPr>
      </p:pic>
      <p:pic>
        <p:nvPicPr>
          <p:cNvPr id="1924" name="UoC_BrandTexture_SingleColour_RGB_UoC_SingleColour_LCB_Texture_CMYK.png">
            <a:extLst>
              <a:ext uri="{C183D7F6-B498-43B3-948B-1728B52AA6E4}">
                <adec:decorative xmlns:adec="http://schemas.microsoft.com/office/drawing/2017/decorative" val="1"/>
              </a:ext>
            </a:extLst>
          </p:cNvPr>
          <p:cNvPicPr>
            <a:picLocks noChangeAspect="1"/>
          </p:cNvPicPr>
          <p:nvPr/>
        </p:nvPicPr>
        <p:blipFill>
          <a:blip r:embed="rId3"/>
          <a:srcRect l="23445" t="48894" r="56069" b="14702"/>
          <a:stretch>
            <a:fillRect/>
          </a:stretch>
        </p:blipFill>
        <p:spPr>
          <a:xfrm>
            <a:off x="5131106" y="2180282"/>
            <a:ext cx="1981738" cy="1968967"/>
          </a:xfrm>
          <a:custGeom>
            <a:avLst/>
            <a:gdLst/>
            <a:ahLst/>
            <a:cxnLst>
              <a:cxn ang="0">
                <a:pos x="wd2" y="hd2"/>
              </a:cxn>
              <a:cxn ang="5400000">
                <a:pos x="wd2" y="hd2"/>
              </a:cxn>
              <a:cxn ang="10800000">
                <a:pos x="wd2" y="hd2"/>
              </a:cxn>
              <a:cxn ang="16200000">
                <a:pos x="wd2" y="hd2"/>
              </a:cxn>
            </a:cxnLst>
            <a:rect l="0" t="0" r="r" b="b"/>
            <a:pathLst>
              <a:path w="19679" h="20595" extrusionOk="0">
                <a:moveTo>
                  <a:pt x="9837" y="0"/>
                </a:moveTo>
                <a:cubicBezTo>
                  <a:pt x="7319" y="0"/>
                  <a:pt x="4802" y="1005"/>
                  <a:pt x="2881" y="3015"/>
                </a:cubicBezTo>
                <a:cubicBezTo>
                  <a:pt x="-961" y="7036"/>
                  <a:pt x="-961" y="13558"/>
                  <a:pt x="2881" y="17579"/>
                </a:cubicBezTo>
                <a:cubicBezTo>
                  <a:pt x="6723" y="21600"/>
                  <a:pt x="12955" y="21600"/>
                  <a:pt x="16797" y="17579"/>
                </a:cubicBezTo>
                <a:cubicBezTo>
                  <a:pt x="20639" y="13558"/>
                  <a:pt x="20639" y="7036"/>
                  <a:pt x="16797" y="3015"/>
                </a:cubicBezTo>
                <a:cubicBezTo>
                  <a:pt x="14876" y="1005"/>
                  <a:pt x="12355" y="0"/>
                  <a:pt x="9837" y="0"/>
                </a:cubicBezTo>
                <a:close/>
              </a:path>
            </a:pathLst>
          </a:custGeom>
          <a:ln w="12700">
            <a:miter lim="400000"/>
          </a:ln>
        </p:spPr>
      </p:pic>
      <p:pic>
        <p:nvPicPr>
          <p:cNvPr id="1927" name="UoC_BrandTexture_SingleColour_RGB_UoC_SingleColour_CB_Texture_CMYK.png">
            <a:extLst>
              <a:ext uri="{C183D7F6-B498-43B3-948B-1728B52AA6E4}">
                <adec:decorative xmlns:adec="http://schemas.microsoft.com/office/drawing/2017/decorative" val="1"/>
              </a:ext>
            </a:extLst>
          </p:cNvPr>
          <p:cNvPicPr>
            <a:picLocks noChangeAspect="1"/>
          </p:cNvPicPr>
          <p:nvPr/>
        </p:nvPicPr>
        <p:blipFill>
          <a:blip r:embed="rId4"/>
          <a:srcRect l="49862" t="50848" r="33876" b="20256"/>
          <a:stretch>
            <a:fillRect/>
          </a:stretch>
        </p:blipFill>
        <p:spPr>
          <a:xfrm>
            <a:off x="2800279" y="2167582"/>
            <a:ext cx="1981738" cy="1981667"/>
          </a:xfrm>
          <a:custGeom>
            <a:avLst/>
            <a:gdLst/>
            <a:ahLst/>
            <a:cxnLst>
              <a:cxn ang="0">
                <a:pos x="wd2" y="hd2"/>
              </a:cxn>
              <a:cxn ang="5400000">
                <a:pos x="wd2" y="hd2"/>
              </a:cxn>
              <a:cxn ang="10800000">
                <a:pos x="wd2" y="hd2"/>
              </a:cxn>
              <a:cxn ang="16200000">
                <a:pos x="wd2" y="hd2"/>
              </a:cxn>
            </a:cxnLst>
            <a:rect l="0" t="0" r="r" b="b"/>
            <a:pathLst>
              <a:path w="19679" h="20595" extrusionOk="0">
                <a:moveTo>
                  <a:pt x="9837" y="0"/>
                </a:moveTo>
                <a:cubicBezTo>
                  <a:pt x="7319" y="0"/>
                  <a:pt x="4802" y="1005"/>
                  <a:pt x="2881" y="3015"/>
                </a:cubicBezTo>
                <a:cubicBezTo>
                  <a:pt x="-961" y="7036"/>
                  <a:pt x="-961" y="13558"/>
                  <a:pt x="2881" y="17579"/>
                </a:cubicBezTo>
                <a:cubicBezTo>
                  <a:pt x="6723" y="21600"/>
                  <a:pt x="12955" y="21600"/>
                  <a:pt x="16797" y="17579"/>
                </a:cubicBezTo>
                <a:cubicBezTo>
                  <a:pt x="20639" y="13558"/>
                  <a:pt x="20639" y="7036"/>
                  <a:pt x="16797" y="3015"/>
                </a:cubicBezTo>
                <a:cubicBezTo>
                  <a:pt x="14876" y="1005"/>
                  <a:pt x="12355" y="0"/>
                  <a:pt x="9837" y="0"/>
                </a:cubicBezTo>
                <a:close/>
              </a:path>
            </a:pathLst>
          </a:custGeom>
          <a:ln w="12700">
            <a:miter lim="400000"/>
          </a:ln>
        </p:spPr>
      </p:pic>
      <p:pic>
        <p:nvPicPr>
          <p:cNvPr id="1932" name="UoC_BrandTexture_SingleColour_RGB_UoC_SingleColour_LCB_Texture_CMYK.png">
            <a:extLst>
              <a:ext uri="{C183D7F6-B498-43B3-948B-1728B52AA6E4}">
                <adec:decorative xmlns:adec="http://schemas.microsoft.com/office/drawing/2017/decorative" val="1"/>
              </a:ext>
            </a:extLst>
          </p:cNvPr>
          <p:cNvPicPr>
            <a:picLocks noChangeAspect="1"/>
          </p:cNvPicPr>
          <p:nvPr/>
        </p:nvPicPr>
        <p:blipFill>
          <a:blip r:embed="rId3"/>
          <a:srcRect l="50836" t="60889" r="32259" b="9072"/>
          <a:stretch>
            <a:fillRect/>
          </a:stretch>
        </p:blipFill>
        <p:spPr>
          <a:xfrm>
            <a:off x="469453" y="2167582"/>
            <a:ext cx="1981737" cy="1981667"/>
          </a:xfrm>
          <a:custGeom>
            <a:avLst/>
            <a:gdLst/>
            <a:ahLst/>
            <a:cxnLst>
              <a:cxn ang="0">
                <a:pos x="wd2" y="hd2"/>
              </a:cxn>
              <a:cxn ang="5400000">
                <a:pos x="wd2" y="hd2"/>
              </a:cxn>
              <a:cxn ang="10800000">
                <a:pos x="wd2" y="hd2"/>
              </a:cxn>
              <a:cxn ang="16200000">
                <a:pos x="wd2" y="hd2"/>
              </a:cxn>
            </a:cxnLst>
            <a:rect l="0" t="0" r="r" b="b"/>
            <a:pathLst>
              <a:path w="19679" h="20595" extrusionOk="0">
                <a:moveTo>
                  <a:pt x="9837" y="0"/>
                </a:moveTo>
                <a:cubicBezTo>
                  <a:pt x="7319" y="0"/>
                  <a:pt x="4802" y="1005"/>
                  <a:pt x="2881" y="3015"/>
                </a:cubicBezTo>
                <a:cubicBezTo>
                  <a:pt x="-961" y="7036"/>
                  <a:pt x="-961" y="13558"/>
                  <a:pt x="2881" y="17579"/>
                </a:cubicBezTo>
                <a:cubicBezTo>
                  <a:pt x="6723" y="21600"/>
                  <a:pt x="12955" y="21600"/>
                  <a:pt x="16797" y="17579"/>
                </a:cubicBezTo>
                <a:cubicBezTo>
                  <a:pt x="20639" y="13558"/>
                  <a:pt x="20639" y="7036"/>
                  <a:pt x="16797" y="3015"/>
                </a:cubicBezTo>
                <a:cubicBezTo>
                  <a:pt x="14876" y="1005"/>
                  <a:pt x="12355" y="0"/>
                  <a:pt x="9837" y="0"/>
                </a:cubicBezTo>
                <a:close/>
              </a:path>
            </a:pathLst>
          </a:custGeom>
          <a:ln w="12700">
            <a:miter lim="400000"/>
          </a:ln>
        </p:spPr>
      </p:pic>
      <p:sp>
        <p:nvSpPr>
          <p:cNvPr id="4" name="Title 3">
            <a:extLst>
              <a:ext uri="{FF2B5EF4-FFF2-40B4-BE49-F238E27FC236}">
                <a16:creationId xmlns:a16="http://schemas.microsoft.com/office/drawing/2014/main" id="{49695F06-DB76-7549-878B-189A571A37B6}"/>
              </a:ext>
            </a:extLst>
          </p:cNvPr>
          <p:cNvSpPr>
            <a:spLocks noGrp="1"/>
          </p:cNvSpPr>
          <p:nvPr>
            <p:ph type="title"/>
          </p:nvPr>
        </p:nvSpPr>
        <p:spPr/>
        <p:txBody>
          <a:bodyPr>
            <a:normAutofit fontScale="90000"/>
          </a:bodyPr>
          <a:lstStyle/>
          <a:p>
            <a:r>
              <a:rPr lang="en-US" dirty="0"/>
              <a:t>What does AWERB stand for..</a:t>
            </a:r>
          </a:p>
        </p:txBody>
      </p:sp>
      <p:sp>
        <p:nvSpPr>
          <p:cNvPr id="23" name="Text Placeholder 22">
            <a:extLst>
              <a:ext uri="{FF2B5EF4-FFF2-40B4-BE49-F238E27FC236}">
                <a16:creationId xmlns:a16="http://schemas.microsoft.com/office/drawing/2014/main" id="{F5176E7E-B5FB-4D15-B319-AE5A0708C471}"/>
              </a:ext>
            </a:extLst>
          </p:cNvPr>
          <p:cNvSpPr>
            <a:spLocks noGrp="1"/>
          </p:cNvSpPr>
          <p:nvPr>
            <p:ph type="body" sz="quarter" idx="10"/>
          </p:nvPr>
        </p:nvSpPr>
        <p:spPr/>
        <p:txBody>
          <a:bodyPr/>
          <a:lstStyle/>
          <a:p>
            <a:r>
              <a:rPr lang="en-US" dirty="0"/>
              <a:t>Animal </a:t>
            </a:r>
          </a:p>
        </p:txBody>
      </p:sp>
      <p:sp>
        <p:nvSpPr>
          <p:cNvPr id="24" name="Text Placeholder 23">
            <a:extLst>
              <a:ext uri="{FF2B5EF4-FFF2-40B4-BE49-F238E27FC236}">
                <a16:creationId xmlns:a16="http://schemas.microsoft.com/office/drawing/2014/main" id="{A8E15853-4FDB-612B-0A5E-2D80654BD3A4}"/>
              </a:ext>
            </a:extLst>
          </p:cNvPr>
          <p:cNvSpPr>
            <a:spLocks noGrp="1"/>
          </p:cNvSpPr>
          <p:nvPr>
            <p:ph type="body" sz="quarter" idx="11"/>
          </p:nvPr>
        </p:nvSpPr>
        <p:spPr/>
        <p:txBody>
          <a:bodyPr/>
          <a:lstStyle/>
          <a:p>
            <a:r>
              <a:rPr lang="en-US" dirty="0"/>
              <a:t>Welfare</a:t>
            </a:r>
          </a:p>
        </p:txBody>
      </p:sp>
      <p:sp>
        <p:nvSpPr>
          <p:cNvPr id="25" name="Text Placeholder 24">
            <a:extLst>
              <a:ext uri="{FF2B5EF4-FFF2-40B4-BE49-F238E27FC236}">
                <a16:creationId xmlns:a16="http://schemas.microsoft.com/office/drawing/2014/main" id="{50DAC401-B8BB-D594-E9C5-E63ECC3A854E}"/>
              </a:ext>
            </a:extLst>
          </p:cNvPr>
          <p:cNvSpPr>
            <a:spLocks noGrp="1"/>
          </p:cNvSpPr>
          <p:nvPr>
            <p:ph type="body" sz="quarter" idx="12"/>
          </p:nvPr>
        </p:nvSpPr>
        <p:spPr/>
        <p:txBody>
          <a:bodyPr/>
          <a:lstStyle/>
          <a:p>
            <a:r>
              <a:rPr lang="en-US" dirty="0"/>
              <a:t>Review</a:t>
            </a:r>
          </a:p>
        </p:txBody>
      </p:sp>
      <p:sp>
        <p:nvSpPr>
          <p:cNvPr id="26" name="Text Placeholder 25">
            <a:extLst>
              <a:ext uri="{FF2B5EF4-FFF2-40B4-BE49-F238E27FC236}">
                <a16:creationId xmlns:a16="http://schemas.microsoft.com/office/drawing/2014/main" id="{A62085F5-C1AA-7833-ECD6-702C19AAEEE3}"/>
              </a:ext>
            </a:extLst>
          </p:cNvPr>
          <p:cNvSpPr>
            <a:spLocks noGrp="1"/>
          </p:cNvSpPr>
          <p:nvPr>
            <p:ph type="body" sz="quarter" idx="13"/>
          </p:nvPr>
        </p:nvSpPr>
        <p:spPr/>
        <p:txBody>
          <a:bodyPr/>
          <a:lstStyle/>
          <a:p>
            <a:r>
              <a:rPr lang="en-US" dirty="0"/>
              <a:t>Body </a:t>
            </a:r>
          </a:p>
        </p:txBody>
      </p:sp>
      <p:sp>
        <p:nvSpPr>
          <p:cNvPr id="27" name="Text Placeholder 26">
            <a:extLst>
              <a:ext uri="{FF2B5EF4-FFF2-40B4-BE49-F238E27FC236}">
                <a16:creationId xmlns:a16="http://schemas.microsoft.com/office/drawing/2014/main" id="{D6D81FF3-1FA4-6500-270E-174B060A6409}"/>
              </a:ext>
            </a:extLst>
          </p:cNvPr>
          <p:cNvSpPr>
            <a:spLocks noGrp="1"/>
          </p:cNvSpPr>
          <p:nvPr>
            <p:ph type="body" sz="quarter" idx="14"/>
          </p:nvPr>
        </p:nvSpPr>
        <p:spPr/>
        <p:txBody>
          <a:bodyPr/>
          <a:lstStyle/>
          <a:p>
            <a:r>
              <a:rPr lang="en-US" dirty="0"/>
              <a:t>Ethical</a:t>
            </a:r>
          </a:p>
        </p:txBody>
      </p:sp>
      <p:sp>
        <p:nvSpPr>
          <p:cNvPr id="28" name="Picture Placeholder 27">
            <a:extLst>
              <a:ext uri="{FF2B5EF4-FFF2-40B4-BE49-F238E27FC236}">
                <a16:creationId xmlns:a16="http://schemas.microsoft.com/office/drawing/2014/main" id="{CF55AD1C-2CFB-8FE9-78B7-6229C257C31E}"/>
              </a:ext>
            </a:extLst>
          </p:cNvPr>
          <p:cNvSpPr>
            <a:spLocks noGrp="1"/>
          </p:cNvSpPr>
          <p:nvPr>
            <p:ph type="pic" sz="quarter" idx="15"/>
          </p:nvPr>
        </p:nvSpPr>
        <p:spPr/>
        <p:txBody>
          <a:bodyPr/>
          <a:lstStyle/>
          <a:p>
            <a:pPr algn="just"/>
            <a:r>
              <a:rPr lang="en-US" sz="6000" dirty="0">
                <a:latin typeface="Arial" panose="020B0604020202020204" pitchFamily="34" charset="0"/>
                <a:cs typeface="Arial" panose="020B0604020202020204" pitchFamily="34" charset="0"/>
              </a:rPr>
              <a:t>  A</a:t>
            </a:r>
          </a:p>
        </p:txBody>
      </p:sp>
      <p:sp>
        <p:nvSpPr>
          <p:cNvPr id="29" name="Picture Placeholder 28">
            <a:extLst>
              <a:ext uri="{FF2B5EF4-FFF2-40B4-BE49-F238E27FC236}">
                <a16:creationId xmlns:a16="http://schemas.microsoft.com/office/drawing/2014/main" id="{4F0D1D9E-C5EC-20A0-6D0E-306C39B58659}"/>
              </a:ext>
            </a:extLst>
          </p:cNvPr>
          <p:cNvSpPr>
            <a:spLocks noGrp="1"/>
          </p:cNvSpPr>
          <p:nvPr>
            <p:ph type="pic" sz="quarter" idx="16"/>
          </p:nvPr>
        </p:nvSpPr>
        <p:spPr/>
        <p:txBody>
          <a:bodyPr/>
          <a:lstStyle/>
          <a:p>
            <a:r>
              <a:rPr lang="en-US" sz="6000" dirty="0">
                <a:latin typeface="Arial" panose="020B0604020202020204" pitchFamily="34" charset="0"/>
                <a:cs typeface="Arial" panose="020B0604020202020204" pitchFamily="34" charset="0"/>
              </a:rPr>
              <a:t> W</a:t>
            </a:r>
          </a:p>
        </p:txBody>
      </p:sp>
      <p:sp>
        <p:nvSpPr>
          <p:cNvPr id="30" name="Picture Placeholder 29">
            <a:extLst>
              <a:ext uri="{FF2B5EF4-FFF2-40B4-BE49-F238E27FC236}">
                <a16:creationId xmlns:a16="http://schemas.microsoft.com/office/drawing/2014/main" id="{7E1CB7AF-1B93-56FA-2DE9-6B103C066727}"/>
              </a:ext>
            </a:extLst>
          </p:cNvPr>
          <p:cNvSpPr>
            <a:spLocks noGrp="1"/>
          </p:cNvSpPr>
          <p:nvPr>
            <p:ph type="pic" sz="quarter" idx="17"/>
          </p:nvPr>
        </p:nvSpPr>
        <p:spPr>
          <a:xfrm>
            <a:off x="5301111" y="2455195"/>
            <a:ext cx="1463592" cy="1443037"/>
          </a:xfrm>
        </p:spPr>
        <p:txBody>
          <a:bodyPr/>
          <a:lstStyle/>
          <a:p>
            <a:r>
              <a:rPr lang="en-US" sz="6000" dirty="0">
                <a:latin typeface="Arial" panose="020B0604020202020204" pitchFamily="34" charset="0"/>
                <a:cs typeface="Arial" panose="020B0604020202020204" pitchFamily="34" charset="0"/>
              </a:rPr>
              <a:t>  E</a:t>
            </a:r>
          </a:p>
        </p:txBody>
      </p:sp>
      <p:sp>
        <p:nvSpPr>
          <p:cNvPr id="31" name="Picture Placeholder 30">
            <a:extLst>
              <a:ext uri="{FF2B5EF4-FFF2-40B4-BE49-F238E27FC236}">
                <a16:creationId xmlns:a16="http://schemas.microsoft.com/office/drawing/2014/main" id="{04D15328-112C-5DBC-428B-904056234CDA}"/>
              </a:ext>
            </a:extLst>
          </p:cNvPr>
          <p:cNvSpPr>
            <a:spLocks noGrp="1"/>
          </p:cNvSpPr>
          <p:nvPr>
            <p:ph type="pic" sz="quarter" idx="18"/>
          </p:nvPr>
        </p:nvSpPr>
        <p:spPr/>
        <p:txBody>
          <a:bodyPr/>
          <a:lstStyle/>
          <a:p>
            <a:r>
              <a:rPr lang="en-US" sz="6000" dirty="0">
                <a:latin typeface="Arial" panose="020B0604020202020204" pitchFamily="34" charset="0"/>
                <a:cs typeface="Arial" panose="020B0604020202020204" pitchFamily="34" charset="0"/>
              </a:rPr>
              <a:t> R</a:t>
            </a:r>
          </a:p>
        </p:txBody>
      </p:sp>
      <p:sp>
        <p:nvSpPr>
          <p:cNvPr id="32" name="Picture Placeholder 31">
            <a:extLst>
              <a:ext uri="{FF2B5EF4-FFF2-40B4-BE49-F238E27FC236}">
                <a16:creationId xmlns:a16="http://schemas.microsoft.com/office/drawing/2014/main" id="{69A9F422-1A5E-C427-B908-EA17D4399689}"/>
              </a:ext>
            </a:extLst>
          </p:cNvPr>
          <p:cNvSpPr>
            <a:spLocks noGrp="1"/>
          </p:cNvSpPr>
          <p:nvPr>
            <p:ph type="pic" sz="quarter" idx="19"/>
          </p:nvPr>
        </p:nvSpPr>
        <p:spPr/>
        <p:txBody>
          <a:bodyPr/>
          <a:lstStyle/>
          <a:p>
            <a:r>
              <a:rPr lang="en-US" sz="6000" dirty="0">
                <a:latin typeface="Arial" panose="020B0604020202020204" pitchFamily="34" charset="0"/>
                <a:cs typeface="Arial" panose="020B0604020202020204" pitchFamily="34" charset="0"/>
              </a:rPr>
              <a:t> B</a:t>
            </a:r>
          </a:p>
        </p:txBody>
      </p:sp>
    </p:spTree>
  </p:cSld>
  <p:clrMapOvr>
    <a:masterClrMapping/>
  </p:clrMapOvr>
  <p:transition spd="med"/>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7AC3E4A-F0BD-09BF-ECE7-F3F91DC1F1AF}"/>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85C35A2C-BFA3-E9DA-43EC-51EF3E31772D}"/>
              </a:ext>
            </a:extLst>
          </p:cNvPr>
          <p:cNvSpPr>
            <a:spLocks noGrp="1"/>
          </p:cNvSpPr>
          <p:nvPr>
            <p:ph sz="half" idx="11"/>
          </p:nvPr>
        </p:nvSpPr>
        <p:spPr>
          <a:xfrm>
            <a:off x="417503" y="2438931"/>
            <a:ext cx="11248024" cy="3422608"/>
          </a:xfrm>
        </p:spPr>
        <p:txBody>
          <a:bodyPr>
            <a:normAutofit/>
          </a:bodyPr>
          <a:lstStyle/>
          <a:p>
            <a:r>
              <a:rPr lang="en-GB" dirty="0"/>
              <a:t>All establishments that use, breed or supply animals for scientific procedures under ASPA are required to establish an AWERB. </a:t>
            </a:r>
          </a:p>
          <a:p>
            <a:r>
              <a:rPr lang="en-GB" dirty="0"/>
              <a:t>In addition, all project licences must specify Named Persons responsible for the roles defined in ASPA. These are the Named Veterinary Surgeon (NVS), the Named Animal Care and Welfare Officer (NACWO), the Named Training and Competency Officer (NTCO), the Named Information Officer (NIO) and the Named Person Responsible for Compliance (NPRC)</a:t>
            </a:r>
            <a:endParaRPr lang="en-US" dirty="0"/>
          </a:p>
        </p:txBody>
      </p:sp>
      <p:sp>
        <p:nvSpPr>
          <p:cNvPr id="4" name="Title 3">
            <a:extLst>
              <a:ext uri="{FF2B5EF4-FFF2-40B4-BE49-F238E27FC236}">
                <a16:creationId xmlns:a16="http://schemas.microsoft.com/office/drawing/2014/main" id="{2DDEBB49-AAF2-7D47-C45F-654DF6DD024B}"/>
              </a:ext>
            </a:extLst>
          </p:cNvPr>
          <p:cNvSpPr>
            <a:spLocks noGrp="1"/>
          </p:cNvSpPr>
          <p:nvPr>
            <p:ph type="title"/>
          </p:nvPr>
        </p:nvSpPr>
        <p:spPr/>
        <p:txBody>
          <a:bodyPr>
            <a:normAutofit fontScale="90000"/>
          </a:bodyPr>
          <a:lstStyle/>
          <a:p>
            <a:r>
              <a:rPr lang="en-US" dirty="0"/>
              <a:t> </a:t>
            </a:r>
            <a:r>
              <a:rPr lang="en-GB" dirty="0"/>
              <a:t>What is an AWERB and what are Named Persons?</a:t>
            </a:r>
            <a:endParaRPr lang="en-US" dirty="0"/>
          </a:p>
        </p:txBody>
      </p:sp>
    </p:spTree>
    <p:extLst>
      <p:ext uri="{BB962C8B-B14F-4D97-AF65-F5344CB8AC3E}">
        <p14:creationId xmlns:p14="http://schemas.microsoft.com/office/powerpoint/2010/main" val="639446627"/>
      </p:ext>
    </p:extLst>
  </p:cSld>
  <p:clrMapOvr>
    <a:masterClrMapping/>
  </p:clrMapOvr>
  <p:transition spd="med"/>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0CE7700-73A2-F5EE-7997-43E1FFFE608D}"/>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94B3DA1-8F04-55C9-2ADE-93DDD67EC31D}"/>
              </a:ext>
            </a:extLst>
          </p:cNvPr>
          <p:cNvSpPr>
            <a:spLocks noGrp="1"/>
          </p:cNvSpPr>
          <p:nvPr>
            <p:ph sz="half" idx="11"/>
          </p:nvPr>
        </p:nvSpPr>
        <p:spPr>
          <a:xfrm>
            <a:off x="417503" y="1995055"/>
            <a:ext cx="11248024" cy="3866484"/>
          </a:xfrm>
        </p:spPr>
        <p:txBody>
          <a:bodyPr>
            <a:normAutofit fontScale="92500" lnSpcReduction="10000"/>
          </a:bodyPr>
          <a:lstStyle/>
          <a:p>
            <a:r>
              <a:rPr lang="en-GB" dirty="0"/>
              <a:t>‘Advise the staff dealing with animals on matters related to the welfare of animals, in relation to their acquisition, accommodation, care and use’</a:t>
            </a:r>
          </a:p>
          <a:p>
            <a:r>
              <a:rPr lang="en-GB" dirty="0"/>
              <a:t>‘Advise the staff on the application of the requirement of replacement, reduction and refinement, (3Rs) and keep them informed of technical and scientific developments concerning the application of that requirement’</a:t>
            </a:r>
          </a:p>
          <a:p>
            <a:r>
              <a:rPr lang="en-GB" dirty="0"/>
              <a:t>‘Establish and review internal operational processes as regards to monitoring, reporting and follow-up in relation to the welfare of animals housed or used in the establishment’</a:t>
            </a:r>
          </a:p>
          <a:p>
            <a:r>
              <a:rPr lang="en-GB" dirty="0"/>
              <a:t>‘Follow the development and outcome of projects, taking into account the effect on the animals used, and identify and advise with regards to elements that further contribute to replacement, reduction, and refinement’</a:t>
            </a:r>
          </a:p>
          <a:p>
            <a:r>
              <a:rPr lang="en-GB" dirty="0"/>
              <a:t>‘Advise on rehoming schemes, including the appropriate socialisation of the animals to be rehomed.’</a:t>
            </a:r>
            <a:endParaRPr lang="en-US" dirty="0"/>
          </a:p>
        </p:txBody>
      </p:sp>
      <p:sp>
        <p:nvSpPr>
          <p:cNvPr id="4" name="Title 3">
            <a:extLst>
              <a:ext uri="{FF2B5EF4-FFF2-40B4-BE49-F238E27FC236}">
                <a16:creationId xmlns:a16="http://schemas.microsoft.com/office/drawing/2014/main" id="{BEF30916-7A71-A5CA-C4E7-6B857368714F}"/>
              </a:ext>
            </a:extLst>
          </p:cNvPr>
          <p:cNvSpPr>
            <a:spLocks noGrp="1"/>
          </p:cNvSpPr>
          <p:nvPr>
            <p:ph type="title"/>
          </p:nvPr>
        </p:nvSpPr>
        <p:spPr/>
        <p:txBody>
          <a:bodyPr>
            <a:normAutofit fontScale="90000"/>
          </a:bodyPr>
          <a:lstStyle/>
          <a:p>
            <a:r>
              <a:rPr lang="en-US" dirty="0"/>
              <a:t> </a:t>
            </a:r>
            <a:r>
              <a:rPr lang="en-GB" dirty="0"/>
              <a:t>What is the legal requirement of AWERB under ASPA?</a:t>
            </a:r>
            <a:endParaRPr lang="en-US" dirty="0"/>
          </a:p>
        </p:txBody>
      </p:sp>
    </p:spTree>
    <p:extLst>
      <p:ext uri="{BB962C8B-B14F-4D97-AF65-F5344CB8AC3E}">
        <p14:creationId xmlns:p14="http://schemas.microsoft.com/office/powerpoint/2010/main" val="4146154620"/>
      </p:ext>
    </p:extLst>
  </p:cSld>
  <p:clrMapOvr>
    <a:masterClrMapping/>
  </p:clrMapOvr>
  <p:transition spd="med"/>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60814A-1716-EB33-5F0F-D55F4E51CC85}"/>
              </a:ext>
            </a:extLst>
          </p:cNvPr>
          <p:cNvSpPr>
            <a:spLocks noGrp="1"/>
          </p:cNvSpPr>
          <p:nvPr>
            <p:ph type="title"/>
          </p:nvPr>
        </p:nvSpPr>
        <p:spPr/>
        <p:txBody>
          <a:bodyPr>
            <a:normAutofit fontScale="90000"/>
          </a:bodyPr>
          <a:lstStyle/>
          <a:p>
            <a:br>
              <a:rPr lang="en-GB" dirty="0"/>
            </a:br>
            <a:br>
              <a:rPr lang="en-GB" dirty="0"/>
            </a:br>
            <a:r>
              <a:rPr lang="en-GB" dirty="0"/>
              <a:t>An effective AWERB </a:t>
            </a:r>
            <a:br>
              <a:rPr lang="en-GB" dirty="0"/>
            </a:br>
            <a:r>
              <a:rPr lang="en-GB" dirty="0"/>
              <a:t>should:</a:t>
            </a:r>
            <a:br>
              <a:rPr lang="en-GB" dirty="0"/>
            </a:br>
            <a:endParaRPr lang="en-US" dirty="0"/>
          </a:p>
        </p:txBody>
      </p:sp>
      <p:sp>
        <p:nvSpPr>
          <p:cNvPr id="3" name="Content Placeholder 2">
            <a:extLst>
              <a:ext uri="{FF2B5EF4-FFF2-40B4-BE49-F238E27FC236}">
                <a16:creationId xmlns:a16="http://schemas.microsoft.com/office/drawing/2014/main" id="{ADD1EF82-17CB-DF6A-8C30-3878A60DB626}"/>
              </a:ext>
            </a:extLst>
          </p:cNvPr>
          <p:cNvSpPr>
            <a:spLocks noGrp="1"/>
          </p:cNvSpPr>
          <p:nvPr>
            <p:ph sz="half" idx="10"/>
          </p:nvPr>
        </p:nvSpPr>
        <p:spPr>
          <a:xfrm>
            <a:off x="3851565" y="651164"/>
            <a:ext cx="7988410" cy="5210374"/>
          </a:xfrm>
        </p:spPr>
        <p:txBody>
          <a:bodyPr/>
          <a:lstStyle/>
          <a:p>
            <a:r>
              <a:rPr lang="en-GB" dirty="0"/>
              <a:t>Take a lead role in promoting animal welfare and the responsible care and use of animals used at the Establishment e.g. improvements in housing, husbandry and procedures</a:t>
            </a:r>
          </a:p>
          <a:p>
            <a:r>
              <a:rPr lang="en-GB" dirty="0"/>
              <a:t>Foster a good culture of care</a:t>
            </a:r>
          </a:p>
          <a:p>
            <a:r>
              <a:rPr lang="en-GB" dirty="0"/>
              <a:t>Provide advice on the Project Licence application process</a:t>
            </a:r>
          </a:p>
          <a:p>
            <a:r>
              <a:rPr lang="en-GB" dirty="0"/>
              <a:t>Conduct retrospective reviews</a:t>
            </a:r>
          </a:p>
          <a:p>
            <a:r>
              <a:rPr lang="en-GB" dirty="0"/>
              <a:t>Address ethical and welfare concerns and disseminate any learning associated with this</a:t>
            </a:r>
          </a:p>
          <a:p>
            <a:r>
              <a:rPr lang="en-GB" dirty="0"/>
              <a:t>Improve confidence (including public confidence) in the need for and quality of, scientific work and care provided at the Establishment</a:t>
            </a:r>
          </a:p>
          <a:p>
            <a:endParaRPr lang="en-US" dirty="0"/>
          </a:p>
        </p:txBody>
      </p:sp>
    </p:spTree>
    <p:extLst>
      <p:ext uri="{BB962C8B-B14F-4D97-AF65-F5344CB8AC3E}">
        <p14:creationId xmlns:p14="http://schemas.microsoft.com/office/powerpoint/2010/main" val="4216202098"/>
      </p:ext>
    </p:extLst>
  </p:cSld>
  <p:clrMapOvr>
    <a:masterClrMapping/>
  </p:clrMapOvr>
  <p:transition spd="med"/>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7CE048B-3BE9-E94E-3DDB-659D14F9C095}"/>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B6699194-B15B-F976-6221-C07BB5B7BDC2}"/>
              </a:ext>
            </a:extLst>
          </p:cNvPr>
          <p:cNvSpPr>
            <a:spLocks noGrp="1"/>
          </p:cNvSpPr>
          <p:nvPr>
            <p:ph sz="half" idx="11"/>
          </p:nvPr>
        </p:nvSpPr>
        <p:spPr>
          <a:xfrm>
            <a:off x="417503" y="1995055"/>
            <a:ext cx="11248024" cy="3866484"/>
          </a:xfrm>
        </p:spPr>
        <p:txBody>
          <a:bodyPr>
            <a:normAutofit fontScale="85000" lnSpcReduction="10000"/>
          </a:bodyPr>
          <a:lstStyle/>
          <a:p>
            <a:r>
              <a:rPr lang="en-GB" dirty="0"/>
              <a:t>A person to be responsible for overseeing the welfare and care of the animals kept at the place specified in the licence (Named Animal Care and Welfare Officers); we have 18 across all facilities</a:t>
            </a:r>
          </a:p>
          <a:p>
            <a:r>
              <a:rPr lang="en-GB" dirty="0"/>
              <a:t>A veterinary surgeon with expertise in laboratory animal medicine, or other suitably qualified person, to provide advice on the welfare and treatment of those animals (Named Veterinary Surgeon); we have 4</a:t>
            </a:r>
          </a:p>
          <a:p>
            <a:r>
              <a:rPr lang="en-GB" dirty="0"/>
              <a:t>A person to be responsible for ensuring that the persons dealing with those animals have access to any information they need about the species concerned (Named Information Officer); we have 2</a:t>
            </a:r>
          </a:p>
          <a:p>
            <a:r>
              <a:rPr lang="en-GB" dirty="0"/>
              <a:t>A person to be responsible for ensuring that the persons dealing with those animals are adequately educated and trained and are supervised until they have demonstrated the requisite competence (Named Training and Competency Officer); we have 6</a:t>
            </a:r>
          </a:p>
          <a:p>
            <a:r>
              <a:rPr lang="en-GB" dirty="0"/>
              <a:t>A person to be responsible for ensuring that the conditions of the licence are complied with (Named Person Responsible for Compliance) this is the ELH. </a:t>
            </a:r>
            <a:endParaRPr lang="en-US" dirty="0"/>
          </a:p>
        </p:txBody>
      </p:sp>
      <p:sp>
        <p:nvSpPr>
          <p:cNvPr id="4" name="Title 3">
            <a:extLst>
              <a:ext uri="{FF2B5EF4-FFF2-40B4-BE49-F238E27FC236}">
                <a16:creationId xmlns:a16="http://schemas.microsoft.com/office/drawing/2014/main" id="{511202D5-798B-14FC-440C-01369A64277C}"/>
              </a:ext>
            </a:extLst>
          </p:cNvPr>
          <p:cNvSpPr>
            <a:spLocks noGrp="1"/>
          </p:cNvSpPr>
          <p:nvPr>
            <p:ph type="title"/>
          </p:nvPr>
        </p:nvSpPr>
        <p:spPr/>
        <p:txBody>
          <a:bodyPr>
            <a:normAutofit fontScale="90000"/>
          </a:bodyPr>
          <a:lstStyle/>
          <a:p>
            <a:r>
              <a:rPr lang="en-US" dirty="0"/>
              <a:t> </a:t>
            </a:r>
            <a:r>
              <a:rPr lang="en-GB" dirty="0"/>
              <a:t>Named People at our establishment </a:t>
            </a:r>
            <a:endParaRPr lang="en-US" dirty="0"/>
          </a:p>
        </p:txBody>
      </p:sp>
    </p:spTree>
    <p:extLst>
      <p:ext uri="{BB962C8B-B14F-4D97-AF65-F5344CB8AC3E}">
        <p14:creationId xmlns:p14="http://schemas.microsoft.com/office/powerpoint/2010/main" val="4182732075"/>
      </p:ext>
    </p:extLst>
  </p:cSld>
  <p:clrMapOvr>
    <a:masterClrMapping/>
  </p:clrMapOvr>
  <p:transition spd="med"/>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BA09A16-7D86-8260-75EF-2E153C11CB9D}"/>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5F2965A-11D1-1C91-0796-5F75E1A79807}"/>
              </a:ext>
            </a:extLst>
          </p:cNvPr>
          <p:cNvSpPr>
            <a:spLocks noGrp="1"/>
          </p:cNvSpPr>
          <p:nvPr>
            <p:ph sz="half" idx="11"/>
          </p:nvPr>
        </p:nvSpPr>
        <p:spPr>
          <a:xfrm>
            <a:off x="417503" y="1995055"/>
            <a:ext cx="11248024" cy="3866484"/>
          </a:xfrm>
        </p:spPr>
        <p:txBody>
          <a:bodyPr>
            <a:normAutofit/>
          </a:bodyPr>
          <a:lstStyle/>
          <a:p>
            <a:r>
              <a:rPr lang="en-GB" dirty="0"/>
              <a:t>Terms of Reference (</a:t>
            </a:r>
            <a:r>
              <a:rPr lang="en-GB" dirty="0" err="1"/>
              <a:t>ToR</a:t>
            </a:r>
            <a:r>
              <a:rPr lang="en-GB" dirty="0"/>
              <a:t>) is a formal document that outlines the scope, objectives, and structure of a project or initiative, ensuring clarity and alignment among stakeholders</a:t>
            </a:r>
          </a:p>
          <a:p>
            <a:r>
              <a:rPr lang="en-GB" dirty="0"/>
              <a:t>We also cover membership of each meeting, the role/remit of each, monthly standing items, annual standing items, Agenda items of report, frequency of the meeting and the reporting lines</a:t>
            </a:r>
          </a:p>
          <a:p>
            <a:r>
              <a:rPr lang="en-GB" dirty="0"/>
              <a:t>There is a minimum attendance required for each meeting to make it quorate </a:t>
            </a:r>
          </a:p>
          <a:p>
            <a:r>
              <a:rPr lang="en-GB" dirty="0"/>
              <a:t>It also sets out our committee organogram</a:t>
            </a:r>
          </a:p>
          <a:p>
            <a:r>
              <a:rPr lang="en-GB" dirty="0">
                <a:hlinkClick r:id="rId3"/>
              </a:rPr>
              <a:t>Terms of Reference (TOR) | University Biomedical Services (UBS)</a:t>
            </a:r>
            <a:r>
              <a:rPr lang="en-GB" dirty="0"/>
              <a:t> </a:t>
            </a:r>
            <a:endParaRPr lang="en-US" dirty="0"/>
          </a:p>
        </p:txBody>
      </p:sp>
      <p:sp>
        <p:nvSpPr>
          <p:cNvPr id="4" name="Title 3">
            <a:extLst>
              <a:ext uri="{FF2B5EF4-FFF2-40B4-BE49-F238E27FC236}">
                <a16:creationId xmlns:a16="http://schemas.microsoft.com/office/drawing/2014/main" id="{DAFA287F-D9F3-3F12-2B4D-E5109DEF9893}"/>
              </a:ext>
            </a:extLst>
          </p:cNvPr>
          <p:cNvSpPr>
            <a:spLocks noGrp="1"/>
          </p:cNvSpPr>
          <p:nvPr>
            <p:ph type="title"/>
          </p:nvPr>
        </p:nvSpPr>
        <p:spPr/>
        <p:txBody>
          <a:bodyPr>
            <a:normAutofit fontScale="90000"/>
          </a:bodyPr>
          <a:lstStyle/>
          <a:p>
            <a:r>
              <a:rPr lang="en-US" dirty="0"/>
              <a:t>What is a Terms of Reference</a:t>
            </a:r>
          </a:p>
        </p:txBody>
      </p:sp>
    </p:spTree>
    <p:extLst>
      <p:ext uri="{BB962C8B-B14F-4D97-AF65-F5344CB8AC3E}">
        <p14:creationId xmlns:p14="http://schemas.microsoft.com/office/powerpoint/2010/main" val="3997905712"/>
      </p:ext>
    </p:extLst>
  </p:cSld>
  <p:clrMapOvr>
    <a:masterClrMapping/>
  </p:clrMapOvr>
  <p:transition spd="med"/>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Placeholder 7">
            <a:extLst>
              <a:ext uri="{FF2B5EF4-FFF2-40B4-BE49-F238E27FC236}">
                <a16:creationId xmlns:a16="http://schemas.microsoft.com/office/drawing/2014/main" id="{A8A79494-8D38-7ADC-B20F-7F1FC7B582FD}"/>
              </a:ext>
            </a:extLst>
          </p:cNvPr>
          <p:cNvPicPr>
            <a:picLocks noGrp="1" noChangeAspect="1"/>
          </p:cNvPicPr>
          <p:nvPr>
            <p:ph type="pic" sz="quarter" idx="10"/>
          </p:nvPr>
        </p:nvPicPr>
        <p:blipFill>
          <a:blip r:embed="rId3"/>
          <a:srcRect r="2223" b="1"/>
          <a:stretch>
            <a:fillRect/>
          </a:stretch>
        </p:blipFill>
        <p:spPr>
          <a:xfrm>
            <a:off x="1798655" y="1348925"/>
            <a:ext cx="8723872" cy="4983109"/>
          </a:xfrm>
          <a:prstGeom prst="rect">
            <a:avLst/>
          </a:prstGeom>
          <a:noFill/>
        </p:spPr>
      </p:pic>
      <p:sp>
        <p:nvSpPr>
          <p:cNvPr id="2" name="Title 3">
            <a:extLst>
              <a:ext uri="{FF2B5EF4-FFF2-40B4-BE49-F238E27FC236}">
                <a16:creationId xmlns:a16="http://schemas.microsoft.com/office/drawing/2014/main" id="{2BAD1CFD-C889-A722-DDCD-FCB28D1DECE0}"/>
              </a:ext>
            </a:extLst>
          </p:cNvPr>
          <p:cNvSpPr txBox="1">
            <a:spLocks/>
          </p:cNvSpPr>
          <p:nvPr/>
        </p:nvSpPr>
        <p:spPr>
          <a:xfrm>
            <a:off x="2869301" y="396567"/>
            <a:ext cx="7068519" cy="459765"/>
          </a:xfrm>
          <a:prstGeom prst="rect">
            <a:avLst/>
          </a:prstGeom>
        </p:spPr>
        <p:txBody>
          <a:bodyPr>
            <a:normAutofit fontScale="60000" lnSpcReduction="2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GB" dirty="0">
                <a:latin typeface="Arial" panose="020B0604020202020204" pitchFamily="34" charset="0"/>
                <a:cs typeface="Arial" panose="020B0604020202020204" pitchFamily="34" charset="0"/>
              </a:rPr>
              <a:t>Biomedical Services Committee Structure</a:t>
            </a:r>
            <a:endParaRPr 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663037675"/>
      </p:ext>
    </p:extLst>
  </p:cSld>
  <p:clrMapOvr>
    <a:masterClrMapping/>
  </p:clrMapOvr>
  <p:transition spd="med"/>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30A2BFB9-D71C-E5AB-2370-DE32196177CC}"/>
              </a:ext>
            </a:extLst>
          </p:cNvPr>
          <p:cNvSpPr>
            <a:spLocks noGrp="1"/>
          </p:cNvSpPr>
          <p:nvPr>
            <p:ph type="body" sz="quarter" idx="12"/>
          </p:nvPr>
        </p:nvSpPr>
        <p:spPr>
          <a:xfrm>
            <a:off x="6880039" y="1653219"/>
            <a:ext cx="4759511" cy="3551562"/>
          </a:xfrm>
        </p:spPr>
        <p:txBody>
          <a:bodyPr/>
          <a:lstStyle/>
          <a:p>
            <a:r>
              <a:rPr lang="en-US" dirty="0"/>
              <a:t>Find out how much you know</a:t>
            </a:r>
          </a:p>
          <a:p>
            <a:r>
              <a:rPr lang="en-US" dirty="0"/>
              <a:t>Set a baseline for all our AWERB members in terms of knowledge </a:t>
            </a:r>
          </a:p>
          <a:p>
            <a:r>
              <a:rPr lang="en-US" dirty="0"/>
              <a:t>Empower you to have confidence in your role on the committee and with your peers</a:t>
            </a:r>
          </a:p>
          <a:p>
            <a:r>
              <a:rPr lang="en-US" dirty="0"/>
              <a:t>Find out if we’ve achieved that by your answers to our closing questions! </a:t>
            </a:r>
          </a:p>
          <a:p>
            <a:endParaRPr lang="en-US" dirty="0"/>
          </a:p>
          <a:p>
            <a:endParaRPr lang="en-US" dirty="0"/>
          </a:p>
        </p:txBody>
      </p:sp>
      <p:sp>
        <p:nvSpPr>
          <p:cNvPr id="6" name="Text Placeholder 5">
            <a:extLst>
              <a:ext uri="{FF2B5EF4-FFF2-40B4-BE49-F238E27FC236}">
                <a16:creationId xmlns:a16="http://schemas.microsoft.com/office/drawing/2014/main" id="{D3E5B011-6835-83E8-C4EF-ABE5FED30B3F}"/>
              </a:ext>
            </a:extLst>
          </p:cNvPr>
          <p:cNvSpPr>
            <a:spLocks noGrp="1"/>
          </p:cNvSpPr>
          <p:nvPr>
            <p:ph type="body" sz="quarter" idx="14"/>
          </p:nvPr>
        </p:nvSpPr>
        <p:spPr>
          <a:xfrm>
            <a:off x="454985" y="1497004"/>
            <a:ext cx="5371755" cy="585787"/>
          </a:xfrm>
        </p:spPr>
        <p:txBody>
          <a:bodyPr/>
          <a:lstStyle/>
          <a:p>
            <a:r>
              <a:rPr lang="en-US" dirty="0"/>
              <a:t>Aim for the day</a:t>
            </a:r>
          </a:p>
        </p:txBody>
      </p:sp>
    </p:spTree>
    <p:extLst>
      <p:ext uri="{BB962C8B-B14F-4D97-AF65-F5344CB8AC3E}">
        <p14:creationId xmlns:p14="http://schemas.microsoft.com/office/powerpoint/2010/main" val="3755898503"/>
      </p:ext>
    </p:extLst>
  </p:cSld>
  <p:clrMapOvr>
    <a:masterClrMapping/>
  </p:clrMapOvr>
  <p:transition spd="med"/>
</p:sld>
</file>

<file path=ppt/theme/theme1.xml><?xml version="1.0" encoding="utf-8"?>
<a:theme xmlns:a="http://schemas.openxmlformats.org/drawingml/2006/main" name="UC Core">
  <a:themeElements>
    <a:clrScheme name="UC Primary Palette">
      <a:dk1>
        <a:srgbClr val="000000"/>
      </a:dk1>
      <a:lt1>
        <a:srgbClr val="FFFFFF"/>
      </a:lt1>
      <a:dk2>
        <a:srgbClr val="123744"/>
      </a:dk2>
      <a:lt2>
        <a:srgbClr val="FFFFFF"/>
      </a:lt2>
      <a:accent1>
        <a:srgbClr val="00BDB6"/>
      </a:accent1>
      <a:accent2>
        <a:srgbClr val="D1F9F1"/>
      </a:accent2>
      <a:accent3>
        <a:srgbClr val="D0F8F0"/>
      </a:accent3>
      <a:accent4>
        <a:srgbClr val="123744"/>
      </a:accent4>
      <a:accent5>
        <a:srgbClr val="FFFFFF"/>
      </a:accent5>
      <a:accent6>
        <a:srgbClr val="000000"/>
      </a:accent6>
      <a:hlink>
        <a:srgbClr val="B0B9F1"/>
      </a:hlink>
      <a:folHlink>
        <a:srgbClr val="AFB9F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UC Core" id="{87CEEDE3-1573-254E-9E4F-7D4917361C07}" vid="{31D9324C-8589-0E47-8A62-D3303B351A37}"/>
    </a:ext>
  </a:extLst>
</a:theme>
</file>

<file path=ppt/theme/theme2.xml><?xml version="1.0" encoding="utf-8"?>
<a:theme xmlns:a="http://schemas.openxmlformats.org/drawingml/2006/main" name="B&amp;D-Powerpoint Template_16x9">
  <a:themeElements>
    <a:clrScheme name="B&amp;D-Powerpoint Template_16x9">
      <a:dk1>
        <a:srgbClr val="000000"/>
      </a:dk1>
      <a:lt1>
        <a:srgbClr val="FFFFFF"/>
      </a:lt1>
      <a:dk2>
        <a:srgbClr val="A7A7A7"/>
      </a:dk2>
      <a:lt2>
        <a:srgbClr val="535353"/>
      </a:lt2>
      <a:accent1>
        <a:srgbClr val="FF0028"/>
      </a:accent1>
      <a:accent2>
        <a:srgbClr val="EC062B"/>
      </a:accent2>
      <a:accent3>
        <a:srgbClr val="DB082A"/>
      </a:accent3>
      <a:accent4>
        <a:srgbClr val="C20A28"/>
      </a:accent4>
      <a:accent5>
        <a:srgbClr val="AB0C24"/>
      </a:accent5>
      <a:accent6>
        <a:srgbClr val="980B22"/>
      </a:accent6>
      <a:hlink>
        <a:srgbClr val="0000FF"/>
      </a:hlink>
      <a:folHlink>
        <a:srgbClr val="FF00FF"/>
      </a:folHlink>
    </a:clrScheme>
    <a:fontScheme name="B&amp;D-Powerpoint Template_16x9">
      <a:majorFont>
        <a:latin typeface="Calibri"/>
        <a:ea typeface="Calibri"/>
        <a:cs typeface="Calibri"/>
      </a:majorFont>
      <a:minorFont>
        <a:latin typeface="Helvetica"/>
        <a:ea typeface="Helvetica"/>
        <a:cs typeface="Helvetica"/>
      </a:minorFont>
    </a:fontScheme>
    <a:fmtScheme name="B&amp;D-Powerpoint Template_16x9">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151E67"/>
        </a:solidFill>
        <a:ln w="25400" cap="flat">
          <a:solidFill>
            <a:schemeClr val="accent1"/>
          </a:solidFill>
          <a:prstDash val="solid"/>
          <a:round/>
        </a:ln>
        <a:effectLst/>
        <a:sp3d/>
      </a:spPr>
      <a:bodyPr rot="0" spcFirstLastPara="1" vertOverflow="overflow" horzOverflow="overflow" vert="horz" wrap="square" lIns="45718" tIns="45718" rIns="45718" bIns="45718" numCol="1" spcCol="38100" rtlCol="0" anchor="ctr">
        <a:spAutoFit/>
      </a:bodyPr>
      <a:lstStyle>
        <a:defPPr marL="0" marR="0" indent="0" algn="l" defTabSz="91433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151E67"/>
            </a:solidFill>
            <a:effectLst/>
            <a:uFillTx/>
            <a:latin typeface="+mj-lt"/>
            <a:ea typeface="+mj-ea"/>
            <a:cs typeface="+mj-cs"/>
            <a:sym typeface="Calibri"/>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chemeClr val="accent1"/>
          </a:solidFill>
          <a:prstDash val="solid"/>
          <a:round/>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45718" tIns="45718" rIns="45718" bIns="45718" numCol="1" spcCol="38100" rtlCol="0" anchor="t">
        <a:spAutoFit/>
      </a:bodyPr>
      <a:lstStyle>
        <a:defPPr marL="0" marR="0" indent="0" algn="l" defTabSz="91433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151E67"/>
            </a:solidFill>
            <a:effectLst/>
            <a:uFillTx/>
            <a:latin typeface="+mj-lt"/>
            <a:ea typeface="+mj-ea"/>
            <a:cs typeface="+mj-cs"/>
            <a:sym typeface="Calibri"/>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7014CE00EBE3F84EB9B87F04FE049BA6" ma:contentTypeVersion="22" ma:contentTypeDescription="Create a new document." ma:contentTypeScope="" ma:versionID="be0d0f4e9ae96f61f44208404b15219f">
  <xsd:schema xmlns:xsd="http://www.w3.org/2001/XMLSchema" xmlns:xs="http://www.w3.org/2001/XMLSchema" xmlns:p="http://schemas.microsoft.com/office/2006/metadata/properties" xmlns:ns2="80a92bb6-b097-40ca-86f2-9f4876fb631b" xmlns:ns3="9b8a3ca5-10f8-447a-bdcb-fea5116a651c" targetNamespace="http://schemas.microsoft.com/office/2006/metadata/properties" ma:root="true" ma:fieldsID="86b493b6eaf46f39d1e7e7ecca6f0b89" ns2:_="" ns3:_="">
    <xsd:import namespace="80a92bb6-b097-40ca-86f2-9f4876fb631b"/>
    <xsd:import namespace="9b8a3ca5-10f8-447a-bdcb-fea5116a651c"/>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3:SharedWithUsers" minOccurs="0"/>
                <xsd:element ref="ns3:SharedWithDetails" minOccurs="0"/>
                <xsd:element ref="ns2:MediaServiceAutoTags" minOccurs="0"/>
                <xsd:element ref="ns2:MediaServiceOCR" minOccurs="0"/>
                <xsd:element ref="ns2:MediaServiceGenerationTime" minOccurs="0"/>
                <xsd:element ref="ns2:MediaServiceEventHashCode" minOccurs="0"/>
                <xsd:element ref="ns2:MediaServiceDateTaken" minOccurs="0"/>
                <xsd:element ref="ns2:MediaServiceLocation" minOccurs="0"/>
                <xsd:element ref="ns2:MediaLengthInSeconds" minOccurs="0"/>
                <xsd:element ref="ns2:Permissiongiven" minOccurs="0"/>
                <xsd:element ref="ns2:lcf76f155ced4ddcb4097134ff3c332f" minOccurs="0"/>
                <xsd:element ref="ns3:TaxCatchAll" minOccurs="0"/>
                <xsd:element ref="ns2:MediaServiceObjectDetectorVersions" minOccurs="0"/>
                <xsd:element ref="ns2:Thumbnail" minOccurs="0"/>
                <xsd:element ref="ns2:MediaServiceSearchProperties" minOccurs="0"/>
                <xsd:element ref="ns2:Image"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80a92bb6-b097-40ca-86f2-9f4876fb631b"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AutoTags" ma:index="14" nillable="true" ma:displayName="Tags" ma:internalName="MediaServiceAutoTags" ma:readOnly="true">
      <xsd:simpleType>
        <xsd:restriction base="dms:Text"/>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DateTaken" ma:index="18" nillable="true" ma:displayName="MediaServiceDateTaken" ma:hidden="true" ma:internalName="MediaServiceDateTaken" ma:readOnly="true">
      <xsd:simpleType>
        <xsd:restriction base="dms:Text"/>
      </xsd:simpleType>
    </xsd:element>
    <xsd:element name="MediaServiceLocation" ma:index="19" nillable="true" ma:displayName="Location" ma:internalName="MediaServiceLocation" ma:readOnly="true">
      <xsd:simpleType>
        <xsd:restriction base="dms:Text"/>
      </xsd:simpleType>
    </xsd:element>
    <xsd:element name="MediaLengthInSeconds" ma:index="20" nillable="true" ma:displayName="Length (seconds)" ma:internalName="MediaLengthInSeconds" ma:readOnly="true">
      <xsd:simpleType>
        <xsd:restriction base="dms:Unknown"/>
      </xsd:simpleType>
    </xsd:element>
    <xsd:element name="Permissiongiven" ma:index="21" nillable="true" ma:displayName="External permission given" ma:default="0" ma:description="Has permission been given by the subject to share this image on social media, website, and external comms?" ma:format="Dropdown" ma:internalName="Permissiongiven">
      <xsd:simpleType>
        <xsd:restriction base="dms:Boolean"/>
      </xsd:simpleType>
    </xsd:element>
    <xsd:element name="lcf76f155ced4ddcb4097134ff3c332f" ma:index="23" nillable="true" ma:taxonomy="true" ma:internalName="lcf76f155ced4ddcb4097134ff3c332f" ma:taxonomyFieldName="MediaServiceImageTags" ma:displayName="Image Tags" ma:readOnly="false" ma:fieldId="{5cf76f15-5ced-4ddc-b409-7134ff3c332f}" ma:taxonomyMulti="true" ma:sspId="aa27f011-1a9c-4bbb-bffd-f61e666ec8a0"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5" nillable="true" ma:displayName="MediaServiceObjectDetectorVersions" ma:description="" ma:hidden="true" ma:indexed="true" ma:internalName="MediaServiceObjectDetectorVersions" ma:readOnly="true">
      <xsd:simpleType>
        <xsd:restriction base="dms:Text"/>
      </xsd:simpleType>
    </xsd:element>
    <xsd:element name="Thumbnail" ma:index="26" nillable="true" ma:displayName="Thumbnail" ma:format="Thumbnail" ma:internalName="Thumbnail">
      <xsd:simpleType>
        <xsd:restriction base="dms:Unknown"/>
      </xsd:simpleType>
    </xsd:element>
    <xsd:element name="MediaServiceSearchProperties" ma:index="27" nillable="true" ma:displayName="MediaServiceSearchProperties" ma:hidden="true" ma:internalName="MediaServiceSearchProperties" ma:readOnly="true">
      <xsd:simpleType>
        <xsd:restriction base="dms:Note"/>
      </xsd:simpleType>
    </xsd:element>
    <xsd:element name="Image" ma:index="28" nillable="true" ma:displayName="Image" ma:format="Thumbnail" ma:internalName="Image">
      <xsd:simpleType>
        <xsd:restriction base="dms:Unknown"/>
      </xsd:simpleType>
    </xsd:element>
    <xsd:element name="MediaServiceBillingMetadata" ma:index="29"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9b8a3ca5-10f8-447a-bdcb-fea5116a651c" elementFormDefault="qualified">
    <xsd:import namespace="http://schemas.microsoft.com/office/2006/documentManagement/types"/>
    <xsd:import namespace="http://schemas.microsoft.com/office/infopath/2007/PartnerControls"/>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internalName="SharedWithDetails" ma:readOnly="true">
      <xsd:simpleType>
        <xsd:restriction base="dms:Note">
          <xsd:maxLength value="255"/>
        </xsd:restriction>
      </xsd:simpleType>
    </xsd:element>
    <xsd:element name="TaxCatchAll" ma:index="24" nillable="true" ma:displayName="Taxonomy Catch All Column" ma:hidden="true" ma:list="{1c4c26eb-31ca-4cf8-a0dd-6c9750ca8098}" ma:internalName="TaxCatchAll" ma:showField="CatchAllData" ma:web="9b8a3ca5-10f8-447a-bdcb-fea5116a651c">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TaxCatchAll xmlns="9b8a3ca5-10f8-447a-bdcb-fea5116a651c" xsi:nil="true"/>
    <lcf76f155ced4ddcb4097134ff3c332f xmlns="80a92bb6-b097-40ca-86f2-9f4876fb631b">
      <Terms xmlns="http://schemas.microsoft.com/office/infopath/2007/PartnerControls"/>
    </lcf76f155ced4ddcb4097134ff3c332f>
    <Permissiongiven xmlns="80a92bb6-b097-40ca-86f2-9f4876fb631b">false</Permissiongiven>
    <Thumbnail xmlns="80a92bb6-b097-40ca-86f2-9f4876fb631b" xsi:nil="true"/>
    <Image xmlns="80a92bb6-b097-40ca-86f2-9f4876fb631b"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1889A0CA-9720-40CD-83CD-1DBA57962393}">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80a92bb6-b097-40ca-86f2-9f4876fb631b"/>
    <ds:schemaRef ds:uri="9b8a3ca5-10f8-447a-bdcb-fea5116a651c"/>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4E32C23A-889F-4A2A-BBDB-0EDA87EB1127}">
  <ds:schemaRefs>
    <ds:schemaRef ds:uri="http://schemas.microsoft.com/office/2006/metadata/properties"/>
    <ds:schemaRef ds:uri="http://schemas.microsoft.com/office/infopath/2007/PartnerControls"/>
    <ds:schemaRef ds:uri="9b8a3ca5-10f8-447a-bdcb-fea5116a651c"/>
    <ds:schemaRef ds:uri="80a92bb6-b097-40ca-86f2-9f4876fb631b"/>
  </ds:schemaRefs>
</ds:datastoreItem>
</file>

<file path=customXml/itemProps3.xml><?xml version="1.0" encoding="utf-8"?>
<ds:datastoreItem xmlns:ds="http://schemas.openxmlformats.org/officeDocument/2006/customXml" ds:itemID="{44F1519E-8F05-4D68-892A-494CE11CE1A4}">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TotalTime>6283</TotalTime>
  <Words>965</Words>
  <Application>Microsoft Office PowerPoint</Application>
  <PresentationFormat>Widescreen</PresentationFormat>
  <Paragraphs>63</Paragraphs>
  <Slides>10</Slides>
  <Notes>8</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10</vt:i4>
      </vt:variant>
    </vt:vector>
  </HeadingPairs>
  <TitlesOfParts>
    <vt:vector size="16" baseType="lpstr">
      <vt:lpstr>Aptos Display</vt:lpstr>
      <vt:lpstr>Arial</vt:lpstr>
      <vt:lpstr>Calibri</vt:lpstr>
      <vt:lpstr>Feijoa Medium</vt:lpstr>
      <vt:lpstr>Open Sans Light</vt:lpstr>
      <vt:lpstr>UC Core</vt:lpstr>
      <vt:lpstr>AWERB Training Day   Introduction </vt:lpstr>
      <vt:lpstr>PowerPoint Presentation</vt:lpstr>
      <vt:lpstr>What does AWERB stand for..</vt:lpstr>
      <vt:lpstr> What is an AWERB and what are Named Persons?</vt:lpstr>
      <vt:lpstr> What is the legal requirement of AWERB under ASPA?</vt:lpstr>
      <vt:lpstr>  An effective AWERB  should: </vt:lpstr>
      <vt:lpstr> Named People at our establishment </vt:lpstr>
      <vt:lpstr>What is a Terms of Reference</vt:lpstr>
      <vt:lpstr>PowerPoint Presentation</vt:lpstr>
      <vt:lpstr>PowerPoint Presentation</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University of Cambridge - Presentation</dc:title>
  <dc:subject/>
  <dc:creator>Kate Tansley</dc:creator>
  <cp:keywords/>
  <dc:description/>
  <cp:lastModifiedBy>Kate Tansley</cp:lastModifiedBy>
  <cp:revision>269</cp:revision>
  <dcterms:modified xsi:type="dcterms:W3CDTF">2025-11-25T09:13:09Z</dcterms:modified>
  <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0x0101007014CE00EBE3F84EB9B87F04FE049BA6</vt:lpwstr>
  </property>
  <property fmtid="{D5CDD505-2E9C-101B-9397-08002B2CF9AE}" pid="3" name="MediaServiceImageTags">
    <vt:lpwstr/>
  </property>
</Properties>
</file>