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809" r:id="rId4"/>
  </p:sldMasterIdLst>
  <p:notesMasterIdLst>
    <p:notesMasterId r:id="rId12"/>
  </p:notesMasterIdLst>
  <p:handoutMasterIdLst>
    <p:handoutMasterId r:id="rId13"/>
  </p:handoutMasterIdLst>
  <p:sldIdLst>
    <p:sldId id="331" r:id="rId5"/>
    <p:sldId id="334" r:id="rId6"/>
    <p:sldId id="341" r:id="rId7"/>
    <p:sldId id="342" r:id="rId8"/>
    <p:sldId id="343" r:id="rId9"/>
    <p:sldId id="344" r:id="rId10"/>
    <p:sldId id="340" r:id="rId1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151E67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151E67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151E67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151E67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151E67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151E67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151E67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151E67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151E67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521415D9-36F7-43E2-AB2F-B90AF26B5E84}">
      <p14:sectionLst xmlns:p14="http://schemas.microsoft.com/office/powerpoint/2010/main">
        <p14:section name="Cover" id="{4F266824-02BA-574B-B816-111BA6D81D80}">
          <p14:sldIdLst/>
        </p14:section>
        <p14:section name="Title/Divider" id="{F6E948A1-AE3C-D349-BFA2-730CF32236C3}">
          <p14:sldIdLst>
            <p14:sldId id="331"/>
          </p14:sldIdLst>
        </p14:section>
        <p14:section name="Text + Media" id="{0FE695EB-72B2-6040-BE0B-A13DADF7CCA8}">
          <p14:sldIdLst>
            <p14:sldId id="334"/>
            <p14:sldId id="341"/>
            <p14:sldId id="342"/>
            <p14:sldId id="343"/>
            <p14:sldId id="344"/>
          </p14:sldIdLst>
        </p14:section>
        <p14:section name="Media/images/video/graphs/icons" id="{98D25355-4BFD-BE49-8FDF-AFD6C0C2F7D5}">
          <p14:sldIdLst/>
        </p14:section>
        <p14:section name="End Slide" id="{2ECD8973-A4E9-B54D-A2C1-CA1B38D48A3D}">
          <p14:sldIdLst>
            <p14:sldId id="34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071" userDrawn="1">
          <p15:clr>
            <a:srgbClr val="A4A3A4"/>
          </p15:clr>
        </p15:guide>
        <p15:guide id="3" pos="234" userDrawn="1">
          <p15:clr>
            <a:srgbClr val="A4A3A4"/>
          </p15:clr>
        </p15:guide>
        <p15:guide id="4" pos="302" userDrawn="1">
          <p15:clr>
            <a:srgbClr val="A4A3A4"/>
          </p15:clr>
        </p15:guide>
        <p15:guide id="5" pos="7491" userDrawn="1">
          <p15:clr>
            <a:srgbClr val="A4A3A4"/>
          </p15:clr>
        </p15:guide>
        <p15:guide id="6" pos="7423" userDrawn="1">
          <p15:clr>
            <a:srgbClr val="A4A3A4"/>
          </p15:clr>
        </p15:guide>
        <p15:guide id="7" orient="horz" pos="3929" userDrawn="1">
          <p15:clr>
            <a:srgbClr val="A4A3A4"/>
          </p15:clr>
        </p15:guide>
        <p15:guide id="8" orient="horz" pos="187" userDrawn="1">
          <p15:clr>
            <a:srgbClr val="A4A3A4"/>
          </p15:clr>
        </p15:guide>
        <p15:guide id="9" pos="3863" userDrawn="1">
          <p15:clr>
            <a:srgbClr val="A4A3A4"/>
          </p15:clr>
        </p15:guide>
        <p15:guide id="10" pos="3931" userDrawn="1">
          <p15:clr>
            <a:srgbClr val="A4A3A4"/>
          </p15:clr>
        </p15:guide>
        <p15:guide id="11" pos="2661" userDrawn="1">
          <p15:clr>
            <a:srgbClr val="A4A3A4"/>
          </p15:clr>
        </p15:guide>
        <p15:guide id="12" pos="2706" userDrawn="1">
          <p15:clr>
            <a:srgbClr val="A4A3A4"/>
          </p15:clr>
        </p15:guide>
        <p15:guide id="15" pos="1504" userDrawn="1">
          <p15:clr>
            <a:srgbClr val="A4A3A4"/>
          </p15:clr>
        </p15:guide>
        <p15:guide id="16" pos="1459" userDrawn="1">
          <p15:clr>
            <a:srgbClr val="A4A3A4"/>
          </p15:clr>
        </p15:guide>
        <p15:guide id="17" pos="5133" userDrawn="1">
          <p15:clr>
            <a:srgbClr val="A4A3A4"/>
          </p15:clr>
        </p15:guide>
        <p15:guide id="18" pos="5065" userDrawn="1">
          <p15:clr>
            <a:srgbClr val="A4A3A4"/>
          </p15:clr>
        </p15:guide>
        <p15:guide id="19" pos="6244" userDrawn="1">
          <p15:clr>
            <a:srgbClr val="A4A3A4"/>
          </p15:clr>
        </p15:guide>
        <p15:guide id="20" pos="6312" userDrawn="1">
          <p15:clr>
            <a:srgbClr val="A4A3A4"/>
          </p15:clr>
        </p15:guide>
        <p15:guide id="21" orient="horz" pos="413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A642"/>
    <a:srgbClr val="232830"/>
    <a:srgbClr val="282372"/>
    <a:srgbClr val="29347A"/>
    <a:srgbClr val="94E9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EB67B7-075A-4C4E-B305-7425A8199072}" v="64" dt="2025-10-08T09:00:48.439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151E67"/>
        </a:fontRef>
        <a:srgbClr val="151E67"/>
      </a:tcTxStyle>
      <a:tcStyle>
        <a:tcBdr>
          <a:left>
            <a:ln w="12700" cap="flat">
              <a:solidFill>
                <a:srgbClr val="151E67"/>
              </a:solidFill>
              <a:prstDash val="solid"/>
              <a:round/>
            </a:ln>
          </a:left>
          <a:right>
            <a:ln w="12700" cap="flat">
              <a:solidFill>
                <a:srgbClr val="151E67"/>
              </a:solidFill>
              <a:prstDash val="solid"/>
              <a:round/>
            </a:ln>
          </a:right>
          <a:top>
            <a:ln w="12700" cap="flat">
              <a:solidFill>
                <a:srgbClr val="151E67"/>
              </a:solidFill>
              <a:prstDash val="solid"/>
              <a:round/>
            </a:ln>
          </a:top>
          <a:bottom>
            <a:ln w="12700" cap="flat">
              <a:solidFill>
                <a:srgbClr val="151E67"/>
              </a:solidFill>
              <a:prstDash val="solid"/>
              <a:round/>
            </a:ln>
          </a:bottom>
          <a:insideH>
            <a:ln w="12700" cap="flat">
              <a:solidFill>
                <a:srgbClr val="151E67"/>
              </a:solidFill>
              <a:prstDash val="solid"/>
              <a:round/>
            </a:ln>
          </a:insideH>
          <a:insideV>
            <a:ln w="12700" cap="flat">
              <a:solidFill>
                <a:srgbClr val="151E67"/>
              </a:solidFill>
              <a:prstDash val="solid"/>
              <a:round/>
            </a:ln>
          </a:insideV>
        </a:tcBdr>
        <a:fill>
          <a:solidFill>
            <a:srgbClr val="FFCACB"/>
          </a:solidFill>
        </a:fill>
      </a:tcStyle>
    </a:wholeTbl>
    <a:band2H>
      <a:tcTxStyle/>
      <a:tcStyle>
        <a:tcBdr/>
        <a:fill>
          <a:solidFill>
            <a:srgbClr val="FFE6E7"/>
          </a:solidFill>
        </a:fill>
      </a:tcStyle>
    </a:band2H>
    <a:firstCol>
      <a:tcTxStyle b="on" i="off">
        <a:fontRef idx="major">
          <a:srgbClr val="151E67"/>
        </a:fontRef>
        <a:srgbClr val="151E67"/>
      </a:tcTxStyle>
      <a:tcStyle>
        <a:tcBdr>
          <a:left>
            <a:ln w="12700" cap="flat">
              <a:solidFill>
                <a:srgbClr val="151E67"/>
              </a:solidFill>
              <a:prstDash val="solid"/>
              <a:round/>
            </a:ln>
          </a:left>
          <a:right>
            <a:ln w="12700" cap="flat">
              <a:solidFill>
                <a:srgbClr val="151E67"/>
              </a:solidFill>
              <a:prstDash val="solid"/>
              <a:round/>
            </a:ln>
          </a:right>
          <a:top>
            <a:ln w="12700" cap="flat">
              <a:solidFill>
                <a:srgbClr val="151E67"/>
              </a:solidFill>
              <a:prstDash val="solid"/>
              <a:round/>
            </a:ln>
          </a:top>
          <a:bottom>
            <a:ln w="12700" cap="flat">
              <a:solidFill>
                <a:srgbClr val="151E67"/>
              </a:solidFill>
              <a:prstDash val="solid"/>
              <a:round/>
            </a:ln>
          </a:bottom>
          <a:insideH>
            <a:ln w="12700" cap="flat">
              <a:solidFill>
                <a:srgbClr val="151E67"/>
              </a:solidFill>
              <a:prstDash val="solid"/>
              <a:round/>
            </a:ln>
          </a:insideH>
          <a:insideV>
            <a:ln w="12700" cap="flat">
              <a:solidFill>
                <a:srgbClr val="151E67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151E67"/>
        </a:fontRef>
        <a:srgbClr val="151E67"/>
      </a:tcTxStyle>
      <a:tcStyle>
        <a:tcBdr>
          <a:left>
            <a:ln w="12700" cap="flat">
              <a:solidFill>
                <a:srgbClr val="151E67"/>
              </a:solidFill>
              <a:prstDash val="solid"/>
              <a:round/>
            </a:ln>
          </a:left>
          <a:right>
            <a:ln w="12700" cap="flat">
              <a:solidFill>
                <a:srgbClr val="151E67"/>
              </a:solidFill>
              <a:prstDash val="solid"/>
              <a:round/>
            </a:ln>
          </a:right>
          <a:top>
            <a:ln w="38100" cap="flat">
              <a:solidFill>
                <a:srgbClr val="151E67"/>
              </a:solidFill>
              <a:prstDash val="solid"/>
              <a:round/>
            </a:ln>
          </a:top>
          <a:bottom>
            <a:ln w="12700" cap="flat">
              <a:solidFill>
                <a:srgbClr val="151E67"/>
              </a:solidFill>
              <a:prstDash val="solid"/>
              <a:round/>
            </a:ln>
          </a:bottom>
          <a:insideH>
            <a:ln w="12700" cap="flat">
              <a:solidFill>
                <a:srgbClr val="151E67"/>
              </a:solidFill>
              <a:prstDash val="solid"/>
              <a:round/>
            </a:ln>
          </a:insideH>
          <a:insideV>
            <a:ln w="12700" cap="flat">
              <a:solidFill>
                <a:srgbClr val="151E67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151E67"/>
        </a:fontRef>
        <a:srgbClr val="151E67"/>
      </a:tcTxStyle>
      <a:tcStyle>
        <a:tcBdr>
          <a:left>
            <a:ln w="12700" cap="flat">
              <a:solidFill>
                <a:srgbClr val="151E67"/>
              </a:solidFill>
              <a:prstDash val="solid"/>
              <a:round/>
            </a:ln>
          </a:left>
          <a:right>
            <a:ln w="12700" cap="flat">
              <a:solidFill>
                <a:srgbClr val="151E67"/>
              </a:solidFill>
              <a:prstDash val="solid"/>
              <a:round/>
            </a:ln>
          </a:right>
          <a:top>
            <a:ln w="12700" cap="flat">
              <a:solidFill>
                <a:srgbClr val="151E67"/>
              </a:solidFill>
              <a:prstDash val="solid"/>
              <a:round/>
            </a:ln>
          </a:top>
          <a:bottom>
            <a:ln w="38100" cap="flat">
              <a:solidFill>
                <a:srgbClr val="151E67"/>
              </a:solidFill>
              <a:prstDash val="solid"/>
              <a:round/>
            </a:ln>
          </a:bottom>
          <a:insideH>
            <a:ln w="12700" cap="flat">
              <a:solidFill>
                <a:srgbClr val="151E67"/>
              </a:solidFill>
              <a:prstDash val="solid"/>
              <a:round/>
            </a:ln>
          </a:insideH>
          <a:insideV>
            <a:ln w="12700" cap="flat">
              <a:solidFill>
                <a:srgbClr val="151E67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151E67"/>
        </a:fontRef>
        <a:srgbClr val="151E67"/>
      </a:tcTxStyle>
      <a:tcStyle>
        <a:tcBdr>
          <a:left>
            <a:ln w="12700" cap="flat">
              <a:solidFill>
                <a:srgbClr val="151E67"/>
              </a:solidFill>
              <a:prstDash val="solid"/>
              <a:round/>
            </a:ln>
          </a:left>
          <a:right>
            <a:ln w="12700" cap="flat">
              <a:solidFill>
                <a:srgbClr val="151E67"/>
              </a:solidFill>
              <a:prstDash val="solid"/>
              <a:round/>
            </a:ln>
          </a:right>
          <a:top>
            <a:ln w="12700" cap="flat">
              <a:solidFill>
                <a:srgbClr val="151E67"/>
              </a:solidFill>
              <a:prstDash val="solid"/>
              <a:round/>
            </a:ln>
          </a:top>
          <a:bottom>
            <a:ln w="12700" cap="flat">
              <a:solidFill>
                <a:srgbClr val="151E67"/>
              </a:solidFill>
              <a:prstDash val="solid"/>
              <a:round/>
            </a:ln>
          </a:bottom>
          <a:insideH>
            <a:ln w="12700" cap="flat">
              <a:solidFill>
                <a:srgbClr val="151E67"/>
              </a:solidFill>
              <a:prstDash val="solid"/>
              <a:round/>
            </a:ln>
          </a:insideH>
          <a:insideV>
            <a:ln w="12700" cap="flat">
              <a:solidFill>
                <a:srgbClr val="151E67"/>
              </a:solidFill>
              <a:prstDash val="solid"/>
              <a:round/>
            </a:ln>
          </a:insideV>
        </a:tcBdr>
        <a:fill>
          <a:solidFill>
            <a:srgbClr val="F1CACB"/>
          </a:solidFill>
        </a:fill>
      </a:tcStyle>
    </a:wholeTbl>
    <a:band2H>
      <a:tcTxStyle/>
      <a:tcStyle>
        <a:tcBdr/>
        <a:fill>
          <a:solidFill>
            <a:srgbClr val="F8E6E7"/>
          </a:solidFill>
        </a:fill>
      </a:tcStyle>
    </a:band2H>
    <a:firstCol>
      <a:tcTxStyle b="on" i="off">
        <a:fontRef idx="major">
          <a:srgbClr val="151E67"/>
        </a:fontRef>
        <a:srgbClr val="151E67"/>
      </a:tcTxStyle>
      <a:tcStyle>
        <a:tcBdr>
          <a:left>
            <a:ln w="12700" cap="flat">
              <a:solidFill>
                <a:srgbClr val="151E67"/>
              </a:solidFill>
              <a:prstDash val="solid"/>
              <a:round/>
            </a:ln>
          </a:left>
          <a:right>
            <a:ln w="12700" cap="flat">
              <a:solidFill>
                <a:srgbClr val="151E67"/>
              </a:solidFill>
              <a:prstDash val="solid"/>
              <a:round/>
            </a:ln>
          </a:right>
          <a:top>
            <a:ln w="12700" cap="flat">
              <a:solidFill>
                <a:srgbClr val="151E67"/>
              </a:solidFill>
              <a:prstDash val="solid"/>
              <a:round/>
            </a:ln>
          </a:top>
          <a:bottom>
            <a:ln w="12700" cap="flat">
              <a:solidFill>
                <a:srgbClr val="151E67"/>
              </a:solidFill>
              <a:prstDash val="solid"/>
              <a:round/>
            </a:ln>
          </a:bottom>
          <a:insideH>
            <a:ln w="12700" cap="flat">
              <a:solidFill>
                <a:srgbClr val="151E67"/>
              </a:solidFill>
              <a:prstDash val="solid"/>
              <a:round/>
            </a:ln>
          </a:insideH>
          <a:insideV>
            <a:ln w="12700" cap="flat">
              <a:solidFill>
                <a:srgbClr val="151E67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151E67"/>
        </a:fontRef>
        <a:srgbClr val="151E67"/>
      </a:tcTxStyle>
      <a:tcStyle>
        <a:tcBdr>
          <a:left>
            <a:ln w="12700" cap="flat">
              <a:solidFill>
                <a:srgbClr val="151E67"/>
              </a:solidFill>
              <a:prstDash val="solid"/>
              <a:round/>
            </a:ln>
          </a:left>
          <a:right>
            <a:ln w="12700" cap="flat">
              <a:solidFill>
                <a:srgbClr val="151E67"/>
              </a:solidFill>
              <a:prstDash val="solid"/>
              <a:round/>
            </a:ln>
          </a:right>
          <a:top>
            <a:ln w="38100" cap="flat">
              <a:solidFill>
                <a:srgbClr val="151E67"/>
              </a:solidFill>
              <a:prstDash val="solid"/>
              <a:round/>
            </a:ln>
          </a:top>
          <a:bottom>
            <a:ln w="12700" cap="flat">
              <a:solidFill>
                <a:srgbClr val="151E67"/>
              </a:solidFill>
              <a:prstDash val="solid"/>
              <a:round/>
            </a:ln>
          </a:bottom>
          <a:insideH>
            <a:ln w="12700" cap="flat">
              <a:solidFill>
                <a:srgbClr val="151E67"/>
              </a:solidFill>
              <a:prstDash val="solid"/>
              <a:round/>
            </a:ln>
          </a:insideH>
          <a:insideV>
            <a:ln w="12700" cap="flat">
              <a:solidFill>
                <a:srgbClr val="151E67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151E67"/>
        </a:fontRef>
        <a:srgbClr val="151E67"/>
      </a:tcTxStyle>
      <a:tcStyle>
        <a:tcBdr>
          <a:left>
            <a:ln w="12700" cap="flat">
              <a:solidFill>
                <a:srgbClr val="151E67"/>
              </a:solidFill>
              <a:prstDash val="solid"/>
              <a:round/>
            </a:ln>
          </a:left>
          <a:right>
            <a:ln w="12700" cap="flat">
              <a:solidFill>
                <a:srgbClr val="151E67"/>
              </a:solidFill>
              <a:prstDash val="solid"/>
              <a:round/>
            </a:ln>
          </a:right>
          <a:top>
            <a:ln w="12700" cap="flat">
              <a:solidFill>
                <a:srgbClr val="151E67"/>
              </a:solidFill>
              <a:prstDash val="solid"/>
              <a:round/>
            </a:ln>
          </a:top>
          <a:bottom>
            <a:ln w="38100" cap="flat">
              <a:solidFill>
                <a:srgbClr val="151E67"/>
              </a:solidFill>
              <a:prstDash val="solid"/>
              <a:round/>
            </a:ln>
          </a:bottom>
          <a:insideH>
            <a:ln w="12700" cap="flat">
              <a:solidFill>
                <a:srgbClr val="151E67"/>
              </a:solidFill>
              <a:prstDash val="solid"/>
              <a:round/>
            </a:ln>
          </a:insideH>
          <a:insideV>
            <a:ln w="12700" cap="flat">
              <a:solidFill>
                <a:srgbClr val="151E67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151E67"/>
        </a:fontRef>
        <a:srgbClr val="151E67"/>
      </a:tcTxStyle>
      <a:tcStyle>
        <a:tcBdr>
          <a:left>
            <a:ln w="12700" cap="flat">
              <a:solidFill>
                <a:srgbClr val="151E67"/>
              </a:solidFill>
              <a:prstDash val="solid"/>
              <a:round/>
            </a:ln>
          </a:left>
          <a:right>
            <a:ln w="12700" cap="flat">
              <a:solidFill>
                <a:srgbClr val="151E67"/>
              </a:solidFill>
              <a:prstDash val="solid"/>
              <a:round/>
            </a:ln>
          </a:right>
          <a:top>
            <a:ln w="12700" cap="flat">
              <a:solidFill>
                <a:srgbClr val="151E67"/>
              </a:solidFill>
              <a:prstDash val="solid"/>
              <a:round/>
            </a:ln>
          </a:top>
          <a:bottom>
            <a:ln w="12700" cap="flat">
              <a:solidFill>
                <a:srgbClr val="151E67"/>
              </a:solidFill>
              <a:prstDash val="solid"/>
              <a:round/>
            </a:ln>
          </a:bottom>
          <a:insideH>
            <a:ln w="12700" cap="flat">
              <a:solidFill>
                <a:srgbClr val="151E67"/>
              </a:solidFill>
              <a:prstDash val="solid"/>
              <a:round/>
            </a:ln>
          </a:insideH>
          <a:insideV>
            <a:ln w="12700" cap="flat">
              <a:solidFill>
                <a:srgbClr val="151E67"/>
              </a:solidFill>
              <a:prstDash val="solid"/>
              <a:round/>
            </a:ln>
          </a:insideV>
        </a:tcBdr>
        <a:fill>
          <a:solidFill>
            <a:srgbClr val="DDCACB"/>
          </a:solidFill>
        </a:fill>
      </a:tcStyle>
    </a:wholeTbl>
    <a:band2H>
      <a:tcTxStyle/>
      <a:tcStyle>
        <a:tcBdr/>
        <a:fill>
          <a:solidFill>
            <a:srgbClr val="EFE6E7"/>
          </a:solidFill>
        </a:fill>
      </a:tcStyle>
    </a:band2H>
    <a:firstCol>
      <a:tcTxStyle b="on" i="off">
        <a:fontRef idx="major">
          <a:srgbClr val="151E67"/>
        </a:fontRef>
        <a:srgbClr val="151E67"/>
      </a:tcTxStyle>
      <a:tcStyle>
        <a:tcBdr>
          <a:left>
            <a:ln w="12700" cap="flat">
              <a:solidFill>
                <a:srgbClr val="151E67"/>
              </a:solidFill>
              <a:prstDash val="solid"/>
              <a:round/>
            </a:ln>
          </a:left>
          <a:right>
            <a:ln w="12700" cap="flat">
              <a:solidFill>
                <a:srgbClr val="151E67"/>
              </a:solidFill>
              <a:prstDash val="solid"/>
              <a:round/>
            </a:ln>
          </a:right>
          <a:top>
            <a:ln w="12700" cap="flat">
              <a:solidFill>
                <a:srgbClr val="151E67"/>
              </a:solidFill>
              <a:prstDash val="solid"/>
              <a:round/>
            </a:ln>
          </a:top>
          <a:bottom>
            <a:ln w="12700" cap="flat">
              <a:solidFill>
                <a:srgbClr val="151E67"/>
              </a:solidFill>
              <a:prstDash val="solid"/>
              <a:round/>
            </a:ln>
          </a:bottom>
          <a:insideH>
            <a:ln w="12700" cap="flat">
              <a:solidFill>
                <a:srgbClr val="151E67"/>
              </a:solidFill>
              <a:prstDash val="solid"/>
              <a:round/>
            </a:ln>
          </a:insideH>
          <a:insideV>
            <a:ln w="12700" cap="flat">
              <a:solidFill>
                <a:srgbClr val="151E67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151E67"/>
        </a:fontRef>
        <a:srgbClr val="151E67"/>
      </a:tcTxStyle>
      <a:tcStyle>
        <a:tcBdr>
          <a:left>
            <a:ln w="12700" cap="flat">
              <a:solidFill>
                <a:srgbClr val="151E67"/>
              </a:solidFill>
              <a:prstDash val="solid"/>
              <a:round/>
            </a:ln>
          </a:left>
          <a:right>
            <a:ln w="12700" cap="flat">
              <a:solidFill>
                <a:srgbClr val="151E67"/>
              </a:solidFill>
              <a:prstDash val="solid"/>
              <a:round/>
            </a:ln>
          </a:right>
          <a:top>
            <a:ln w="38100" cap="flat">
              <a:solidFill>
                <a:srgbClr val="151E67"/>
              </a:solidFill>
              <a:prstDash val="solid"/>
              <a:round/>
            </a:ln>
          </a:top>
          <a:bottom>
            <a:ln w="12700" cap="flat">
              <a:solidFill>
                <a:srgbClr val="151E67"/>
              </a:solidFill>
              <a:prstDash val="solid"/>
              <a:round/>
            </a:ln>
          </a:bottom>
          <a:insideH>
            <a:ln w="12700" cap="flat">
              <a:solidFill>
                <a:srgbClr val="151E67"/>
              </a:solidFill>
              <a:prstDash val="solid"/>
              <a:round/>
            </a:ln>
          </a:insideH>
          <a:insideV>
            <a:ln w="12700" cap="flat">
              <a:solidFill>
                <a:srgbClr val="151E67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151E67"/>
        </a:fontRef>
        <a:srgbClr val="151E67"/>
      </a:tcTxStyle>
      <a:tcStyle>
        <a:tcBdr>
          <a:left>
            <a:ln w="12700" cap="flat">
              <a:solidFill>
                <a:srgbClr val="151E67"/>
              </a:solidFill>
              <a:prstDash val="solid"/>
              <a:round/>
            </a:ln>
          </a:left>
          <a:right>
            <a:ln w="12700" cap="flat">
              <a:solidFill>
                <a:srgbClr val="151E67"/>
              </a:solidFill>
              <a:prstDash val="solid"/>
              <a:round/>
            </a:ln>
          </a:right>
          <a:top>
            <a:ln w="12700" cap="flat">
              <a:solidFill>
                <a:srgbClr val="151E67"/>
              </a:solidFill>
              <a:prstDash val="solid"/>
              <a:round/>
            </a:ln>
          </a:top>
          <a:bottom>
            <a:ln w="38100" cap="flat">
              <a:solidFill>
                <a:srgbClr val="151E67"/>
              </a:solidFill>
              <a:prstDash val="solid"/>
              <a:round/>
            </a:ln>
          </a:bottom>
          <a:insideH>
            <a:ln w="12700" cap="flat">
              <a:solidFill>
                <a:srgbClr val="151E67"/>
              </a:solidFill>
              <a:prstDash val="solid"/>
              <a:round/>
            </a:ln>
          </a:insideH>
          <a:insideV>
            <a:ln w="12700" cap="flat">
              <a:solidFill>
                <a:srgbClr val="151E67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151E67"/>
        </a:fontRef>
        <a:srgbClr val="151E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7E7EA"/>
          </a:solidFill>
        </a:fill>
      </a:tcStyle>
    </a:wholeTbl>
    <a:band2H>
      <a:tcTxStyle/>
      <a:tcStyle>
        <a:tcBdr/>
        <a:fill>
          <a:solidFill>
            <a:srgbClr val="151E67"/>
          </a:solidFill>
        </a:fill>
      </a:tcStyle>
    </a:band2H>
    <a:firstCol>
      <a:tcTxStyle b="on" i="off">
        <a:fontRef idx="major">
          <a:srgbClr val="151E67"/>
        </a:fontRef>
        <a:srgbClr val="151E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151E67"/>
        </a:fontRef>
        <a:srgbClr val="151E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151E67"/>
              </a:solidFill>
              <a:prstDash val="solid"/>
              <a:round/>
            </a:ln>
          </a:top>
          <a:bottom>
            <a:ln w="25400" cap="flat">
              <a:solidFill>
                <a:srgbClr val="151E67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51E67"/>
          </a:solidFill>
        </a:fill>
      </a:tcStyle>
    </a:lastRow>
    <a:firstRow>
      <a:tcTxStyle b="on" i="off">
        <a:fontRef idx="major">
          <a:srgbClr val="151E67"/>
        </a:fontRef>
        <a:srgbClr val="151E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151E67"/>
              </a:solidFill>
              <a:prstDash val="solid"/>
              <a:round/>
            </a:ln>
          </a:top>
          <a:bottom>
            <a:ln w="25400" cap="flat">
              <a:solidFill>
                <a:srgbClr val="151E67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151E67"/>
        </a:fontRef>
        <a:srgbClr val="151E67"/>
      </a:tcTxStyle>
      <a:tcStyle>
        <a:tcBdr>
          <a:left>
            <a:ln w="12700" cap="flat">
              <a:solidFill>
                <a:srgbClr val="151E67"/>
              </a:solidFill>
              <a:prstDash val="solid"/>
              <a:round/>
            </a:ln>
          </a:left>
          <a:right>
            <a:ln w="12700" cap="flat">
              <a:solidFill>
                <a:srgbClr val="151E67"/>
              </a:solidFill>
              <a:prstDash val="solid"/>
              <a:round/>
            </a:ln>
          </a:right>
          <a:top>
            <a:ln w="12700" cap="flat">
              <a:solidFill>
                <a:srgbClr val="151E67"/>
              </a:solidFill>
              <a:prstDash val="solid"/>
              <a:round/>
            </a:ln>
          </a:top>
          <a:bottom>
            <a:ln w="12700" cap="flat">
              <a:solidFill>
                <a:srgbClr val="151E67"/>
              </a:solidFill>
              <a:prstDash val="solid"/>
              <a:round/>
            </a:ln>
          </a:bottom>
          <a:insideH>
            <a:ln w="12700" cap="flat">
              <a:solidFill>
                <a:srgbClr val="151E67"/>
              </a:solidFill>
              <a:prstDash val="solid"/>
              <a:round/>
            </a:ln>
          </a:insideH>
          <a:insideV>
            <a:ln w="12700" cap="flat">
              <a:solidFill>
                <a:srgbClr val="151E67"/>
              </a:solidFill>
              <a:prstDash val="solid"/>
              <a:round/>
            </a:ln>
          </a:insideV>
        </a:tcBdr>
        <a:fill>
          <a:solidFill>
            <a:srgbClr val="CACBD2"/>
          </a:solidFill>
        </a:fill>
      </a:tcStyle>
    </a:wholeTbl>
    <a:band2H>
      <a:tcTxStyle/>
      <a:tcStyle>
        <a:tcBdr/>
        <a:fill>
          <a:solidFill>
            <a:srgbClr val="E7E7EA"/>
          </a:solidFill>
        </a:fill>
      </a:tcStyle>
    </a:band2H>
    <a:firstCol>
      <a:tcTxStyle b="on" i="off">
        <a:fontRef idx="major">
          <a:srgbClr val="151E67"/>
        </a:fontRef>
        <a:srgbClr val="151E67"/>
      </a:tcTxStyle>
      <a:tcStyle>
        <a:tcBdr>
          <a:left>
            <a:ln w="12700" cap="flat">
              <a:solidFill>
                <a:srgbClr val="151E67"/>
              </a:solidFill>
              <a:prstDash val="solid"/>
              <a:round/>
            </a:ln>
          </a:left>
          <a:right>
            <a:ln w="12700" cap="flat">
              <a:solidFill>
                <a:srgbClr val="151E67"/>
              </a:solidFill>
              <a:prstDash val="solid"/>
              <a:round/>
            </a:ln>
          </a:right>
          <a:top>
            <a:ln w="12700" cap="flat">
              <a:solidFill>
                <a:srgbClr val="151E67"/>
              </a:solidFill>
              <a:prstDash val="solid"/>
              <a:round/>
            </a:ln>
          </a:top>
          <a:bottom>
            <a:ln w="12700" cap="flat">
              <a:solidFill>
                <a:srgbClr val="151E67"/>
              </a:solidFill>
              <a:prstDash val="solid"/>
              <a:round/>
            </a:ln>
          </a:bottom>
          <a:insideH>
            <a:ln w="12700" cap="flat">
              <a:solidFill>
                <a:srgbClr val="151E67"/>
              </a:solidFill>
              <a:prstDash val="solid"/>
              <a:round/>
            </a:ln>
          </a:insideH>
          <a:insideV>
            <a:ln w="12700" cap="flat">
              <a:solidFill>
                <a:srgbClr val="151E67"/>
              </a:solidFill>
              <a:prstDash val="solid"/>
              <a:round/>
            </a:ln>
          </a:insideV>
        </a:tcBdr>
        <a:fill>
          <a:solidFill>
            <a:srgbClr val="151E67"/>
          </a:solidFill>
        </a:fill>
      </a:tcStyle>
    </a:firstCol>
    <a:lastRow>
      <a:tcTxStyle b="on" i="off">
        <a:fontRef idx="major">
          <a:srgbClr val="151E67"/>
        </a:fontRef>
        <a:srgbClr val="151E67"/>
      </a:tcTxStyle>
      <a:tcStyle>
        <a:tcBdr>
          <a:left>
            <a:ln w="12700" cap="flat">
              <a:solidFill>
                <a:srgbClr val="151E67"/>
              </a:solidFill>
              <a:prstDash val="solid"/>
              <a:round/>
            </a:ln>
          </a:left>
          <a:right>
            <a:ln w="12700" cap="flat">
              <a:solidFill>
                <a:srgbClr val="151E67"/>
              </a:solidFill>
              <a:prstDash val="solid"/>
              <a:round/>
            </a:ln>
          </a:right>
          <a:top>
            <a:ln w="38100" cap="flat">
              <a:solidFill>
                <a:srgbClr val="151E67"/>
              </a:solidFill>
              <a:prstDash val="solid"/>
              <a:round/>
            </a:ln>
          </a:top>
          <a:bottom>
            <a:ln w="12700" cap="flat">
              <a:solidFill>
                <a:srgbClr val="151E67"/>
              </a:solidFill>
              <a:prstDash val="solid"/>
              <a:round/>
            </a:ln>
          </a:bottom>
          <a:insideH>
            <a:ln w="12700" cap="flat">
              <a:solidFill>
                <a:srgbClr val="151E67"/>
              </a:solidFill>
              <a:prstDash val="solid"/>
              <a:round/>
            </a:ln>
          </a:insideH>
          <a:insideV>
            <a:ln w="12700" cap="flat">
              <a:solidFill>
                <a:srgbClr val="151E67"/>
              </a:solidFill>
              <a:prstDash val="solid"/>
              <a:round/>
            </a:ln>
          </a:insideV>
        </a:tcBdr>
        <a:fill>
          <a:solidFill>
            <a:srgbClr val="151E67"/>
          </a:solidFill>
        </a:fill>
      </a:tcStyle>
    </a:lastRow>
    <a:firstRow>
      <a:tcTxStyle b="on" i="off">
        <a:fontRef idx="major">
          <a:srgbClr val="151E67"/>
        </a:fontRef>
        <a:srgbClr val="151E67"/>
      </a:tcTxStyle>
      <a:tcStyle>
        <a:tcBdr>
          <a:left>
            <a:ln w="12700" cap="flat">
              <a:solidFill>
                <a:srgbClr val="151E67"/>
              </a:solidFill>
              <a:prstDash val="solid"/>
              <a:round/>
            </a:ln>
          </a:left>
          <a:right>
            <a:ln w="12700" cap="flat">
              <a:solidFill>
                <a:srgbClr val="151E67"/>
              </a:solidFill>
              <a:prstDash val="solid"/>
              <a:round/>
            </a:ln>
          </a:right>
          <a:top>
            <a:ln w="12700" cap="flat">
              <a:solidFill>
                <a:srgbClr val="151E67"/>
              </a:solidFill>
              <a:prstDash val="solid"/>
              <a:round/>
            </a:ln>
          </a:top>
          <a:bottom>
            <a:ln w="38100" cap="flat">
              <a:solidFill>
                <a:srgbClr val="151E67"/>
              </a:solidFill>
              <a:prstDash val="solid"/>
              <a:round/>
            </a:ln>
          </a:bottom>
          <a:insideH>
            <a:ln w="12700" cap="flat">
              <a:solidFill>
                <a:srgbClr val="151E67"/>
              </a:solidFill>
              <a:prstDash val="solid"/>
              <a:round/>
            </a:ln>
          </a:insideH>
          <a:insideV>
            <a:ln w="12700" cap="flat">
              <a:solidFill>
                <a:srgbClr val="151E67"/>
              </a:solidFill>
              <a:prstDash val="solid"/>
              <a:round/>
            </a:ln>
          </a:insideV>
        </a:tcBdr>
        <a:fill>
          <a:solidFill>
            <a:srgbClr val="151E67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151E67"/>
        </a:fontRef>
        <a:srgbClr val="151E67"/>
      </a:tcTxStyle>
      <a:tcStyle>
        <a:tcBdr>
          <a:left>
            <a:ln w="12700" cap="flat">
              <a:solidFill>
                <a:srgbClr val="151E67"/>
              </a:solidFill>
              <a:prstDash val="solid"/>
              <a:round/>
            </a:ln>
          </a:left>
          <a:right>
            <a:ln w="12700" cap="flat">
              <a:solidFill>
                <a:srgbClr val="151E67"/>
              </a:solidFill>
              <a:prstDash val="solid"/>
              <a:round/>
            </a:ln>
          </a:right>
          <a:top>
            <a:ln w="12700" cap="flat">
              <a:solidFill>
                <a:srgbClr val="151E67"/>
              </a:solidFill>
              <a:prstDash val="solid"/>
              <a:round/>
            </a:ln>
          </a:top>
          <a:bottom>
            <a:ln w="12700" cap="flat">
              <a:solidFill>
                <a:srgbClr val="151E67"/>
              </a:solidFill>
              <a:prstDash val="solid"/>
              <a:round/>
            </a:ln>
          </a:bottom>
          <a:insideH>
            <a:ln w="12700" cap="flat">
              <a:solidFill>
                <a:srgbClr val="151E67"/>
              </a:solidFill>
              <a:prstDash val="solid"/>
              <a:round/>
            </a:ln>
          </a:insideH>
          <a:insideV>
            <a:ln w="12700" cap="flat">
              <a:solidFill>
                <a:srgbClr val="151E67"/>
              </a:solidFill>
              <a:prstDash val="solid"/>
              <a:round/>
            </a:ln>
          </a:insideV>
        </a:tcBdr>
        <a:fill>
          <a:solidFill>
            <a:srgbClr val="151E67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151E67"/>
        </a:fontRef>
        <a:srgbClr val="151E67"/>
      </a:tcTxStyle>
      <a:tcStyle>
        <a:tcBdr>
          <a:left>
            <a:ln w="12700" cap="flat">
              <a:solidFill>
                <a:srgbClr val="151E67"/>
              </a:solidFill>
              <a:prstDash val="solid"/>
              <a:round/>
            </a:ln>
          </a:left>
          <a:right>
            <a:ln w="12700" cap="flat">
              <a:solidFill>
                <a:srgbClr val="151E67"/>
              </a:solidFill>
              <a:prstDash val="solid"/>
              <a:round/>
            </a:ln>
          </a:right>
          <a:top>
            <a:ln w="12700" cap="flat">
              <a:solidFill>
                <a:srgbClr val="151E67"/>
              </a:solidFill>
              <a:prstDash val="solid"/>
              <a:round/>
            </a:ln>
          </a:top>
          <a:bottom>
            <a:ln w="12700" cap="flat">
              <a:solidFill>
                <a:srgbClr val="151E67"/>
              </a:solidFill>
              <a:prstDash val="solid"/>
              <a:round/>
            </a:ln>
          </a:bottom>
          <a:insideH>
            <a:ln w="12700" cap="flat">
              <a:solidFill>
                <a:srgbClr val="151E67"/>
              </a:solidFill>
              <a:prstDash val="solid"/>
              <a:round/>
            </a:ln>
          </a:insideH>
          <a:insideV>
            <a:ln w="12700" cap="flat">
              <a:solidFill>
                <a:srgbClr val="151E67"/>
              </a:solidFill>
              <a:prstDash val="solid"/>
              <a:round/>
            </a:ln>
          </a:insideV>
        </a:tcBdr>
        <a:fill>
          <a:solidFill>
            <a:srgbClr val="151E67">
              <a:alpha val="20000"/>
            </a:srgbClr>
          </a:solidFill>
        </a:fill>
      </a:tcStyle>
    </a:firstCol>
    <a:lastRow>
      <a:tcTxStyle b="on" i="off">
        <a:fontRef idx="major">
          <a:srgbClr val="151E67"/>
        </a:fontRef>
        <a:srgbClr val="151E67"/>
      </a:tcTxStyle>
      <a:tcStyle>
        <a:tcBdr>
          <a:left>
            <a:ln w="12700" cap="flat">
              <a:solidFill>
                <a:srgbClr val="151E67"/>
              </a:solidFill>
              <a:prstDash val="solid"/>
              <a:round/>
            </a:ln>
          </a:left>
          <a:right>
            <a:ln w="12700" cap="flat">
              <a:solidFill>
                <a:srgbClr val="151E67"/>
              </a:solidFill>
              <a:prstDash val="solid"/>
              <a:round/>
            </a:ln>
          </a:right>
          <a:top>
            <a:ln w="50800" cap="flat">
              <a:solidFill>
                <a:srgbClr val="151E67"/>
              </a:solidFill>
              <a:prstDash val="solid"/>
              <a:round/>
            </a:ln>
          </a:top>
          <a:bottom>
            <a:ln w="12700" cap="flat">
              <a:solidFill>
                <a:srgbClr val="151E67"/>
              </a:solidFill>
              <a:prstDash val="solid"/>
              <a:round/>
            </a:ln>
          </a:bottom>
          <a:insideH>
            <a:ln w="12700" cap="flat">
              <a:solidFill>
                <a:srgbClr val="151E67"/>
              </a:solidFill>
              <a:prstDash val="solid"/>
              <a:round/>
            </a:ln>
          </a:insideH>
          <a:insideV>
            <a:ln w="12700" cap="flat">
              <a:solidFill>
                <a:srgbClr val="151E67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151E67"/>
        </a:fontRef>
        <a:srgbClr val="151E67"/>
      </a:tcTxStyle>
      <a:tcStyle>
        <a:tcBdr>
          <a:left>
            <a:ln w="12700" cap="flat">
              <a:solidFill>
                <a:srgbClr val="151E67"/>
              </a:solidFill>
              <a:prstDash val="solid"/>
              <a:round/>
            </a:ln>
          </a:left>
          <a:right>
            <a:ln w="12700" cap="flat">
              <a:solidFill>
                <a:srgbClr val="151E67"/>
              </a:solidFill>
              <a:prstDash val="solid"/>
              <a:round/>
            </a:ln>
          </a:right>
          <a:top>
            <a:ln w="12700" cap="flat">
              <a:solidFill>
                <a:srgbClr val="151E67"/>
              </a:solidFill>
              <a:prstDash val="solid"/>
              <a:round/>
            </a:ln>
          </a:top>
          <a:bottom>
            <a:ln w="25400" cap="flat">
              <a:solidFill>
                <a:srgbClr val="151E67"/>
              </a:solidFill>
              <a:prstDash val="solid"/>
              <a:round/>
            </a:ln>
          </a:bottom>
          <a:insideH>
            <a:ln w="12700" cap="flat">
              <a:solidFill>
                <a:srgbClr val="151E67"/>
              </a:solidFill>
              <a:prstDash val="solid"/>
              <a:round/>
            </a:ln>
          </a:insideH>
          <a:insideV>
            <a:ln w="12700" cap="flat">
              <a:solidFill>
                <a:srgbClr val="151E67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209"/>
    <p:restoredTop sz="86395"/>
  </p:normalViewPr>
  <p:slideViewPr>
    <p:cSldViewPr snapToGrid="0" snapToObjects="1">
      <p:cViewPr varScale="1">
        <p:scale>
          <a:sx n="95" d="100"/>
          <a:sy n="95" d="100"/>
        </p:scale>
        <p:origin x="396" y="96"/>
      </p:cViewPr>
      <p:guideLst>
        <p:guide orient="horz" pos="1071"/>
        <p:guide pos="234"/>
        <p:guide pos="302"/>
        <p:guide pos="7491"/>
        <p:guide pos="7423"/>
        <p:guide orient="horz" pos="3929"/>
        <p:guide orient="horz" pos="187"/>
        <p:guide pos="3863"/>
        <p:guide pos="3931"/>
        <p:guide pos="2661"/>
        <p:guide pos="2706"/>
        <p:guide pos="1504"/>
        <p:guide pos="1459"/>
        <p:guide pos="5133"/>
        <p:guide pos="5065"/>
        <p:guide pos="6244"/>
        <p:guide pos="6312"/>
        <p:guide orient="horz" pos="413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97" d="100"/>
          <a:sy n="97" d="100"/>
        </p:scale>
        <p:origin x="276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an White" userId="6b919eeb-3eba-4a1d-8843-f6debc24df80" providerId="ADAL" clId="{331E5BC6-425D-45F8-9DCD-7237DE256886}"/>
    <pc:docChg chg="undo redo custSel addSld delSld modSld sldOrd modSection">
      <pc:chgData name="Alan White" userId="6b919eeb-3eba-4a1d-8843-f6debc24df80" providerId="ADAL" clId="{331E5BC6-425D-45F8-9DCD-7237DE256886}" dt="2025-10-08T09:10:22.920" v="340" actId="1076"/>
      <pc:docMkLst>
        <pc:docMk/>
      </pc:docMkLst>
      <pc:sldChg chg="del">
        <pc:chgData name="Alan White" userId="6b919eeb-3eba-4a1d-8843-f6debc24df80" providerId="ADAL" clId="{331E5BC6-425D-45F8-9DCD-7237DE256886}" dt="2025-10-08T08:31:14.770" v="0" actId="47"/>
        <pc:sldMkLst>
          <pc:docMk/>
          <pc:sldMk cId="0" sldId="258"/>
        </pc:sldMkLst>
      </pc:sldChg>
      <pc:sldChg chg="del">
        <pc:chgData name="Alan White" userId="6b919eeb-3eba-4a1d-8843-f6debc24df80" providerId="ADAL" clId="{331E5BC6-425D-45F8-9DCD-7237DE256886}" dt="2025-10-08T08:42:13.994" v="116" actId="47"/>
        <pc:sldMkLst>
          <pc:docMk/>
          <pc:sldMk cId="0" sldId="270"/>
        </pc:sldMkLst>
      </pc:sldChg>
      <pc:sldChg chg="addSp delSp modSp mod">
        <pc:chgData name="Alan White" userId="6b919eeb-3eba-4a1d-8843-f6debc24df80" providerId="ADAL" clId="{331E5BC6-425D-45F8-9DCD-7237DE256886}" dt="2025-10-08T09:10:22.920" v="340" actId="1076"/>
        <pc:sldMkLst>
          <pc:docMk/>
          <pc:sldMk cId="3110985055" sldId="331"/>
        </pc:sldMkLst>
        <pc:spChg chg="mod">
          <ac:chgData name="Alan White" userId="6b919eeb-3eba-4a1d-8843-f6debc24df80" providerId="ADAL" clId="{331E5BC6-425D-45F8-9DCD-7237DE256886}" dt="2025-10-08T08:32:59.793" v="29" actId="20577"/>
          <ac:spMkLst>
            <pc:docMk/>
            <pc:sldMk cId="3110985055" sldId="331"/>
            <ac:spMk id="2" creationId="{47E746C4-A934-D620-5A63-78F1229E5535}"/>
          </ac:spMkLst>
        </pc:spChg>
        <pc:spChg chg="del">
          <ac:chgData name="Alan White" userId="6b919eeb-3eba-4a1d-8843-f6debc24df80" providerId="ADAL" clId="{331E5BC6-425D-45F8-9DCD-7237DE256886}" dt="2025-10-08T08:33:49.941" v="32"/>
          <ac:spMkLst>
            <pc:docMk/>
            <pc:sldMk cId="3110985055" sldId="331"/>
            <ac:spMk id="3" creationId="{D60C0B89-B8B1-0644-B426-446973C30880}"/>
          </ac:spMkLst>
        </pc:spChg>
        <pc:spChg chg="mod">
          <ac:chgData name="Alan White" userId="6b919eeb-3eba-4a1d-8843-f6debc24df80" providerId="ADAL" clId="{331E5BC6-425D-45F8-9DCD-7237DE256886}" dt="2025-10-08T08:37:29.818" v="90" actId="20577"/>
          <ac:spMkLst>
            <pc:docMk/>
            <pc:sldMk cId="3110985055" sldId="331"/>
            <ac:spMk id="4" creationId="{27C130ED-591E-E1D3-08E8-FDE680DC6F7F}"/>
          </ac:spMkLst>
        </pc:spChg>
        <pc:picChg chg="add mod">
          <ac:chgData name="Alan White" userId="6b919eeb-3eba-4a1d-8843-f6debc24df80" providerId="ADAL" clId="{331E5BC6-425D-45F8-9DCD-7237DE256886}" dt="2025-10-08T09:10:09.470" v="339" actId="14100"/>
          <ac:picMkLst>
            <pc:docMk/>
            <pc:sldMk cId="3110985055" sldId="331"/>
            <ac:picMk id="5" creationId="{A8587543-BB8B-E813-CA46-87CF7ED37278}"/>
          </ac:picMkLst>
        </pc:picChg>
        <pc:picChg chg="add mod">
          <ac:chgData name="Alan White" userId="6b919eeb-3eba-4a1d-8843-f6debc24df80" providerId="ADAL" clId="{331E5BC6-425D-45F8-9DCD-7237DE256886}" dt="2025-10-08T09:10:22.920" v="340" actId="1076"/>
          <ac:picMkLst>
            <pc:docMk/>
            <pc:sldMk cId="3110985055" sldId="331"/>
            <ac:picMk id="6" creationId="{954D3BD8-B1C6-4706-7073-424C84FC6C47}"/>
          </ac:picMkLst>
        </pc:picChg>
        <pc:picChg chg="add mod">
          <ac:chgData name="Alan White" userId="6b919eeb-3eba-4a1d-8843-f6debc24df80" providerId="ADAL" clId="{331E5BC6-425D-45F8-9DCD-7237DE256886}" dt="2025-10-08T08:35:54.471" v="53" actId="1076"/>
          <ac:picMkLst>
            <pc:docMk/>
            <pc:sldMk cId="3110985055" sldId="331"/>
            <ac:picMk id="7" creationId="{B0E235CB-3715-73B7-895C-29F48B32E160}"/>
          </ac:picMkLst>
        </pc:picChg>
        <pc:picChg chg="add mod">
          <ac:chgData name="Alan White" userId="6b919eeb-3eba-4a1d-8843-f6debc24df80" providerId="ADAL" clId="{331E5BC6-425D-45F8-9DCD-7237DE256886}" dt="2025-10-08T08:35:18.154" v="49" actId="1076"/>
          <ac:picMkLst>
            <pc:docMk/>
            <pc:sldMk cId="3110985055" sldId="331"/>
            <ac:picMk id="8" creationId="{FC0EB592-A706-45AC-C3A7-82A4C42A4634}"/>
          </ac:picMkLst>
        </pc:picChg>
        <pc:picChg chg="add mod">
          <ac:chgData name="Alan White" userId="6b919eeb-3eba-4a1d-8843-f6debc24df80" providerId="ADAL" clId="{331E5BC6-425D-45F8-9DCD-7237DE256886}" dt="2025-10-08T08:35:27.780" v="50" actId="1076"/>
          <ac:picMkLst>
            <pc:docMk/>
            <pc:sldMk cId="3110985055" sldId="331"/>
            <ac:picMk id="9" creationId="{4F96A4AF-4ED9-4DFD-E8D4-48CB8F0A62F7}"/>
          </ac:picMkLst>
        </pc:picChg>
      </pc:sldChg>
      <pc:sldChg chg="del">
        <pc:chgData name="Alan White" userId="6b919eeb-3eba-4a1d-8843-f6debc24df80" providerId="ADAL" clId="{331E5BC6-425D-45F8-9DCD-7237DE256886}" dt="2025-10-08T08:42:06.023" v="111" actId="47"/>
        <pc:sldMkLst>
          <pc:docMk/>
          <pc:sldMk cId="2663037675" sldId="332"/>
        </pc:sldMkLst>
      </pc:sldChg>
      <pc:sldChg chg="del">
        <pc:chgData name="Alan White" userId="6b919eeb-3eba-4a1d-8843-f6debc24df80" providerId="ADAL" clId="{331E5BC6-425D-45F8-9DCD-7237DE256886}" dt="2025-10-08T08:42:07.638" v="112" actId="47"/>
        <pc:sldMkLst>
          <pc:docMk/>
          <pc:sldMk cId="3755898503" sldId="333"/>
        </pc:sldMkLst>
      </pc:sldChg>
      <pc:sldChg chg="addSp delSp modSp mod">
        <pc:chgData name="Alan White" userId="6b919eeb-3eba-4a1d-8843-f6debc24df80" providerId="ADAL" clId="{331E5BC6-425D-45F8-9DCD-7237DE256886}" dt="2025-10-08T08:46:45.381" v="146" actId="14100"/>
        <pc:sldMkLst>
          <pc:docMk/>
          <pc:sldMk cId="1260571199" sldId="334"/>
        </pc:sldMkLst>
        <pc:spChg chg="del">
          <ac:chgData name="Alan White" userId="6b919eeb-3eba-4a1d-8843-f6debc24df80" providerId="ADAL" clId="{331E5BC6-425D-45F8-9DCD-7237DE256886}" dt="2025-10-08T08:39:37.019" v="93" actId="21"/>
          <ac:spMkLst>
            <pc:docMk/>
            <pc:sldMk cId="1260571199" sldId="334"/>
            <ac:spMk id="2" creationId="{3F29A641-E24B-44B6-A782-6C3FA3CCCACA}"/>
          </ac:spMkLst>
        </pc:spChg>
        <pc:spChg chg="del">
          <ac:chgData name="Alan White" userId="6b919eeb-3eba-4a1d-8843-f6debc24df80" providerId="ADAL" clId="{331E5BC6-425D-45F8-9DCD-7237DE256886}" dt="2025-10-08T08:39:06.462" v="92"/>
          <ac:spMkLst>
            <pc:docMk/>
            <pc:sldMk cId="1260571199" sldId="334"/>
            <ac:spMk id="3" creationId="{D28E2DBA-8DC2-C306-3ED7-59C17E6E5ADE}"/>
          </ac:spMkLst>
        </pc:spChg>
        <pc:spChg chg="mod">
          <ac:chgData name="Alan White" userId="6b919eeb-3eba-4a1d-8843-f6debc24df80" providerId="ADAL" clId="{331E5BC6-425D-45F8-9DCD-7237DE256886}" dt="2025-10-08T08:40:13.309" v="103" actId="122"/>
          <ac:spMkLst>
            <pc:docMk/>
            <pc:sldMk cId="1260571199" sldId="334"/>
            <ac:spMk id="4" creationId="{513A6B96-6D87-4D1B-5CDC-F8F45DF5FA3E}"/>
          </ac:spMkLst>
        </pc:spChg>
        <pc:spChg chg="add mod">
          <ac:chgData name="Alan White" userId="6b919eeb-3eba-4a1d-8843-f6debc24df80" providerId="ADAL" clId="{331E5BC6-425D-45F8-9DCD-7237DE256886}" dt="2025-10-08T08:46:24.313" v="143" actId="14100"/>
          <ac:spMkLst>
            <pc:docMk/>
            <pc:sldMk cId="1260571199" sldId="334"/>
            <ac:spMk id="6" creationId="{D8BD3CF0-A9C4-FF1D-D1E5-ED88C9B7F975}"/>
          </ac:spMkLst>
        </pc:spChg>
        <pc:spChg chg="add mod">
          <ac:chgData name="Alan White" userId="6b919eeb-3eba-4a1d-8843-f6debc24df80" providerId="ADAL" clId="{331E5BC6-425D-45F8-9DCD-7237DE256886}" dt="2025-10-08T08:44:50.514" v="132" actId="14100"/>
          <ac:spMkLst>
            <pc:docMk/>
            <pc:sldMk cId="1260571199" sldId="334"/>
            <ac:spMk id="7" creationId="{32B54C13-3AF5-D284-A4D1-4A02D3DD79F5}"/>
          </ac:spMkLst>
        </pc:spChg>
        <pc:spChg chg="add mod">
          <ac:chgData name="Alan White" userId="6b919eeb-3eba-4a1d-8843-f6debc24df80" providerId="ADAL" clId="{331E5BC6-425D-45F8-9DCD-7237DE256886}" dt="2025-10-08T08:46:45.381" v="146" actId="14100"/>
          <ac:spMkLst>
            <pc:docMk/>
            <pc:sldMk cId="1260571199" sldId="334"/>
            <ac:spMk id="8" creationId="{3E3C1597-9B31-AEC7-2981-6C80B5401638}"/>
          </ac:spMkLst>
        </pc:spChg>
        <pc:picChg chg="add mod">
          <ac:chgData name="Alan White" userId="6b919eeb-3eba-4a1d-8843-f6debc24df80" providerId="ADAL" clId="{331E5BC6-425D-45F8-9DCD-7237DE256886}" dt="2025-10-08T08:40:08.839" v="102" actId="1076"/>
          <ac:picMkLst>
            <pc:docMk/>
            <pc:sldMk cId="1260571199" sldId="334"/>
            <ac:picMk id="5" creationId="{7E331E60-2608-418B-C903-D7F44D0EA36E}"/>
          </ac:picMkLst>
        </pc:picChg>
      </pc:sldChg>
      <pc:sldChg chg="del">
        <pc:chgData name="Alan White" userId="6b919eeb-3eba-4a1d-8843-f6debc24df80" providerId="ADAL" clId="{331E5BC6-425D-45F8-9DCD-7237DE256886}" dt="2025-10-08T08:42:10.769" v="113" actId="47"/>
        <pc:sldMkLst>
          <pc:docMk/>
          <pc:sldMk cId="4216202098" sldId="335"/>
        </pc:sldMkLst>
      </pc:sldChg>
      <pc:sldChg chg="del">
        <pc:chgData name="Alan White" userId="6b919eeb-3eba-4a1d-8843-f6debc24df80" providerId="ADAL" clId="{331E5BC6-425D-45F8-9DCD-7237DE256886}" dt="2025-10-08T08:42:12.078" v="114" actId="47"/>
        <pc:sldMkLst>
          <pc:docMk/>
          <pc:sldMk cId="234973424" sldId="336"/>
        </pc:sldMkLst>
      </pc:sldChg>
      <pc:sldChg chg="del">
        <pc:chgData name="Alan White" userId="6b919eeb-3eba-4a1d-8843-f6debc24df80" providerId="ADAL" clId="{331E5BC6-425D-45F8-9DCD-7237DE256886}" dt="2025-10-08T08:42:13.193" v="115" actId="47"/>
        <pc:sldMkLst>
          <pc:docMk/>
          <pc:sldMk cId="3258497162" sldId="337"/>
        </pc:sldMkLst>
      </pc:sldChg>
      <pc:sldChg chg="del">
        <pc:chgData name="Alan White" userId="6b919eeb-3eba-4a1d-8843-f6debc24df80" providerId="ADAL" clId="{331E5BC6-425D-45F8-9DCD-7237DE256886}" dt="2025-10-08T08:42:14.960" v="117" actId="47"/>
        <pc:sldMkLst>
          <pc:docMk/>
          <pc:sldMk cId="2896273869" sldId="338"/>
        </pc:sldMkLst>
      </pc:sldChg>
      <pc:sldChg chg="del">
        <pc:chgData name="Alan White" userId="6b919eeb-3eba-4a1d-8843-f6debc24df80" providerId="ADAL" clId="{331E5BC6-425D-45F8-9DCD-7237DE256886}" dt="2025-10-08T08:42:04.475" v="110" actId="47"/>
        <pc:sldMkLst>
          <pc:docMk/>
          <pc:sldMk cId="1624573097" sldId="341"/>
        </pc:sldMkLst>
      </pc:sldChg>
      <pc:sldChg chg="addSp delSp modSp add mod">
        <pc:chgData name="Alan White" userId="6b919eeb-3eba-4a1d-8843-f6debc24df80" providerId="ADAL" clId="{331E5BC6-425D-45F8-9DCD-7237DE256886}" dt="2025-10-08T08:59:54.373" v="259" actId="2711"/>
        <pc:sldMkLst>
          <pc:docMk/>
          <pc:sldMk cId="2474604466" sldId="341"/>
        </pc:sldMkLst>
        <pc:spChg chg="add mod">
          <ac:chgData name="Alan White" userId="6b919eeb-3eba-4a1d-8843-f6debc24df80" providerId="ADAL" clId="{331E5BC6-425D-45F8-9DCD-7237DE256886}" dt="2025-10-08T08:59:54.373" v="259" actId="2711"/>
          <ac:spMkLst>
            <pc:docMk/>
            <pc:sldMk cId="2474604466" sldId="341"/>
            <ac:spMk id="2" creationId="{522BD65D-71D0-AA44-8A00-F1985A4FA00D}"/>
          </ac:spMkLst>
        </pc:spChg>
        <pc:spChg chg="add mod">
          <ac:chgData name="Alan White" userId="6b919eeb-3eba-4a1d-8843-f6debc24df80" providerId="ADAL" clId="{331E5BC6-425D-45F8-9DCD-7237DE256886}" dt="2025-10-08T08:48:39.084" v="181" actId="14100"/>
          <ac:spMkLst>
            <pc:docMk/>
            <pc:sldMk cId="2474604466" sldId="341"/>
            <ac:spMk id="3" creationId="{CF521549-145F-55B3-E5C2-7BF9A93D9BD2}"/>
          </ac:spMkLst>
        </pc:spChg>
        <pc:spChg chg="mod">
          <ac:chgData name="Alan White" userId="6b919eeb-3eba-4a1d-8843-f6debc24df80" providerId="ADAL" clId="{331E5BC6-425D-45F8-9DCD-7237DE256886}" dt="2025-10-08T08:49:25.036" v="197" actId="20577"/>
          <ac:spMkLst>
            <pc:docMk/>
            <pc:sldMk cId="2474604466" sldId="341"/>
            <ac:spMk id="4" creationId="{099FC3F9-5C76-CBB2-1D4A-DBDEB3E827FD}"/>
          </ac:spMkLst>
        </pc:spChg>
        <pc:spChg chg="del">
          <ac:chgData name="Alan White" userId="6b919eeb-3eba-4a1d-8843-f6debc24df80" providerId="ADAL" clId="{331E5BC6-425D-45F8-9DCD-7237DE256886}" dt="2025-10-08T08:43:14.444" v="121" actId="478"/>
          <ac:spMkLst>
            <pc:docMk/>
            <pc:sldMk cId="2474604466" sldId="341"/>
            <ac:spMk id="6" creationId="{535035C1-915D-7028-5680-097ED40F75FD}"/>
          </ac:spMkLst>
        </pc:spChg>
        <pc:picChg chg="del">
          <ac:chgData name="Alan White" userId="6b919eeb-3eba-4a1d-8843-f6debc24df80" providerId="ADAL" clId="{331E5BC6-425D-45F8-9DCD-7237DE256886}" dt="2025-10-08T08:42:37.945" v="119" actId="478"/>
          <ac:picMkLst>
            <pc:docMk/>
            <pc:sldMk cId="2474604466" sldId="341"/>
            <ac:picMk id="5" creationId="{B3084777-B647-654C-5721-B11C218557AD}"/>
          </ac:picMkLst>
        </pc:picChg>
      </pc:sldChg>
      <pc:sldChg chg="addSp modSp add mod">
        <pc:chgData name="Alan White" userId="6b919eeb-3eba-4a1d-8843-f6debc24df80" providerId="ADAL" clId="{331E5BC6-425D-45F8-9DCD-7237DE256886}" dt="2025-10-08T08:51:22.018" v="205" actId="14100"/>
        <pc:sldMkLst>
          <pc:docMk/>
          <pc:sldMk cId="4037392765" sldId="342"/>
        </pc:sldMkLst>
        <pc:spChg chg="mod">
          <ac:chgData name="Alan White" userId="6b919eeb-3eba-4a1d-8843-f6debc24df80" providerId="ADAL" clId="{331E5BC6-425D-45F8-9DCD-7237DE256886}" dt="2025-10-08T08:50:34.768" v="200" actId="5793"/>
          <ac:spMkLst>
            <pc:docMk/>
            <pc:sldMk cId="4037392765" sldId="342"/>
            <ac:spMk id="2" creationId="{64A5621C-AEC2-1E48-91DA-58F7CB287B38}"/>
          </ac:spMkLst>
        </pc:spChg>
        <pc:spChg chg="mod">
          <ac:chgData name="Alan White" userId="6b919eeb-3eba-4a1d-8843-f6debc24df80" providerId="ADAL" clId="{331E5BC6-425D-45F8-9DCD-7237DE256886}" dt="2025-10-08T08:51:22.018" v="205" actId="14100"/>
          <ac:spMkLst>
            <pc:docMk/>
            <pc:sldMk cId="4037392765" sldId="342"/>
            <ac:spMk id="3" creationId="{77573C3C-02DD-E38D-CAB6-CC6A7C670098}"/>
          </ac:spMkLst>
        </pc:spChg>
        <pc:picChg chg="add mod">
          <ac:chgData name="Alan White" userId="6b919eeb-3eba-4a1d-8843-f6debc24df80" providerId="ADAL" clId="{331E5BC6-425D-45F8-9DCD-7237DE256886}" dt="2025-10-08T08:50:58.349" v="203" actId="14100"/>
          <ac:picMkLst>
            <pc:docMk/>
            <pc:sldMk cId="4037392765" sldId="342"/>
            <ac:picMk id="5" creationId="{87624CC4-CE45-36BA-4ED9-7F37B2095241}"/>
          </ac:picMkLst>
        </pc:picChg>
      </pc:sldChg>
      <pc:sldChg chg="addSp delSp modSp add mod ord">
        <pc:chgData name="Alan White" userId="6b919eeb-3eba-4a1d-8843-f6debc24df80" providerId="ADAL" clId="{331E5BC6-425D-45F8-9DCD-7237DE256886}" dt="2025-10-08T08:57:41.179" v="252" actId="1076"/>
        <pc:sldMkLst>
          <pc:docMk/>
          <pc:sldMk cId="1904371345" sldId="343"/>
        </pc:sldMkLst>
        <pc:spChg chg="mod">
          <ac:chgData name="Alan White" userId="6b919eeb-3eba-4a1d-8843-f6debc24df80" providerId="ADAL" clId="{331E5BC6-425D-45F8-9DCD-7237DE256886}" dt="2025-10-08T08:54:56.320" v="250" actId="20577"/>
          <ac:spMkLst>
            <pc:docMk/>
            <pc:sldMk cId="1904371345" sldId="343"/>
            <ac:spMk id="2" creationId="{3205AF16-13A8-CB4B-7E54-AAF2757CCD3C}"/>
          </ac:spMkLst>
        </pc:spChg>
        <pc:spChg chg="del mod">
          <ac:chgData name="Alan White" userId="6b919eeb-3eba-4a1d-8843-f6debc24df80" providerId="ADAL" clId="{331E5BC6-425D-45F8-9DCD-7237DE256886}" dt="2025-10-08T08:53:14.346" v="217"/>
          <ac:spMkLst>
            <pc:docMk/>
            <pc:sldMk cId="1904371345" sldId="343"/>
            <ac:spMk id="3" creationId="{5ED12DB3-E20E-EC00-6F22-67E0A8B30E04}"/>
          </ac:spMkLst>
        </pc:spChg>
        <pc:spChg chg="mod">
          <ac:chgData name="Alan White" userId="6b919eeb-3eba-4a1d-8843-f6debc24df80" providerId="ADAL" clId="{331E5BC6-425D-45F8-9DCD-7237DE256886}" dt="2025-10-08T08:52:35.422" v="210"/>
          <ac:spMkLst>
            <pc:docMk/>
            <pc:sldMk cId="1904371345" sldId="343"/>
            <ac:spMk id="4" creationId="{130557DE-4AEF-55EB-8AA5-F8731D70E30B}"/>
          </ac:spMkLst>
        </pc:spChg>
        <pc:picChg chg="add mod">
          <ac:chgData name="Alan White" userId="6b919eeb-3eba-4a1d-8843-f6debc24df80" providerId="ADAL" clId="{331E5BC6-425D-45F8-9DCD-7237DE256886}" dt="2025-10-08T08:57:41.179" v="252" actId="1076"/>
          <ac:picMkLst>
            <pc:docMk/>
            <pc:sldMk cId="1904371345" sldId="343"/>
            <ac:picMk id="5" creationId="{48CF5F25-91F1-C6B8-311F-1630D0C98B5A}"/>
          </ac:picMkLst>
        </pc:picChg>
      </pc:sldChg>
      <pc:sldChg chg="delSp modSp add mod ord">
        <pc:chgData name="Alan White" userId="6b919eeb-3eba-4a1d-8843-f6debc24df80" providerId="ADAL" clId="{331E5BC6-425D-45F8-9DCD-7237DE256886}" dt="2025-10-08T09:09:10.328" v="337" actId="20577"/>
        <pc:sldMkLst>
          <pc:docMk/>
          <pc:sldMk cId="1045581674" sldId="344"/>
        </pc:sldMkLst>
        <pc:spChg chg="mod">
          <ac:chgData name="Alan White" userId="6b919eeb-3eba-4a1d-8843-f6debc24df80" providerId="ADAL" clId="{331E5BC6-425D-45F8-9DCD-7237DE256886}" dt="2025-10-08T09:09:10.328" v="337" actId="20577"/>
          <ac:spMkLst>
            <pc:docMk/>
            <pc:sldMk cId="1045581674" sldId="344"/>
            <ac:spMk id="2" creationId="{33D739FC-55E8-B92F-8DA7-0195D51A66D3}"/>
          </ac:spMkLst>
        </pc:spChg>
        <pc:spChg chg="mod">
          <ac:chgData name="Alan White" userId="6b919eeb-3eba-4a1d-8843-f6debc24df80" providerId="ADAL" clId="{331E5BC6-425D-45F8-9DCD-7237DE256886}" dt="2025-10-08T08:58:27.580" v="254"/>
          <ac:spMkLst>
            <pc:docMk/>
            <pc:sldMk cId="1045581674" sldId="344"/>
            <ac:spMk id="4" creationId="{967E734B-3D65-3A15-29EB-8B33EFD8A387}"/>
          </ac:spMkLst>
        </pc:spChg>
        <pc:picChg chg="del">
          <ac:chgData name="Alan White" userId="6b919eeb-3eba-4a1d-8843-f6debc24df80" providerId="ADAL" clId="{331E5BC6-425D-45F8-9DCD-7237DE256886}" dt="2025-10-08T08:58:32.652" v="255" actId="478"/>
          <ac:picMkLst>
            <pc:docMk/>
            <pc:sldMk cId="1045581674" sldId="344"/>
            <ac:picMk id="5" creationId="{8F798196-43C2-30BC-02AE-D37F28263834}"/>
          </ac:picMkLst>
        </pc:picChg>
      </pc:sldChg>
      <pc:sldMasterChg chg="delSldLayout">
        <pc:chgData name="Alan White" userId="6b919eeb-3eba-4a1d-8843-f6debc24df80" providerId="ADAL" clId="{331E5BC6-425D-45F8-9DCD-7237DE256886}" dt="2025-10-08T08:42:13.193" v="115" actId="47"/>
        <pc:sldMasterMkLst>
          <pc:docMk/>
          <pc:sldMasterMk cId="1205628043" sldId="2147483809"/>
        </pc:sldMasterMkLst>
        <pc:sldLayoutChg chg="del">
          <pc:chgData name="Alan White" userId="6b919eeb-3eba-4a1d-8843-f6debc24df80" providerId="ADAL" clId="{331E5BC6-425D-45F8-9DCD-7237DE256886}" dt="2025-10-08T08:42:10.769" v="113" actId="47"/>
          <pc:sldLayoutMkLst>
            <pc:docMk/>
            <pc:sldMasterMk cId="1205628043" sldId="2147483809"/>
            <pc:sldLayoutMk cId="2116626192" sldId="2147483826"/>
          </pc:sldLayoutMkLst>
        </pc:sldLayoutChg>
        <pc:sldLayoutChg chg="del">
          <pc:chgData name="Alan White" userId="6b919eeb-3eba-4a1d-8843-f6debc24df80" providerId="ADAL" clId="{331E5BC6-425D-45F8-9DCD-7237DE256886}" dt="2025-10-08T08:42:07.638" v="112" actId="47"/>
          <pc:sldLayoutMkLst>
            <pc:docMk/>
            <pc:sldMasterMk cId="1205628043" sldId="2147483809"/>
            <pc:sldLayoutMk cId="2674810653" sldId="2147483827"/>
          </pc:sldLayoutMkLst>
        </pc:sldLayoutChg>
        <pc:sldLayoutChg chg="del">
          <pc:chgData name="Alan White" userId="6b919eeb-3eba-4a1d-8843-f6debc24df80" providerId="ADAL" clId="{331E5BC6-425D-45F8-9DCD-7237DE256886}" dt="2025-10-08T08:31:14.770" v="0" actId="47"/>
          <pc:sldLayoutMkLst>
            <pc:docMk/>
            <pc:sldMasterMk cId="1205628043" sldId="2147483809"/>
            <pc:sldLayoutMk cId="2623012634" sldId="2147483926"/>
          </pc:sldLayoutMkLst>
        </pc:sldLayoutChg>
        <pc:sldLayoutChg chg="del">
          <pc:chgData name="Alan White" userId="6b919eeb-3eba-4a1d-8843-f6debc24df80" providerId="ADAL" clId="{331E5BC6-425D-45F8-9DCD-7237DE256886}" dt="2025-10-08T08:42:13.193" v="115" actId="47"/>
          <pc:sldLayoutMkLst>
            <pc:docMk/>
            <pc:sldMasterMk cId="1205628043" sldId="2147483809"/>
            <pc:sldLayoutMk cId="503985647" sldId="2147483928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F9DC4AF-44C3-167E-98FF-F61B329528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6AE2C9-A8A5-ED40-E247-67B95D4256D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C95011-201D-2942-B5BC-DF96111A3695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67C260-AF8D-00C3-4803-B13FF0DE97B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91D575-FFD9-122E-3FC4-A2DEB30D8C9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3DE365-5440-C746-A757-25C38D988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4026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3" name="Shape 176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64" name="Shape 176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658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59A00-9C7E-9BD5-B2BD-5686A2C205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8D5E2E-8001-E0F4-4E73-5437F4803B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BD2B4D-72B7-4229-DBEE-94EEB93CB0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2261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5AC20-8DCB-6D2E-1DF7-7F5363FB86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8C04F3-E625-4E02-C9AF-9113CF6D41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CDAF17-472D-028D-5220-3D871FD262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39029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6FE29-28F2-951A-BB9F-443DBB535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10C963-1020-ABDD-0478-D4BE446102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F913BE-2C67-3EE5-7288-E7515B2074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73441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723D99-6727-A1A8-38EB-B5A52F935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50D532-8FD5-B8F0-0D98-CBF0A0938E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12E11B-B1E9-FF4E-A1D2-9D60835F2C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3276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/Title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8">
            <a:extLst>
              <a:ext uri="{FF2B5EF4-FFF2-40B4-BE49-F238E27FC236}">
                <a16:creationId xmlns:a16="http://schemas.microsoft.com/office/drawing/2014/main" id="{14E28E23-8F82-8243-9C9D-1658786A2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478" y="0"/>
            <a:ext cx="12206478" cy="6858000"/>
          </a:xfrm>
          <a:prstGeom prst="rect">
            <a:avLst/>
          </a:prstGeom>
          <a:solidFill>
            <a:srgbClr val="F2F2F2">
              <a:alpha val="29851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4400">
              <a:defRPr>
                <a:solidFill>
                  <a:srgbClr val="FFFFFF"/>
                </a:solidFill>
                <a:latin typeface="King"/>
                <a:ea typeface="King"/>
                <a:cs typeface="King"/>
                <a:sym typeface="King"/>
              </a:defRPr>
            </a:pPr>
            <a:endParaRPr dirty="0"/>
          </a:p>
        </p:txBody>
      </p:sp>
      <p:sp>
        <p:nvSpPr>
          <p:cNvPr id="12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377749" y="2929534"/>
            <a:ext cx="3766868" cy="2592036"/>
          </a:xfrm>
          <a:prstGeom prst="rect">
            <a:avLst/>
          </a:prstGeom>
        </p:spPr>
        <p:txBody>
          <a:bodyPr anchor="t"/>
          <a:lstStyle>
            <a:lvl1pPr defTabSz="914318">
              <a:lnSpc>
                <a:spcPct val="100000"/>
              </a:lnSpc>
              <a:defRPr sz="3600" b="0" i="0" spc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Montserrat Bold"/>
              </a:defRPr>
            </a:lvl1pPr>
          </a:lstStyle>
          <a:p>
            <a:r>
              <a:rPr lang="en-GB" dirty="0"/>
              <a:t>Your title here</a:t>
            </a:r>
            <a:endParaRPr dirty="0"/>
          </a:p>
        </p:txBody>
      </p:sp>
      <p:pic>
        <p:nvPicPr>
          <p:cNvPr id="8" name="UoC_BrandTexture_Expressive_RGB-02.png">
            <a:extLst>
              <a:ext uri="{FF2B5EF4-FFF2-40B4-BE49-F238E27FC236}">
                <a16:creationId xmlns:a16="http://schemas.microsoft.com/office/drawing/2014/main" id="{C57B90B4-B4BE-8240-90CA-4C60773081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6095" t="54248" r="57932" b="21930"/>
          <a:stretch/>
        </p:blipFill>
        <p:spPr>
          <a:xfrm>
            <a:off x="0" y="-15843"/>
            <a:ext cx="4240883" cy="2208382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804EC1-E822-FA46-A4BC-9BFED5A44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240214" y="-4574"/>
            <a:ext cx="7951786" cy="6858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6" name="Picture 5" descr="University of Cambridge logo">
            <a:extLst>
              <a:ext uri="{FF2B5EF4-FFF2-40B4-BE49-F238E27FC236}">
                <a16:creationId xmlns:a16="http://schemas.microsoft.com/office/drawing/2014/main" id="{B1A441ED-CB20-3CEE-0AE7-8D3E4AA2A3B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C4F16EF6-332D-6A41-8BB2-8FEDBAAACB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9777" y="3711155"/>
            <a:ext cx="3782811" cy="1028794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Your subheading here</a:t>
            </a:r>
          </a:p>
        </p:txBody>
      </p:sp>
    </p:spTree>
    <p:extLst>
      <p:ext uri="{BB962C8B-B14F-4D97-AF65-F5344CB8AC3E}">
        <p14:creationId xmlns:p14="http://schemas.microsoft.com/office/powerpoint/2010/main" val="1249223950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/Title 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8">
            <a:extLst>
              <a:ext uri="{FF2B5EF4-FFF2-40B4-BE49-F238E27FC236}">
                <a16:creationId xmlns:a16="http://schemas.microsoft.com/office/drawing/2014/main" id="{14E28E23-8F82-8243-9C9D-1658786A2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478" y="0"/>
            <a:ext cx="12206478" cy="6858000"/>
          </a:xfrm>
          <a:prstGeom prst="rect">
            <a:avLst/>
          </a:prstGeom>
          <a:solidFill>
            <a:srgbClr val="F2F2F2">
              <a:alpha val="29851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4400">
              <a:defRPr>
                <a:solidFill>
                  <a:srgbClr val="FFFFFF"/>
                </a:solidFill>
                <a:latin typeface="King"/>
                <a:ea typeface="King"/>
                <a:cs typeface="King"/>
                <a:sym typeface="King"/>
              </a:defRPr>
            </a:pPr>
            <a:endParaRPr dirty="0"/>
          </a:p>
        </p:txBody>
      </p:sp>
      <p:sp>
        <p:nvSpPr>
          <p:cNvPr id="12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380076" y="2929534"/>
            <a:ext cx="3713601" cy="2592036"/>
          </a:xfrm>
          <a:prstGeom prst="rect">
            <a:avLst/>
          </a:prstGeom>
        </p:spPr>
        <p:txBody>
          <a:bodyPr anchor="t"/>
          <a:lstStyle>
            <a:lvl1pPr defTabSz="914318">
              <a:lnSpc>
                <a:spcPct val="100000"/>
              </a:lnSpc>
              <a:defRPr sz="3600" b="0" i="0" spc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Montserrat Bold"/>
              </a:defRPr>
            </a:lvl1pPr>
          </a:lstStyle>
          <a:p>
            <a:r>
              <a:rPr lang="en-GB" dirty="0"/>
              <a:t>Your title here</a:t>
            </a:r>
            <a:endParaRPr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804EC1-E822-FA46-A4BC-9BFED5A44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240214" y="-1"/>
            <a:ext cx="7951786" cy="684215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9" name="UoC_BrandTexture_SingleColour_RGB_UoC_SingleColour_LCB_Texture_CMYK.png">
            <a:extLst>
              <a:ext uri="{FF2B5EF4-FFF2-40B4-BE49-F238E27FC236}">
                <a16:creationId xmlns:a16="http://schemas.microsoft.com/office/drawing/2014/main" id="{E622DC4E-D75D-BF4D-9FC7-B89CF513C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37048" t="51745" r="27941" b="15143"/>
          <a:stretch>
            <a:fillRect/>
          </a:stretch>
        </p:blipFill>
        <p:spPr>
          <a:xfrm>
            <a:off x="0" y="2061"/>
            <a:ext cx="4240214" cy="2231656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 descr="University of Cambridge logo">
            <a:extLst>
              <a:ext uri="{FF2B5EF4-FFF2-40B4-BE49-F238E27FC236}">
                <a16:creationId xmlns:a16="http://schemas.microsoft.com/office/drawing/2014/main" id="{BD3868DE-EC1D-AD92-1551-C25B9690017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F4E2D7EA-9AA8-F8FD-66BD-1957018CA88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1685" y="3709461"/>
            <a:ext cx="3782811" cy="1028794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Your subheading here</a:t>
            </a:r>
          </a:p>
        </p:txBody>
      </p:sp>
    </p:spTree>
    <p:extLst>
      <p:ext uri="{BB962C8B-B14F-4D97-AF65-F5344CB8AC3E}">
        <p14:creationId xmlns:p14="http://schemas.microsoft.com/office/powerpoint/2010/main" val="3602723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con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ckground">
            <a:extLst>
              <a:ext uri="{FF2B5EF4-FFF2-40B4-BE49-F238E27FC236}">
                <a16:creationId xmlns:a16="http://schemas.microsoft.com/office/drawing/2014/main" id="{B4B0D22C-051D-4147-AAAA-FD7CE0AE94C2}"/>
              </a:ext>
            </a:extLst>
          </p:cNvPr>
          <p:cNvSpPr/>
          <p:nvPr userDrawn="1"/>
        </p:nvSpPr>
        <p:spPr>
          <a:xfrm>
            <a:off x="-7239" y="0"/>
            <a:ext cx="12206478" cy="6858000"/>
          </a:xfrm>
          <a:prstGeom prst="rect">
            <a:avLst/>
          </a:prstGeom>
          <a:solidFill>
            <a:srgbClr val="F2F2F2">
              <a:alpha val="29851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4400">
              <a:defRPr>
                <a:solidFill>
                  <a:srgbClr val="FFFFFF"/>
                </a:solidFill>
                <a:latin typeface="King"/>
                <a:ea typeface="King"/>
                <a:cs typeface="King"/>
                <a:sym typeface="King"/>
              </a:defRPr>
            </a:pPr>
            <a:endParaRPr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3190112-CEED-9340-B787-75A4C7E33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7504" y="1230923"/>
            <a:ext cx="10800023" cy="4597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Your heading here</a:t>
            </a:r>
            <a:endParaRPr lang="en-US" dirty="0"/>
          </a:p>
        </p:txBody>
      </p:sp>
      <p:sp>
        <p:nvSpPr>
          <p:cNvPr id="11" name="Subtitle">
            <a:extLst>
              <a:ext uri="{FF2B5EF4-FFF2-40B4-BE49-F238E27FC236}">
                <a16:creationId xmlns:a16="http://schemas.microsoft.com/office/drawing/2014/main" id="{E384F454-B0DC-AC49-BE99-9FDEA92312BA}"/>
              </a:ext>
            </a:extLst>
          </p:cNvPr>
          <p:cNvSpPr txBox="1">
            <a:spLocks/>
          </p:cNvSpPr>
          <p:nvPr userDrawn="1"/>
        </p:nvSpPr>
        <p:spPr>
          <a:xfrm>
            <a:off x="6055328" y="2214929"/>
            <a:ext cx="5181599" cy="41584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0" i="0" kern="12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200" b="0" i="0" dirty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rPr>
              <a:t>Your subheading here</a:t>
            </a:r>
            <a:endParaRPr lang="en-US" sz="2200" b="0" i="0" dirty="0">
              <a:latin typeface="Arial" panose="020B0604020202020204" pitchFamily="34" charset="0"/>
              <a:ea typeface="Open Sans Light" panose="020B06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UoC_BrandTexture_SingleColour_RGB_UoC_SingleColour_LCB_CMYK.png">
            <a:extLst>
              <a:ext uri="{FF2B5EF4-FFF2-40B4-BE49-F238E27FC236}">
                <a16:creationId xmlns:a16="http://schemas.microsoft.com/office/drawing/2014/main" id="{21234932-C845-E547-B001-D744668C5A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50148" t="28659" r="16517" b="12105"/>
          <a:stretch>
            <a:fillRect/>
          </a:stretch>
        </p:blipFill>
        <p:spPr>
          <a:xfrm>
            <a:off x="553775" y="2438931"/>
            <a:ext cx="2869363" cy="2869364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Slide Number">
            <a:extLst>
              <a:ext uri="{FF2B5EF4-FFF2-40B4-BE49-F238E27FC236}">
                <a16:creationId xmlns:a16="http://schemas.microsoft.com/office/drawing/2014/main" id="{F1FDF40F-AA30-C342-848B-716B6756B99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2" name="Picture 1" descr="University of Cambridge logo">
            <a:extLst>
              <a:ext uri="{FF2B5EF4-FFF2-40B4-BE49-F238E27FC236}">
                <a16:creationId xmlns:a16="http://schemas.microsoft.com/office/drawing/2014/main" id="{B1CA63B6-995E-B833-05A7-1803449E0B4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1D0096D-F0E0-63CA-8367-160087186B7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164461" y="2229372"/>
            <a:ext cx="2122726" cy="214775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D286E88A-FF0A-ECF5-95F0-376E6817BB4C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055328" y="2665823"/>
            <a:ext cx="5535223" cy="34226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50000"/>
              </a:lnSpc>
              <a:defRPr sz="18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 b="0" i="0">
                <a:solidFill>
                  <a:schemeClr val="tx1">
                    <a:lumMod val="50000"/>
                  </a:schemeClr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2pPr>
          </a:lstStyle>
          <a:p>
            <a:pPr lvl="0"/>
            <a:r>
              <a:rPr lang="en-GB" dirty="0"/>
              <a:t>Click to here to add your text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0228653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and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ckground">
            <a:extLst>
              <a:ext uri="{FF2B5EF4-FFF2-40B4-BE49-F238E27FC236}">
                <a16:creationId xmlns:a16="http://schemas.microsoft.com/office/drawing/2014/main" id="{B4B0D22C-051D-4147-AAAA-FD7CE0AE94C2}"/>
              </a:ext>
            </a:extLst>
          </p:cNvPr>
          <p:cNvSpPr/>
          <p:nvPr userDrawn="1"/>
        </p:nvSpPr>
        <p:spPr>
          <a:xfrm>
            <a:off x="-14478" y="-16574"/>
            <a:ext cx="12206478" cy="6858000"/>
          </a:xfrm>
          <a:prstGeom prst="rect">
            <a:avLst/>
          </a:prstGeom>
          <a:solidFill>
            <a:srgbClr val="F2F2F2">
              <a:alpha val="29851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4400">
              <a:defRPr>
                <a:solidFill>
                  <a:srgbClr val="FFFFFF"/>
                </a:solidFill>
                <a:latin typeface="King"/>
                <a:ea typeface="King"/>
                <a:cs typeface="King"/>
                <a:sym typeface="King"/>
              </a:defRPr>
            </a:pPr>
            <a:endParaRPr dirty="0"/>
          </a:p>
        </p:txBody>
      </p:sp>
      <p:pic>
        <p:nvPicPr>
          <p:cNvPr id="11" name="UoC_BrandTexture_SingleColour_RGB_UoC_SingleColour_CB_Texture_CMYK.png">
            <a:extLst>
              <a:ext uri="{FF2B5EF4-FFF2-40B4-BE49-F238E27FC236}">
                <a16:creationId xmlns:a16="http://schemas.microsoft.com/office/drawing/2014/main" id="{29EF94AE-3313-FC4E-B5A9-4CAF3AD8CA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0120" t="16269" r="-140" b="71357"/>
          <a:stretch/>
        </p:blipFill>
        <p:spPr>
          <a:xfrm>
            <a:off x="0" y="-9013"/>
            <a:ext cx="6096000" cy="848461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45A38A35-98AD-244B-BC56-964CBC1CCACC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304750" y="2438931"/>
            <a:ext cx="5535223" cy="34226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50000"/>
              </a:lnSpc>
              <a:defRPr sz="18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 b="0" i="0">
                <a:solidFill>
                  <a:schemeClr val="tx1">
                    <a:lumMod val="50000"/>
                  </a:schemeClr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2pPr>
          </a:lstStyle>
          <a:p>
            <a:pPr lvl="0"/>
            <a:r>
              <a:rPr lang="en-GB" dirty="0"/>
              <a:t>Click to here to add your text</a:t>
            </a:r>
          </a:p>
          <a:p>
            <a:pPr lvl="1"/>
            <a:endParaRPr lang="en-GB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FBE56363-26EA-0E45-92A7-DC3D5187182E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417503" y="2438931"/>
            <a:ext cx="5469748" cy="34226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50000"/>
              </a:lnSpc>
              <a:defRPr sz="18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 b="0" i="0">
                <a:solidFill>
                  <a:schemeClr val="tx1">
                    <a:lumMod val="50000"/>
                  </a:schemeClr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2pPr>
          </a:lstStyle>
          <a:p>
            <a:pPr lvl="0"/>
            <a:r>
              <a:rPr lang="en-GB" dirty="0"/>
              <a:t>Click here to add your text</a:t>
            </a:r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F1FDF40F-AA30-C342-848B-716B6756B99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11F1B7E-D38E-7AAC-E292-41DAAEC5F9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7504" y="1230923"/>
            <a:ext cx="10800023" cy="4597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Your heading here</a:t>
            </a:r>
            <a:endParaRPr lang="en-US" dirty="0"/>
          </a:p>
        </p:txBody>
      </p:sp>
      <p:pic>
        <p:nvPicPr>
          <p:cNvPr id="2" name="Picture 1" descr="University of Cambridge logo">
            <a:extLst>
              <a:ext uri="{FF2B5EF4-FFF2-40B4-BE49-F238E27FC236}">
                <a16:creationId xmlns:a16="http://schemas.microsoft.com/office/drawing/2014/main" id="{4BEBFECC-C58A-DE59-B8B2-E44441C01A1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41697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58382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Text and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8">
            <a:extLst>
              <a:ext uri="{FF2B5EF4-FFF2-40B4-BE49-F238E27FC236}">
                <a16:creationId xmlns:a16="http://schemas.microsoft.com/office/drawing/2014/main" id="{B4B0D22C-051D-4147-AAAA-FD7CE0AE9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17588" y="28160"/>
            <a:ext cx="12206478" cy="6858000"/>
          </a:xfrm>
          <a:prstGeom prst="rect">
            <a:avLst/>
          </a:prstGeom>
          <a:solidFill>
            <a:srgbClr val="F2F2F2">
              <a:alpha val="29851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4400">
              <a:defRPr>
                <a:solidFill>
                  <a:srgbClr val="FFFFFF"/>
                </a:solidFill>
                <a:latin typeface="King"/>
                <a:ea typeface="King"/>
                <a:cs typeface="King"/>
                <a:sym typeface="King"/>
              </a:defRPr>
            </a:pPr>
            <a:endParaRPr dirty="0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F1FDF40F-AA30-C342-848B-716B6756B99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3190112-CEED-9340-B787-75A4C7E33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7503" y="1212587"/>
            <a:ext cx="10936297" cy="4597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Your heading here</a:t>
            </a:r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45A38A35-98AD-244B-BC56-964CBC1CCACC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417503" y="2438931"/>
            <a:ext cx="7549827" cy="347829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50000"/>
              </a:lnSpc>
              <a:defRPr sz="18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 b="0" i="0">
                <a:solidFill>
                  <a:schemeClr val="tx1">
                    <a:lumMod val="50000"/>
                  </a:schemeClr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2pPr>
          </a:lstStyle>
          <a:p>
            <a:pPr lvl="0"/>
            <a:r>
              <a:rPr lang="en-GB" dirty="0"/>
              <a:t>Click here to add your text</a:t>
            </a:r>
          </a:p>
        </p:txBody>
      </p:sp>
      <p:pic>
        <p:nvPicPr>
          <p:cNvPr id="9" name="UoC_BrandTexture_SingleColour_RGB_UoC_SingleColour_LCB_Texture_CMYK.png">
            <a:extLst>
              <a:ext uri="{FF2B5EF4-FFF2-40B4-BE49-F238E27FC236}">
                <a16:creationId xmlns:a16="http://schemas.microsoft.com/office/drawing/2014/main" id="{1242BFC5-6573-6D49-879F-302DC7FABF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8059" t="54823" r="40988" b="36416"/>
          <a:stretch/>
        </p:blipFill>
        <p:spPr>
          <a:xfrm>
            <a:off x="0" y="-7969"/>
            <a:ext cx="6423419" cy="94874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D2A4A6C-2497-2C4A-A8A6-17076C387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265043" y="2438931"/>
            <a:ext cx="3416410" cy="349408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10" name="Picture 9" descr="University of Cambridge logo">
            <a:extLst>
              <a:ext uri="{FF2B5EF4-FFF2-40B4-BE49-F238E27FC236}">
                <a16:creationId xmlns:a16="http://schemas.microsoft.com/office/drawing/2014/main" id="{3A5ED5D2-AC14-1636-2A8E-C306D0872C7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41697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02339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Text and media simp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">
            <a:extLst>
              <a:ext uri="{FF2B5EF4-FFF2-40B4-BE49-F238E27FC236}">
                <a16:creationId xmlns:a16="http://schemas.microsoft.com/office/drawing/2014/main" id="{7E2533D0-B51D-0741-961B-9226EF2017A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E2484D7-F300-634A-B0A7-F109B6FBA9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1287087"/>
            <a:ext cx="5469344" cy="4597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Your heading here</a:t>
            </a:r>
            <a:endParaRPr lang="en-US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51CEEE2E-2501-E047-9987-03ED4E7C6A29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433954" y="2552475"/>
            <a:ext cx="7477932" cy="3026187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18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 b="0" i="0">
                <a:solidFill>
                  <a:schemeClr val="tx1">
                    <a:lumMod val="50000"/>
                  </a:schemeClr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2pPr>
          </a:lstStyle>
          <a:p>
            <a:pPr lvl="0"/>
            <a:r>
              <a:rPr lang="en-GB" dirty="0"/>
              <a:t>Click here to add your text or bullet points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FB16BBE-3400-A945-87B4-F443A8974572}"/>
              </a:ext>
            </a:extLst>
          </p:cNvPr>
          <p:cNvSpPr txBox="1">
            <a:spLocks/>
          </p:cNvSpPr>
          <p:nvPr userDrawn="1"/>
        </p:nvSpPr>
        <p:spPr>
          <a:xfrm>
            <a:off x="384320" y="2084961"/>
            <a:ext cx="5542223" cy="45976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0" i="0" kern="12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200" b="0" i="0" dirty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rPr>
              <a:t>Click here to add your subheading</a:t>
            </a:r>
            <a:endParaRPr lang="en-US" sz="2200" b="0" i="0" dirty="0">
              <a:latin typeface="Arial" panose="020B0604020202020204" pitchFamily="34" charset="0"/>
              <a:ea typeface="Open Sans Light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380BFFFC-72E4-284F-BE25-E8E7E785D42A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8151203" y="2554973"/>
            <a:ext cx="3688771" cy="302618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18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>
              <a:defRPr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GB" dirty="0"/>
              <a:t>Click here to add your text or bullet points</a:t>
            </a:r>
          </a:p>
        </p:txBody>
      </p:sp>
    </p:spTree>
    <p:extLst>
      <p:ext uri="{BB962C8B-B14F-4D97-AF65-F5344CB8AC3E}">
        <p14:creationId xmlns:p14="http://schemas.microsoft.com/office/powerpoint/2010/main" val="1374614814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with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8">
            <a:extLst>
              <a:ext uri="{FF2B5EF4-FFF2-40B4-BE49-F238E27FC236}">
                <a16:creationId xmlns:a16="http://schemas.microsoft.com/office/drawing/2014/main" id="{3B61B8AB-E629-6242-8046-802117F8F5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206478" cy="6858000"/>
          </a:xfrm>
          <a:prstGeom prst="rect">
            <a:avLst/>
          </a:prstGeom>
          <a:solidFill>
            <a:srgbClr val="F2F2F2">
              <a:alpha val="29851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4400">
              <a:defRPr>
                <a:solidFill>
                  <a:srgbClr val="FFFFFF"/>
                </a:solidFill>
                <a:latin typeface="King"/>
                <a:ea typeface="King"/>
                <a:cs typeface="King"/>
                <a:sym typeface="King"/>
              </a:defRPr>
            </a:pPr>
            <a:endParaRPr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B83914-A4FB-9C49-B47E-BB356DACC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376988" cy="6858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F1FDF40F-AA30-C342-848B-716B6756B99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6" name="UoC_BrandTexture_SingleColour_RGB_UoC_SingleColour_LCB_Texture_CMYK.png">
            <a:extLst>
              <a:ext uri="{FF2B5EF4-FFF2-40B4-BE49-F238E27FC236}">
                <a16:creationId xmlns:a16="http://schemas.microsoft.com/office/drawing/2014/main" id="{42B6E35C-81CA-4C46-A9D1-C22782F393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3893" t="56170" r="28627" b="34921"/>
          <a:stretch>
            <a:fillRect/>
          </a:stretch>
        </p:blipFill>
        <p:spPr>
          <a:xfrm>
            <a:off x="6376855" y="-23787"/>
            <a:ext cx="5815527" cy="613983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2DC8838-93AE-CB4F-B2CA-9D8103523A9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34480" y="2106503"/>
            <a:ext cx="5205493" cy="405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sz="2000" dirty="0"/>
              <a:t>Click to add your subheading here</a:t>
            </a:r>
            <a:endParaRPr lang="en-US" sz="2000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57765D6-285A-AB42-A9F9-EEA961C67B9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34480" y="2511959"/>
            <a:ext cx="5205493" cy="355156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2pPr>
          </a:lstStyle>
          <a:p>
            <a:pPr lvl="0"/>
            <a:r>
              <a:rPr lang="en-GB" dirty="0"/>
              <a:t>Click to add your bullet text here</a:t>
            </a:r>
          </a:p>
          <a:p>
            <a:pPr lvl="0"/>
            <a:r>
              <a:rPr lang="en-GB" dirty="0"/>
              <a:t>Click to add your bullet text here</a:t>
            </a:r>
          </a:p>
          <a:p>
            <a:pPr lvl="0"/>
            <a:r>
              <a:rPr lang="en-GB" dirty="0"/>
              <a:t>Click to add your bullet text here</a:t>
            </a:r>
          </a:p>
          <a:p>
            <a:pPr lvl="0"/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67F36CD-DB59-4A46-BEA4-2250F1EACD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34478" y="1212587"/>
            <a:ext cx="5205493" cy="47425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Your heading here</a:t>
            </a:r>
            <a:endParaRPr lang="en-US" dirty="0"/>
          </a:p>
        </p:txBody>
      </p:sp>
      <p:pic>
        <p:nvPicPr>
          <p:cNvPr id="2" name="Picture 1" descr="University of Cambridge logo">
            <a:extLst>
              <a:ext uri="{FF2B5EF4-FFF2-40B4-BE49-F238E27FC236}">
                <a16:creationId xmlns:a16="http://schemas.microsoft.com/office/drawing/2014/main" id="{592F9D5F-7F79-54F7-3796-65F307E3673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0019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on Cam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">
            <a:extLst>
              <a:ext uri="{FF2B5EF4-FFF2-40B4-BE49-F238E27FC236}">
                <a16:creationId xmlns:a16="http://schemas.microsoft.com/office/drawing/2014/main" id="{7E2533D0-B51D-0741-961B-9226EF2017A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4" name="UoC_BrandTexture_SingleColour_RGB_UoC_SingleColour_LCB_CMYK.png">
            <a:extLst>
              <a:ext uri="{FF2B5EF4-FFF2-40B4-BE49-F238E27FC236}">
                <a16:creationId xmlns:a16="http://schemas.microsoft.com/office/drawing/2014/main" id="{44999B7E-16E8-0742-A2A3-D0B7F702FE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69850"/>
          </a:blip>
          <a:srcRect l="12918" t="25286" r="29386" b="24908"/>
          <a:stretch/>
        </p:blipFill>
        <p:spPr>
          <a:xfrm>
            <a:off x="1184" y="937780"/>
            <a:ext cx="12190816" cy="5920220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E2484D7-F300-634A-B0A7-F109B6FBA9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4646" y="1253626"/>
            <a:ext cx="10800023" cy="4597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Your heading here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EEF8897-9544-214A-B7FB-4E1EE04BBE7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4646" y="2178049"/>
            <a:ext cx="3187783" cy="31877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8F31EDFC-76A1-374D-B5EA-FF3F84EA1B7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98686" y="2178047"/>
            <a:ext cx="3187783" cy="31877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B25DECDE-8443-0A48-A7CF-9FAD953A63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342726" y="2178047"/>
            <a:ext cx="3187783" cy="31877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2" name="Picture 1" descr="University of Cambridge logo">
            <a:extLst>
              <a:ext uri="{FF2B5EF4-FFF2-40B4-BE49-F238E27FC236}">
                <a16:creationId xmlns:a16="http://schemas.microsoft.com/office/drawing/2014/main" id="{065C0809-6A97-EBE0-FD9C-995393E2187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084674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8">
            <a:extLst>
              <a:ext uri="{FF2B5EF4-FFF2-40B4-BE49-F238E27FC236}">
                <a16:creationId xmlns:a16="http://schemas.microsoft.com/office/drawing/2014/main" id="{18C8D0E6-7CA0-944A-80AE-991748573B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478" y="0"/>
            <a:ext cx="12206478" cy="6858000"/>
          </a:xfrm>
          <a:prstGeom prst="rect">
            <a:avLst/>
          </a:prstGeom>
          <a:solidFill>
            <a:srgbClr val="F2F2F2">
              <a:alpha val="29851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4400">
              <a:defRPr>
                <a:solidFill>
                  <a:srgbClr val="FFFFFF"/>
                </a:solidFill>
                <a:latin typeface="King"/>
                <a:ea typeface="King"/>
                <a:cs typeface="King"/>
                <a:sym typeface="King"/>
              </a:defRPr>
            </a:pPr>
            <a:endParaRPr dirty="0"/>
          </a:p>
        </p:txBody>
      </p:sp>
      <p:sp>
        <p:nvSpPr>
          <p:cNvPr id="7" name="Slide Number">
            <a:extLst>
              <a:ext uri="{FF2B5EF4-FFF2-40B4-BE49-F238E27FC236}">
                <a16:creationId xmlns:a16="http://schemas.microsoft.com/office/drawing/2014/main" id="{7E2533D0-B51D-0741-961B-9226EF2017A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E2484D7-F300-634A-B0A7-F109B6FBA9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4585" y="1262285"/>
            <a:ext cx="10800023" cy="4597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Your heading here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EEF8897-9544-214A-B7FB-4E1EE04BBE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4585" y="2178049"/>
            <a:ext cx="3187783" cy="31877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8F31EDFC-76A1-374D-B5EA-FF3F84EA1B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58046" y="2178047"/>
            <a:ext cx="3187783" cy="31877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B25DECDE-8443-0A48-A7CF-9FAD953A63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251120" y="2178047"/>
            <a:ext cx="3187783" cy="31877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67F390-2DFF-744F-B88F-0E97162C00A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5138" y="5595938"/>
            <a:ext cx="3187700" cy="317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add your text here</a:t>
            </a:r>
            <a:endParaRPr lang="en-US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14D0458-1265-7643-95E0-C392EAAE369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58129" y="5595370"/>
            <a:ext cx="3187700" cy="317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GB" dirty="0"/>
              <a:t>Click to add your text here</a:t>
            </a:r>
            <a:endParaRPr lang="en-US" dirty="0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443D48A8-589B-3842-B4CF-7AE99F8DA09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51203" y="5595370"/>
            <a:ext cx="3187700" cy="317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GB" dirty="0"/>
              <a:t>Click to add your text here</a:t>
            </a:r>
            <a:endParaRPr lang="en-US" dirty="0"/>
          </a:p>
        </p:txBody>
      </p:sp>
      <p:pic>
        <p:nvPicPr>
          <p:cNvPr id="2" name="Picture 1" descr="University of Cambridge logo">
            <a:extLst>
              <a:ext uri="{FF2B5EF4-FFF2-40B4-BE49-F238E27FC236}">
                <a16:creationId xmlns:a16="http://schemas.microsoft.com/office/drawing/2014/main" id="{BE6D3D66-7DEC-DC8C-F1DA-0943319F64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611692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Sq image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8">
            <a:extLst>
              <a:ext uri="{FF2B5EF4-FFF2-40B4-BE49-F238E27FC236}">
                <a16:creationId xmlns:a16="http://schemas.microsoft.com/office/drawing/2014/main" id="{51FE957B-DC2F-C645-B3B8-38BE13F474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478" y="0"/>
            <a:ext cx="12206478" cy="6858000"/>
          </a:xfrm>
          <a:prstGeom prst="rect">
            <a:avLst/>
          </a:prstGeom>
          <a:solidFill>
            <a:srgbClr val="F2F2F2">
              <a:alpha val="29851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4400">
              <a:defRPr>
                <a:solidFill>
                  <a:srgbClr val="FFFFFF"/>
                </a:solidFill>
                <a:latin typeface="King"/>
                <a:ea typeface="King"/>
                <a:cs typeface="King"/>
                <a:sym typeface="King"/>
              </a:defRPr>
            </a:pPr>
            <a:endParaRPr dirty="0"/>
          </a:p>
        </p:txBody>
      </p:sp>
      <p:sp>
        <p:nvSpPr>
          <p:cNvPr id="7" name="Slide Number">
            <a:extLst>
              <a:ext uri="{FF2B5EF4-FFF2-40B4-BE49-F238E27FC236}">
                <a16:creationId xmlns:a16="http://schemas.microsoft.com/office/drawing/2014/main" id="{7E2533D0-B51D-0741-961B-9226EF2017A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E2484D7-F300-634A-B0A7-F109B6FBA9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4585" y="1262285"/>
            <a:ext cx="10800023" cy="4597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Your heading here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EEF8897-9544-214A-B7FB-4E1EE04BBE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4585" y="2178049"/>
            <a:ext cx="2513223" cy="251322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8F31EDFC-76A1-374D-B5EA-FF3F84EA1B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280292" y="2172388"/>
            <a:ext cx="2513223" cy="251322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B25DECDE-8443-0A48-A7CF-9FAD953A63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2172388"/>
            <a:ext cx="2513223" cy="251322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67F390-2DFF-744F-B88F-0E97162C00A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4585" y="4988521"/>
            <a:ext cx="2512670" cy="317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add your text here</a:t>
            </a:r>
            <a:endParaRPr lang="en-US" dirty="0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853A464F-E67A-0844-9E99-00A2592B82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11708" y="2172388"/>
            <a:ext cx="2513223" cy="251322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D01B8C1E-737F-A740-B096-E01D3482F38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80292" y="4988521"/>
            <a:ext cx="2512670" cy="317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add your text here</a:t>
            </a:r>
            <a:endParaRPr lang="en-US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E2E678A4-D6E3-A847-8B5D-7850F16E01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0" y="4977199"/>
            <a:ext cx="2512670" cy="317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add your text here</a:t>
            </a:r>
            <a:endParaRPr lang="en-US" dirty="0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D29EFBF3-4EFE-CC47-A427-3108309CFBA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11708" y="4977199"/>
            <a:ext cx="2512670" cy="317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add your text here</a:t>
            </a:r>
            <a:endParaRPr lang="en-US" dirty="0"/>
          </a:p>
        </p:txBody>
      </p:sp>
      <p:pic>
        <p:nvPicPr>
          <p:cNvPr id="2" name="Picture 1" descr="University of Cambridge logo">
            <a:extLst>
              <a:ext uri="{FF2B5EF4-FFF2-40B4-BE49-F238E27FC236}">
                <a16:creationId xmlns:a16="http://schemas.microsoft.com/office/drawing/2014/main" id="{C85215F9-06FE-B026-AAD1-9E8E0B9DDE7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134297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image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8">
            <a:extLst>
              <a:ext uri="{FF2B5EF4-FFF2-40B4-BE49-F238E27FC236}">
                <a16:creationId xmlns:a16="http://schemas.microsoft.com/office/drawing/2014/main" id="{0468ACB1-684A-B440-8C87-363567574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478" y="0"/>
            <a:ext cx="12206478" cy="6858000"/>
          </a:xfrm>
          <a:prstGeom prst="rect">
            <a:avLst/>
          </a:prstGeom>
          <a:solidFill>
            <a:srgbClr val="F2F2F2">
              <a:alpha val="29851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4400">
              <a:defRPr>
                <a:solidFill>
                  <a:srgbClr val="FFFFFF"/>
                </a:solidFill>
                <a:latin typeface="King"/>
                <a:ea typeface="King"/>
                <a:cs typeface="King"/>
                <a:sym typeface="King"/>
              </a:defRPr>
            </a:pPr>
            <a:endParaRPr dirty="0"/>
          </a:p>
        </p:txBody>
      </p:sp>
      <p:sp>
        <p:nvSpPr>
          <p:cNvPr id="7" name="Slide Number">
            <a:extLst>
              <a:ext uri="{FF2B5EF4-FFF2-40B4-BE49-F238E27FC236}">
                <a16:creationId xmlns:a16="http://schemas.microsoft.com/office/drawing/2014/main" id="{7E2533D0-B51D-0741-961B-9226EF2017A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E2484D7-F300-634A-B0A7-F109B6FBA9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4585" y="1262285"/>
            <a:ext cx="10800023" cy="4597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Your heading here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EEF8897-9544-214A-B7FB-4E1EE04BBE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4586" y="2232024"/>
            <a:ext cx="2236307" cy="223630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8F31EDFC-76A1-374D-B5EA-FF3F84EA1B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700893" y="2234206"/>
            <a:ext cx="2236307" cy="223630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B25DECDE-8443-0A48-A7CF-9FAD953A63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937200" y="2234206"/>
            <a:ext cx="2236307" cy="223630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853A464F-E67A-0844-9E99-00A2592B82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173507" y="2234205"/>
            <a:ext cx="2236307" cy="223630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0" name="Picture Placeholder 5">
            <a:extLst>
              <a:ext uri="{FF2B5EF4-FFF2-40B4-BE49-F238E27FC236}">
                <a16:creationId xmlns:a16="http://schemas.microsoft.com/office/drawing/2014/main" id="{1B9720C8-8364-094D-952C-D5BB3DC3C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409814" y="2234207"/>
            <a:ext cx="2236307" cy="223630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159D91-E918-8C46-81FB-F22C8514320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5138" y="4813300"/>
            <a:ext cx="5460533" cy="11128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Click to add your text here</a:t>
            </a:r>
            <a:endParaRPr lang="en-US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6A8D4919-0684-4047-B6CC-81AECF3B749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85588" y="4813300"/>
            <a:ext cx="5460533" cy="11128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Click to add your text here</a:t>
            </a:r>
            <a:endParaRPr lang="en-US" dirty="0"/>
          </a:p>
        </p:txBody>
      </p:sp>
      <p:pic>
        <p:nvPicPr>
          <p:cNvPr id="2" name="Picture 1" descr="University of Cambridge logo">
            <a:extLst>
              <a:ext uri="{FF2B5EF4-FFF2-40B4-BE49-F238E27FC236}">
                <a16:creationId xmlns:a16="http://schemas.microsoft.com/office/drawing/2014/main" id="{BFEFE7F0-EC3F-5B99-19CA-CEE8686714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340633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8">
            <a:extLst>
              <a:ext uri="{FF2B5EF4-FFF2-40B4-BE49-F238E27FC236}">
                <a16:creationId xmlns:a16="http://schemas.microsoft.com/office/drawing/2014/main" id="{0A176429-81A5-6B4D-8C6A-2CE2307321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206478" cy="6858000"/>
          </a:xfrm>
          <a:prstGeom prst="rect">
            <a:avLst/>
          </a:prstGeom>
          <a:solidFill>
            <a:srgbClr val="F2F2F2">
              <a:alpha val="29851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4400">
              <a:defRPr>
                <a:solidFill>
                  <a:srgbClr val="FFFFFF"/>
                </a:solidFill>
                <a:latin typeface="King"/>
                <a:ea typeface="King"/>
                <a:cs typeface="King"/>
                <a:sym typeface="King"/>
              </a:defRPr>
            </a:pPr>
            <a:endParaRPr dirty="0"/>
          </a:p>
        </p:txBody>
      </p:sp>
      <p:sp>
        <p:nvSpPr>
          <p:cNvPr id="7" name="Slide Number">
            <a:extLst>
              <a:ext uri="{FF2B5EF4-FFF2-40B4-BE49-F238E27FC236}">
                <a16:creationId xmlns:a16="http://schemas.microsoft.com/office/drawing/2014/main" id="{7E2533D0-B51D-0741-961B-9226EF2017A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E2484D7-F300-634A-B0A7-F109B6FBA9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767" y="1230923"/>
            <a:ext cx="10800023" cy="4597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Your heading here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EEF8897-9544-214A-B7FB-4E1EE04BBE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4767" y="2178049"/>
            <a:ext cx="5194633" cy="307443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EC98B0A4-A0E3-1F44-84CC-189A56C2C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68496" y="2178049"/>
            <a:ext cx="5194633" cy="307443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FC0AC0-0366-0144-8813-E59F0493688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4767" y="5580301"/>
            <a:ext cx="5194300" cy="3190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add your text here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0859CCFA-B432-924C-A742-52748A2888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68829" y="5580300"/>
            <a:ext cx="5194300" cy="3190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add your text here</a:t>
            </a:r>
            <a:endParaRPr lang="en-US" dirty="0"/>
          </a:p>
        </p:txBody>
      </p:sp>
      <p:pic>
        <p:nvPicPr>
          <p:cNvPr id="2" name="Picture 1" descr="University of Cambridge logo">
            <a:extLst>
              <a:ext uri="{FF2B5EF4-FFF2-40B4-BE49-F238E27FC236}">
                <a16:creationId xmlns:a16="http://schemas.microsoft.com/office/drawing/2014/main" id="{08939B5A-30BB-A01C-2730-D6307CFC86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322217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log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8">
            <a:extLst>
              <a:ext uri="{FF2B5EF4-FFF2-40B4-BE49-F238E27FC236}">
                <a16:creationId xmlns:a16="http://schemas.microsoft.com/office/drawing/2014/main" id="{15C5DC0F-2F5E-8AA2-EDFF-C0FD557AD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206478" cy="6858000"/>
          </a:xfrm>
          <a:prstGeom prst="rect">
            <a:avLst/>
          </a:prstGeom>
          <a:solidFill>
            <a:srgbClr val="F2F2F2">
              <a:alpha val="29851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4400">
              <a:defRPr>
                <a:solidFill>
                  <a:srgbClr val="FFFFFF"/>
                </a:solidFill>
                <a:latin typeface="King"/>
                <a:ea typeface="King"/>
                <a:cs typeface="King"/>
                <a:sym typeface="King"/>
              </a:defRPr>
            </a:pPr>
            <a:endParaRPr dirty="0"/>
          </a:p>
        </p:txBody>
      </p:sp>
      <p:sp>
        <p:nvSpPr>
          <p:cNvPr id="7" name="Slide Number">
            <a:extLst>
              <a:ext uri="{FF2B5EF4-FFF2-40B4-BE49-F238E27FC236}">
                <a16:creationId xmlns:a16="http://schemas.microsoft.com/office/drawing/2014/main" id="{7E2533D0-B51D-0741-961B-9226EF2017A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E2484D7-F300-634A-B0A7-F109B6FBA9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4585" y="1262285"/>
            <a:ext cx="10800023" cy="4597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Your heading here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EEF8897-9544-214A-B7FB-4E1EE04BBE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4586" y="2178050"/>
            <a:ext cx="1424987" cy="14249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B25DECDE-8443-0A48-A7CF-9FAD953A63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200932" y="2180561"/>
            <a:ext cx="1424987" cy="14249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853A464F-E67A-0844-9E99-00A2592B82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69105" y="2180561"/>
            <a:ext cx="1424987" cy="14249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A1FBCC91-167F-174E-A8A6-1AEFAC8E3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937278" y="2180561"/>
            <a:ext cx="1424987" cy="14249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9" name="Picture Placeholder 5">
            <a:extLst>
              <a:ext uri="{FF2B5EF4-FFF2-40B4-BE49-F238E27FC236}">
                <a16:creationId xmlns:a16="http://schemas.microsoft.com/office/drawing/2014/main" id="{18B2014B-7BC8-0B40-865F-DE303BA65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805451" y="2180561"/>
            <a:ext cx="1424987" cy="14249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0" name="Picture Placeholder 5">
            <a:extLst>
              <a:ext uri="{FF2B5EF4-FFF2-40B4-BE49-F238E27FC236}">
                <a16:creationId xmlns:a16="http://schemas.microsoft.com/office/drawing/2014/main" id="{A42AE922-E20A-744C-84E2-518ECDE24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64585" y="3947216"/>
            <a:ext cx="1424987" cy="14249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1" name="Picture Placeholder 5">
            <a:extLst>
              <a:ext uri="{FF2B5EF4-FFF2-40B4-BE49-F238E27FC236}">
                <a16:creationId xmlns:a16="http://schemas.microsoft.com/office/drawing/2014/main" id="{CCEA9B6A-827F-2441-98C9-641038AE2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332758" y="3941555"/>
            <a:ext cx="1424987" cy="14249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2" name="Picture Placeholder 5">
            <a:extLst>
              <a:ext uri="{FF2B5EF4-FFF2-40B4-BE49-F238E27FC236}">
                <a16:creationId xmlns:a16="http://schemas.microsoft.com/office/drawing/2014/main" id="{B5D2A66B-93CD-0049-A7AF-6B6124A74D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200931" y="3949727"/>
            <a:ext cx="1424987" cy="14249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3" name="Picture Placeholder 5">
            <a:extLst>
              <a:ext uri="{FF2B5EF4-FFF2-40B4-BE49-F238E27FC236}">
                <a16:creationId xmlns:a16="http://schemas.microsoft.com/office/drawing/2014/main" id="{B1149AC7-DA38-594B-9391-77A3DC88AF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069104" y="3949727"/>
            <a:ext cx="1424987" cy="14249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4" name="Picture Placeholder 5">
            <a:extLst>
              <a:ext uri="{FF2B5EF4-FFF2-40B4-BE49-F238E27FC236}">
                <a16:creationId xmlns:a16="http://schemas.microsoft.com/office/drawing/2014/main" id="{3CE59067-057C-AB46-BE60-2EA853E323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937277" y="3949727"/>
            <a:ext cx="1424987" cy="14249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5" name="Picture Placeholder 5">
            <a:extLst>
              <a:ext uri="{FF2B5EF4-FFF2-40B4-BE49-F238E27FC236}">
                <a16:creationId xmlns:a16="http://schemas.microsoft.com/office/drawing/2014/main" id="{AA4C0EA4-6DE1-6142-835A-1288D6233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9805450" y="3949727"/>
            <a:ext cx="1424987" cy="14249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6" name="Picture Placeholder 5">
            <a:extLst>
              <a:ext uri="{FF2B5EF4-FFF2-40B4-BE49-F238E27FC236}">
                <a16:creationId xmlns:a16="http://schemas.microsoft.com/office/drawing/2014/main" id="{83711FC0-E14E-D440-B2BE-78D39D340C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2332758" y="2178050"/>
            <a:ext cx="1424987" cy="14249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Logo</a:t>
            </a:r>
          </a:p>
        </p:txBody>
      </p:sp>
      <p:pic>
        <p:nvPicPr>
          <p:cNvPr id="3" name="Picture 2" descr="University of Cambridge logo">
            <a:extLst>
              <a:ext uri="{FF2B5EF4-FFF2-40B4-BE49-F238E27FC236}">
                <a16:creationId xmlns:a16="http://schemas.microsoft.com/office/drawing/2014/main" id="{2206565F-19A9-F56A-E268-1A52118655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60087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UoC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8">
            <a:extLst>
              <a:ext uri="{FF2B5EF4-FFF2-40B4-BE49-F238E27FC236}">
                <a16:creationId xmlns:a16="http://schemas.microsoft.com/office/drawing/2014/main" id="{B4B0D22C-051D-4147-AAAA-FD7CE0AE9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478" y="0"/>
            <a:ext cx="12206478" cy="6858000"/>
          </a:xfrm>
          <a:prstGeom prst="rect">
            <a:avLst/>
          </a:prstGeom>
          <a:solidFill>
            <a:srgbClr val="F2F2F2">
              <a:alpha val="29851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4400">
              <a:defRPr>
                <a:solidFill>
                  <a:srgbClr val="FFFFFF"/>
                </a:solidFill>
                <a:latin typeface="King"/>
                <a:ea typeface="King"/>
                <a:cs typeface="King"/>
                <a:sym typeface="King"/>
              </a:defRPr>
            </a:pPr>
            <a:endParaRPr dirty="0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F1FDF40F-AA30-C342-848B-716B6756B99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2" name="Picture 1" descr="University of Cambridge logo">
            <a:extLst>
              <a:ext uri="{FF2B5EF4-FFF2-40B4-BE49-F238E27FC236}">
                <a16:creationId xmlns:a16="http://schemas.microsoft.com/office/drawing/2014/main" id="{FCD60810-8061-7E2E-9C5A-84F7D81FC8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188396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Icons on Circle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8">
            <a:extLst>
              <a:ext uri="{FF2B5EF4-FFF2-40B4-BE49-F238E27FC236}">
                <a16:creationId xmlns:a16="http://schemas.microsoft.com/office/drawing/2014/main" id="{B4B0D22C-051D-4147-AAAA-FD7CE0AE9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565"/>
            <a:ext cx="12206478" cy="6858000"/>
          </a:xfrm>
          <a:prstGeom prst="rect">
            <a:avLst/>
          </a:prstGeom>
          <a:solidFill>
            <a:srgbClr val="F2F2F2">
              <a:alpha val="29851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4400">
              <a:defRPr>
                <a:solidFill>
                  <a:srgbClr val="FFFFFF"/>
                </a:solidFill>
                <a:latin typeface="King"/>
                <a:ea typeface="King"/>
                <a:cs typeface="King"/>
                <a:sym typeface="King"/>
              </a:defRPr>
            </a:pPr>
            <a:endParaRPr dirty="0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F1FDF40F-AA30-C342-848B-716B6756B99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3190112-CEED-9340-B787-75A4C7E33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7503" y="1212587"/>
            <a:ext cx="10936297" cy="4597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Your heading here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025930-FE87-8940-A521-80DA1CD118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8055" y="4349840"/>
            <a:ext cx="1465263" cy="3238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Your text here</a:t>
            </a:r>
            <a:endParaRPr lang="en-US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6D631F0D-8D57-FC49-A915-F7EBEACC62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55284" y="4336069"/>
            <a:ext cx="1465263" cy="3238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Your text here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5418BF70-E45B-A345-B77B-63EF4C2781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04004" y="4336069"/>
            <a:ext cx="1465263" cy="3238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Your text here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8AD74AF9-7F7B-8646-8ED6-E70E7B65C1E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85732" y="4336069"/>
            <a:ext cx="1465263" cy="3238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Your text here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1CB57C4D-4D34-6849-A54F-C386D598FAE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01111" y="4359781"/>
            <a:ext cx="1465263" cy="3238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Your text here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5C895C2-681E-E843-A259-0511E554B5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13055" y="2443163"/>
            <a:ext cx="1350962" cy="14430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8" name="Picture Placeholder 6">
            <a:extLst>
              <a:ext uri="{FF2B5EF4-FFF2-40B4-BE49-F238E27FC236}">
                <a16:creationId xmlns:a16="http://schemas.microsoft.com/office/drawing/2014/main" id="{C47E7ECE-48AB-6E48-8A9C-C8A99CB3A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069585" y="2443163"/>
            <a:ext cx="1350962" cy="14430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Icon</a:t>
            </a:r>
          </a:p>
          <a:p>
            <a:endParaRPr lang="en-US" dirty="0"/>
          </a:p>
        </p:txBody>
      </p:sp>
      <p:sp>
        <p:nvSpPr>
          <p:cNvPr id="29" name="Picture Placeholder 6">
            <a:extLst>
              <a:ext uri="{FF2B5EF4-FFF2-40B4-BE49-F238E27FC236}">
                <a16:creationId xmlns:a16="http://schemas.microsoft.com/office/drawing/2014/main" id="{CE9972EC-C9D6-8A48-835B-0E6B7875BC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413741" y="2443163"/>
            <a:ext cx="1350962" cy="14430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Icon</a:t>
            </a:r>
          </a:p>
          <a:p>
            <a:endParaRPr lang="en-US" dirty="0"/>
          </a:p>
        </p:txBody>
      </p:sp>
      <p:sp>
        <p:nvSpPr>
          <p:cNvPr id="30" name="Picture Placeholder 6">
            <a:extLst>
              <a:ext uri="{FF2B5EF4-FFF2-40B4-BE49-F238E27FC236}">
                <a16:creationId xmlns:a16="http://schemas.microsoft.com/office/drawing/2014/main" id="{EDE8649F-2920-9445-9CB4-612AECFD0F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761154" y="2455195"/>
            <a:ext cx="1350962" cy="14430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Icon</a:t>
            </a:r>
          </a:p>
          <a:p>
            <a:endParaRPr lang="en-US" dirty="0"/>
          </a:p>
        </p:txBody>
      </p:sp>
      <p:sp>
        <p:nvSpPr>
          <p:cNvPr id="31" name="Picture Placeholder 6">
            <a:extLst>
              <a:ext uri="{FF2B5EF4-FFF2-40B4-BE49-F238E27FC236}">
                <a16:creationId xmlns:a16="http://schemas.microsoft.com/office/drawing/2014/main" id="{677096CB-BEE8-E342-9743-F60CC1B37E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0113075" y="2455195"/>
            <a:ext cx="1350962" cy="14430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Icon</a:t>
            </a:r>
          </a:p>
          <a:p>
            <a:endParaRPr lang="en-US" dirty="0"/>
          </a:p>
        </p:txBody>
      </p:sp>
      <p:pic>
        <p:nvPicPr>
          <p:cNvPr id="2" name="Picture 1" descr="University of Cambridge logo">
            <a:extLst>
              <a:ext uri="{FF2B5EF4-FFF2-40B4-BE49-F238E27FC236}">
                <a16:creationId xmlns:a16="http://schemas.microsoft.com/office/drawing/2014/main" id="{359EAA0C-2A65-529A-9816-B98A655B5E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33381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UoC_BrandTexture_SingleColour_RGB_UoC_SingleColour_LCB_Texture_CMYK.png">
            <a:extLst>
              <a:ext uri="{FF2B5EF4-FFF2-40B4-BE49-F238E27FC236}">
                <a16:creationId xmlns:a16="http://schemas.microsoft.com/office/drawing/2014/main" id="{4969E3D8-C1A4-3F24-6552-B3EABFB97D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8599" t="27112" r="59448" b="51648"/>
          <a:stretch>
            <a:fillRect/>
          </a:stretch>
        </p:blipFill>
        <p:spPr>
          <a:xfrm>
            <a:off x="9792760" y="2154883"/>
            <a:ext cx="1981737" cy="19816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7" y="0"/>
                </a:moveTo>
                <a:cubicBezTo>
                  <a:pt x="7319" y="0"/>
                  <a:pt x="4802" y="1005"/>
                  <a:pt x="2881" y="3015"/>
                </a:cubicBezTo>
                <a:cubicBezTo>
                  <a:pt x="-961" y="7036"/>
                  <a:pt x="-961" y="13558"/>
                  <a:pt x="2881" y="17579"/>
                </a:cubicBezTo>
                <a:cubicBezTo>
                  <a:pt x="6723" y="21600"/>
                  <a:pt x="12955" y="21600"/>
                  <a:pt x="16797" y="17579"/>
                </a:cubicBezTo>
                <a:cubicBezTo>
                  <a:pt x="20639" y="13558"/>
                  <a:pt x="20639" y="7036"/>
                  <a:pt x="16797" y="3015"/>
                </a:cubicBezTo>
                <a:cubicBezTo>
                  <a:pt x="14876" y="1005"/>
                  <a:pt x="12355" y="0"/>
                  <a:pt x="9837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4" name="UoC_BrandTexture_SingleColour_RGB_UoC_SingleColour_CB_Texture_CMYK.png">
            <a:extLst>
              <a:ext uri="{FF2B5EF4-FFF2-40B4-BE49-F238E27FC236}">
                <a16:creationId xmlns:a16="http://schemas.microsoft.com/office/drawing/2014/main" id="{EAB626BC-4B96-A129-03AB-73175F876C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68485" t="40686" r="15253" b="30417"/>
          <a:stretch>
            <a:fillRect/>
          </a:stretch>
        </p:blipFill>
        <p:spPr>
          <a:xfrm>
            <a:off x="7461933" y="2180282"/>
            <a:ext cx="1981737" cy="19816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7" y="0"/>
                </a:moveTo>
                <a:cubicBezTo>
                  <a:pt x="7319" y="0"/>
                  <a:pt x="4802" y="1005"/>
                  <a:pt x="2881" y="3015"/>
                </a:cubicBezTo>
                <a:cubicBezTo>
                  <a:pt x="-961" y="7036"/>
                  <a:pt x="-961" y="13558"/>
                  <a:pt x="2881" y="17579"/>
                </a:cubicBezTo>
                <a:cubicBezTo>
                  <a:pt x="6723" y="21600"/>
                  <a:pt x="12955" y="21600"/>
                  <a:pt x="16797" y="17579"/>
                </a:cubicBezTo>
                <a:cubicBezTo>
                  <a:pt x="20639" y="13558"/>
                  <a:pt x="20639" y="7036"/>
                  <a:pt x="16797" y="3015"/>
                </a:cubicBezTo>
                <a:cubicBezTo>
                  <a:pt x="14876" y="1005"/>
                  <a:pt x="12355" y="0"/>
                  <a:pt x="9837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5" name="UoC_BrandTexture_SingleColour_RGB_UoC_SingleColour_LCB_Texture_CMYK.png">
            <a:extLst>
              <a:ext uri="{FF2B5EF4-FFF2-40B4-BE49-F238E27FC236}">
                <a16:creationId xmlns:a16="http://schemas.microsoft.com/office/drawing/2014/main" id="{EC66AA2A-7A0A-2414-20A1-CD5C897D0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3445" t="48894" r="56069" b="14702"/>
          <a:stretch>
            <a:fillRect/>
          </a:stretch>
        </p:blipFill>
        <p:spPr>
          <a:xfrm>
            <a:off x="5131106" y="2180282"/>
            <a:ext cx="1981738" cy="1968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7" y="0"/>
                </a:moveTo>
                <a:cubicBezTo>
                  <a:pt x="7319" y="0"/>
                  <a:pt x="4802" y="1005"/>
                  <a:pt x="2881" y="3015"/>
                </a:cubicBezTo>
                <a:cubicBezTo>
                  <a:pt x="-961" y="7036"/>
                  <a:pt x="-961" y="13558"/>
                  <a:pt x="2881" y="17579"/>
                </a:cubicBezTo>
                <a:cubicBezTo>
                  <a:pt x="6723" y="21600"/>
                  <a:pt x="12955" y="21600"/>
                  <a:pt x="16797" y="17579"/>
                </a:cubicBezTo>
                <a:cubicBezTo>
                  <a:pt x="20639" y="13558"/>
                  <a:pt x="20639" y="7036"/>
                  <a:pt x="16797" y="3015"/>
                </a:cubicBezTo>
                <a:cubicBezTo>
                  <a:pt x="14876" y="1005"/>
                  <a:pt x="12355" y="0"/>
                  <a:pt x="9837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6" name="UoC_BrandTexture_SingleColour_RGB_UoC_SingleColour_CB_Texture_CMYK.png">
            <a:extLst>
              <a:ext uri="{FF2B5EF4-FFF2-40B4-BE49-F238E27FC236}">
                <a16:creationId xmlns:a16="http://schemas.microsoft.com/office/drawing/2014/main" id="{EE71D3BB-EC73-E91E-A570-9567403E1E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49862" t="50848" r="33876" b="20256"/>
          <a:stretch>
            <a:fillRect/>
          </a:stretch>
        </p:blipFill>
        <p:spPr>
          <a:xfrm>
            <a:off x="2800279" y="2167582"/>
            <a:ext cx="1981738" cy="19816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7" y="0"/>
                </a:moveTo>
                <a:cubicBezTo>
                  <a:pt x="7319" y="0"/>
                  <a:pt x="4802" y="1005"/>
                  <a:pt x="2881" y="3015"/>
                </a:cubicBezTo>
                <a:cubicBezTo>
                  <a:pt x="-961" y="7036"/>
                  <a:pt x="-961" y="13558"/>
                  <a:pt x="2881" y="17579"/>
                </a:cubicBezTo>
                <a:cubicBezTo>
                  <a:pt x="6723" y="21600"/>
                  <a:pt x="12955" y="21600"/>
                  <a:pt x="16797" y="17579"/>
                </a:cubicBezTo>
                <a:cubicBezTo>
                  <a:pt x="20639" y="13558"/>
                  <a:pt x="20639" y="7036"/>
                  <a:pt x="16797" y="3015"/>
                </a:cubicBezTo>
                <a:cubicBezTo>
                  <a:pt x="14876" y="1005"/>
                  <a:pt x="12355" y="0"/>
                  <a:pt x="9837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7" name="UoC_BrandTexture_SingleColour_RGB_UoC_SingleColour_LCB_Texture_CMYK.png">
            <a:extLst>
              <a:ext uri="{FF2B5EF4-FFF2-40B4-BE49-F238E27FC236}">
                <a16:creationId xmlns:a16="http://schemas.microsoft.com/office/drawing/2014/main" id="{BBC5C7FD-00CB-70AD-BDE4-3496B9BF34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50836" t="60889" r="32259" b="9072"/>
          <a:stretch>
            <a:fillRect/>
          </a:stretch>
        </p:blipFill>
        <p:spPr>
          <a:xfrm>
            <a:off x="469453" y="2167582"/>
            <a:ext cx="1981737" cy="19816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7" y="0"/>
                </a:moveTo>
                <a:cubicBezTo>
                  <a:pt x="7319" y="0"/>
                  <a:pt x="4802" y="1005"/>
                  <a:pt x="2881" y="3015"/>
                </a:cubicBezTo>
                <a:cubicBezTo>
                  <a:pt x="-961" y="7036"/>
                  <a:pt x="-961" y="13558"/>
                  <a:pt x="2881" y="17579"/>
                </a:cubicBezTo>
                <a:cubicBezTo>
                  <a:pt x="6723" y="21600"/>
                  <a:pt x="12955" y="21600"/>
                  <a:pt x="16797" y="17579"/>
                </a:cubicBezTo>
                <a:cubicBezTo>
                  <a:pt x="20639" y="13558"/>
                  <a:pt x="20639" y="7036"/>
                  <a:pt x="16797" y="3015"/>
                </a:cubicBezTo>
                <a:cubicBezTo>
                  <a:pt x="14876" y="1005"/>
                  <a:pt x="12355" y="0"/>
                  <a:pt x="9837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8" name="Title 3">
            <a:extLst>
              <a:ext uri="{FF2B5EF4-FFF2-40B4-BE49-F238E27FC236}">
                <a16:creationId xmlns:a16="http://schemas.microsoft.com/office/drawing/2014/main" id="{2A502F89-64AD-288C-CFB7-9A503151A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503" y="1212587"/>
            <a:ext cx="10936297" cy="45976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Your heading here</a:t>
            </a:r>
          </a:p>
        </p:txBody>
      </p:sp>
      <p:sp>
        <p:nvSpPr>
          <p:cNvPr id="19" name="Text Placeholder 26">
            <a:extLst>
              <a:ext uri="{FF2B5EF4-FFF2-40B4-BE49-F238E27FC236}">
                <a16:creationId xmlns:a16="http://schemas.microsoft.com/office/drawing/2014/main" id="{A9C4E880-A176-6350-356D-6CAB3C4FD30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60667" y="4268461"/>
            <a:ext cx="1403350" cy="3127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Your text here</a:t>
            </a:r>
            <a:endParaRPr lang="en-US" dirty="0"/>
          </a:p>
        </p:txBody>
      </p:sp>
      <p:sp>
        <p:nvSpPr>
          <p:cNvPr id="20" name="Text Placeholder 26">
            <a:extLst>
              <a:ext uri="{FF2B5EF4-FFF2-40B4-BE49-F238E27FC236}">
                <a16:creationId xmlns:a16="http://schemas.microsoft.com/office/drawing/2014/main" id="{30777079-78F8-2D5A-C118-1FEE34CAF14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044103" y="4268461"/>
            <a:ext cx="1403350" cy="3127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Your text here</a:t>
            </a:r>
            <a:endParaRPr lang="en-US" dirty="0"/>
          </a:p>
        </p:txBody>
      </p:sp>
      <p:sp>
        <p:nvSpPr>
          <p:cNvPr id="21" name="Text Placeholder 26">
            <a:extLst>
              <a:ext uri="{FF2B5EF4-FFF2-40B4-BE49-F238E27FC236}">
                <a16:creationId xmlns:a16="http://schemas.microsoft.com/office/drawing/2014/main" id="{F83B522A-553D-0968-8799-C8AF4F0902F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82569" y="4268461"/>
            <a:ext cx="1403350" cy="3127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Your text here</a:t>
            </a:r>
            <a:endParaRPr lang="en-US" dirty="0"/>
          </a:p>
        </p:txBody>
      </p: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537954EC-353F-A343-F480-024744E90B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99594" y="2635250"/>
            <a:ext cx="1121453" cy="10823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ADA2C89D-3F46-2399-FFFA-4182542536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3268040" y="2635250"/>
            <a:ext cx="1121453" cy="10823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2D0D73B7-8353-AABC-ABF6-02EFC22D4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561535" y="2635250"/>
            <a:ext cx="1121453" cy="10823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0F807FD9-5B39-5BE9-5BD3-440A09814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7929981" y="2635250"/>
            <a:ext cx="1121453" cy="10823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44602F9C-8BBD-0C67-9D98-CF59E05D33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0253456" y="2635250"/>
            <a:ext cx="1121453" cy="10823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9" name="Text Placeholder 26">
            <a:extLst>
              <a:ext uri="{FF2B5EF4-FFF2-40B4-BE49-F238E27FC236}">
                <a16:creationId xmlns:a16="http://schemas.microsoft.com/office/drawing/2014/main" id="{0A2E1199-5E35-A514-91CC-1C98A078B5F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751015" y="4268461"/>
            <a:ext cx="1403350" cy="3127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Your text here</a:t>
            </a:r>
            <a:endParaRPr lang="en-US" dirty="0"/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D2EEED63-7866-C843-A799-4CDCD9A95D9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119461" y="4268461"/>
            <a:ext cx="1403350" cy="3127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Your 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7021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grey circles for ico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8">
            <a:extLst>
              <a:ext uri="{FF2B5EF4-FFF2-40B4-BE49-F238E27FC236}">
                <a16:creationId xmlns:a16="http://schemas.microsoft.com/office/drawing/2014/main" id="{209E3B24-08AA-D544-9763-7B9604F89650}"/>
              </a:ext>
            </a:extLst>
          </p:cNvPr>
          <p:cNvSpPr/>
          <p:nvPr userDrawn="1"/>
        </p:nvSpPr>
        <p:spPr>
          <a:xfrm>
            <a:off x="0" y="0"/>
            <a:ext cx="12206478" cy="6858000"/>
          </a:xfrm>
          <a:prstGeom prst="rect">
            <a:avLst/>
          </a:prstGeom>
          <a:solidFill>
            <a:srgbClr val="F2F2F2">
              <a:alpha val="29851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4400">
              <a:defRPr>
                <a:solidFill>
                  <a:srgbClr val="FFFFFF"/>
                </a:solidFill>
                <a:latin typeface="King"/>
                <a:ea typeface="King"/>
                <a:cs typeface="King"/>
                <a:sym typeface="King"/>
              </a:defRPr>
            </a:pPr>
            <a:endParaRPr dirty="0"/>
          </a:p>
        </p:txBody>
      </p:sp>
      <p:sp>
        <p:nvSpPr>
          <p:cNvPr id="5" name="Прямоугольник 8">
            <a:extLst>
              <a:ext uri="{FF2B5EF4-FFF2-40B4-BE49-F238E27FC236}">
                <a16:creationId xmlns:a16="http://schemas.microsoft.com/office/drawing/2014/main" id="{B4B0D22C-051D-4147-AAAA-FD7CE0AE9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5073" y="0"/>
            <a:ext cx="12206478" cy="6858000"/>
          </a:xfrm>
          <a:prstGeom prst="rect">
            <a:avLst/>
          </a:prstGeom>
          <a:solidFill>
            <a:srgbClr val="F2F2F2">
              <a:alpha val="29851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4400">
              <a:defRPr>
                <a:solidFill>
                  <a:srgbClr val="FFFFFF"/>
                </a:solidFill>
                <a:latin typeface="King"/>
                <a:ea typeface="King"/>
                <a:cs typeface="King"/>
                <a:sym typeface="King"/>
              </a:defRPr>
            </a:pPr>
            <a:endParaRPr dirty="0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F1FDF40F-AA30-C342-848B-716B6756B99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3190112-CEED-9340-B787-75A4C7E33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7503" y="1212587"/>
            <a:ext cx="10936297" cy="4597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Your heading here</a:t>
            </a:r>
            <a:endParaRPr lang="en-US" dirty="0"/>
          </a:p>
        </p:txBody>
      </p:sp>
      <p:pic>
        <p:nvPicPr>
          <p:cNvPr id="10" name="UoC_BrandTexture_SingleColour_RGB_UoC_SingleColour_LCB_CMYK.png">
            <a:extLst>
              <a:ext uri="{FF2B5EF4-FFF2-40B4-BE49-F238E27FC236}">
                <a16:creationId xmlns:a16="http://schemas.microsoft.com/office/drawing/2014/main" id="{5678C70A-86AB-A742-BF8C-6CA1574D9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9894"/>
          </a:blip>
          <a:srcRect l="928" t="37802" r="15100" b="25943"/>
          <a:stretch>
            <a:fillRect/>
          </a:stretch>
        </p:blipFill>
        <p:spPr>
          <a:xfrm>
            <a:off x="595" y="1948457"/>
            <a:ext cx="12190816" cy="2960911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Circle">
            <a:extLst>
              <a:ext uri="{FF2B5EF4-FFF2-40B4-BE49-F238E27FC236}">
                <a16:creationId xmlns:a16="http://schemas.microsoft.com/office/drawing/2014/main" id="{34B2F1D2-F567-DB40-BADC-6C414C45CD78}"/>
              </a:ext>
            </a:extLst>
          </p:cNvPr>
          <p:cNvSpPr/>
          <p:nvPr userDrawn="1"/>
        </p:nvSpPr>
        <p:spPr>
          <a:xfrm>
            <a:off x="530124" y="2388732"/>
            <a:ext cx="1403742" cy="1403742"/>
          </a:xfrm>
          <a:prstGeom prst="ellipse">
            <a:avLst/>
          </a:prstGeom>
          <a:solidFill>
            <a:srgbClr val="FFFFFF">
              <a:alpha val="80056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Open Sans Regular"/>
                <a:ea typeface="Open Sans Regular"/>
                <a:cs typeface="Open Sans Regular"/>
                <a:sym typeface="Open Sans Regular"/>
              </a:defRPr>
            </a:pPr>
            <a:endParaRPr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07AB089A-1FA1-BF49-AB8C-7995B04A4028}"/>
              </a:ext>
            </a:extLst>
          </p:cNvPr>
          <p:cNvSpPr/>
          <p:nvPr userDrawn="1"/>
        </p:nvSpPr>
        <p:spPr>
          <a:xfrm>
            <a:off x="2766887" y="2388732"/>
            <a:ext cx="1403742" cy="1403742"/>
          </a:xfrm>
          <a:prstGeom prst="ellipse">
            <a:avLst/>
          </a:prstGeom>
          <a:solidFill>
            <a:srgbClr val="FFFFFF">
              <a:alpha val="80056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Open Sans Regular"/>
                <a:ea typeface="Open Sans Regular"/>
                <a:cs typeface="Open Sans Regular"/>
                <a:sym typeface="Open Sans Regular"/>
              </a:defRPr>
            </a:pPr>
            <a:endParaRPr/>
          </a:p>
        </p:txBody>
      </p:sp>
      <p:sp>
        <p:nvSpPr>
          <p:cNvPr id="18" name="Circle">
            <a:extLst>
              <a:ext uri="{FF2B5EF4-FFF2-40B4-BE49-F238E27FC236}">
                <a16:creationId xmlns:a16="http://schemas.microsoft.com/office/drawing/2014/main" id="{7B9E3FE2-FEE8-1C4E-9F00-6F99765CC464}"/>
              </a:ext>
            </a:extLst>
          </p:cNvPr>
          <p:cNvSpPr/>
          <p:nvPr userDrawn="1"/>
        </p:nvSpPr>
        <p:spPr>
          <a:xfrm>
            <a:off x="5052546" y="2393690"/>
            <a:ext cx="1393826" cy="1393826"/>
          </a:xfrm>
          <a:prstGeom prst="ellipse">
            <a:avLst/>
          </a:prstGeom>
          <a:solidFill>
            <a:srgbClr val="FFFFFF">
              <a:alpha val="80056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Open Sans Regular"/>
                <a:ea typeface="Open Sans Regular"/>
                <a:cs typeface="Open Sans Regular"/>
                <a:sym typeface="Open Sans Regular"/>
              </a:defRPr>
            </a:pPr>
            <a:endParaRPr/>
          </a:p>
        </p:txBody>
      </p:sp>
      <p:sp>
        <p:nvSpPr>
          <p:cNvPr id="19" name="Circle">
            <a:extLst>
              <a:ext uri="{FF2B5EF4-FFF2-40B4-BE49-F238E27FC236}">
                <a16:creationId xmlns:a16="http://schemas.microsoft.com/office/drawing/2014/main" id="{4A04ABC2-80E7-F143-9AC8-83AFA692422D}"/>
              </a:ext>
            </a:extLst>
          </p:cNvPr>
          <p:cNvSpPr/>
          <p:nvPr userDrawn="1"/>
        </p:nvSpPr>
        <p:spPr>
          <a:xfrm>
            <a:off x="7304344" y="2415789"/>
            <a:ext cx="1393826" cy="1393826"/>
          </a:xfrm>
          <a:prstGeom prst="ellipse">
            <a:avLst/>
          </a:prstGeom>
          <a:solidFill>
            <a:srgbClr val="FFFFFF">
              <a:alpha val="80056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Open Sans Regular"/>
                <a:ea typeface="Open Sans Regular"/>
                <a:cs typeface="Open Sans Regular"/>
                <a:sym typeface="Open Sans Regular"/>
              </a:defRPr>
            </a:pPr>
            <a:endParaRPr/>
          </a:p>
        </p:txBody>
      </p:sp>
      <p:sp>
        <p:nvSpPr>
          <p:cNvPr id="20" name="Circle">
            <a:extLst>
              <a:ext uri="{FF2B5EF4-FFF2-40B4-BE49-F238E27FC236}">
                <a16:creationId xmlns:a16="http://schemas.microsoft.com/office/drawing/2014/main" id="{F7658BE0-AD56-2E49-992A-C0F85B7B96B8}"/>
              </a:ext>
            </a:extLst>
          </p:cNvPr>
          <p:cNvSpPr/>
          <p:nvPr userDrawn="1"/>
        </p:nvSpPr>
        <p:spPr>
          <a:xfrm>
            <a:off x="9547836" y="2398648"/>
            <a:ext cx="1393826" cy="1393826"/>
          </a:xfrm>
          <a:prstGeom prst="ellipse">
            <a:avLst/>
          </a:prstGeom>
          <a:solidFill>
            <a:srgbClr val="FFFFFF">
              <a:alpha val="80056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Open Sans Regular"/>
                <a:ea typeface="Open Sans Regular"/>
                <a:cs typeface="Open Sans Regular"/>
                <a:sym typeface="Open Sans Regular"/>
              </a:defRPr>
            </a:pPr>
            <a:endParaRPr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DE6242-5706-9B4F-996F-C7C230D18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3929" y="2635250"/>
            <a:ext cx="1121453" cy="8779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1BFC58C9-871F-4347-BEF0-13FB7F943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912990" y="2659313"/>
            <a:ext cx="1121453" cy="87797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Icon</a:t>
            </a:r>
          </a:p>
          <a:p>
            <a:endParaRPr lang="en-US" dirty="0"/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2EAD3FA7-7602-6A4F-BB80-156EE27FCF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169681" y="2659313"/>
            <a:ext cx="1121453" cy="87797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Icon</a:t>
            </a:r>
          </a:p>
          <a:p>
            <a:endParaRPr lang="en-US" dirty="0"/>
          </a:p>
        </p:txBody>
      </p: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D3A1FEF2-1052-784F-B581-7866A5DE19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440530" y="2673716"/>
            <a:ext cx="1121453" cy="87797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Icon</a:t>
            </a:r>
          </a:p>
          <a:p>
            <a:endParaRPr lang="en-US" dirty="0"/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3F336894-E920-9945-B200-4F46ACB6F8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681336" y="2659314"/>
            <a:ext cx="1121453" cy="87797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Icon</a:t>
            </a:r>
          </a:p>
          <a:p>
            <a:endParaRPr lang="en-US" dirty="0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8E5A792D-7881-DA47-B67B-6A9AED804F2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2980" y="3979980"/>
            <a:ext cx="1403350" cy="3127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Your text here</a:t>
            </a:r>
            <a:endParaRPr lang="en-US" dirty="0"/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BA10E996-58AD-3D44-AA2E-2500D6C8CE6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767279" y="3979980"/>
            <a:ext cx="1403350" cy="3127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Your text here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29" name="Text Placeholder 26">
            <a:extLst>
              <a:ext uri="{FF2B5EF4-FFF2-40B4-BE49-F238E27FC236}">
                <a16:creationId xmlns:a16="http://schemas.microsoft.com/office/drawing/2014/main" id="{6630B48E-9A17-124B-B8F7-BFA13131E26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52546" y="3975022"/>
            <a:ext cx="1403350" cy="3127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Your text here</a:t>
            </a:r>
            <a:endParaRPr lang="en-US" dirty="0"/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47ACFCF4-33E3-014C-8A92-A7DEBB2F317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31997" y="3975022"/>
            <a:ext cx="1403350" cy="3127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Your text here</a:t>
            </a:r>
            <a:endParaRPr lang="en-US" dirty="0"/>
          </a:p>
        </p:txBody>
      </p:sp>
      <p:sp>
        <p:nvSpPr>
          <p:cNvPr id="31" name="Text Placeholder 26">
            <a:extLst>
              <a:ext uri="{FF2B5EF4-FFF2-40B4-BE49-F238E27FC236}">
                <a16:creationId xmlns:a16="http://schemas.microsoft.com/office/drawing/2014/main" id="{094FF055-4CDA-9746-A300-EF1D03AB962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547836" y="3970553"/>
            <a:ext cx="1403350" cy="3127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Your text here</a:t>
            </a:r>
            <a:endParaRPr lang="en-US" dirty="0"/>
          </a:p>
          <a:p>
            <a:pPr lvl="0"/>
            <a:endParaRPr lang="en-US" dirty="0"/>
          </a:p>
        </p:txBody>
      </p:sp>
      <p:pic>
        <p:nvPicPr>
          <p:cNvPr id="2" name="Picture 1" descr="University of Cambridge logo">
            <a:extLst>
              <a:ext uri="{FF2B5EF4-FFF2-40B4-BE49-F238E27FC236}">
                <a16:creationId xmlns:a16="http://schemas.microsoft.com/office/drawing/2014/main" id="{A262BBFF-E1C7-BAF1-873B-4B593A045C3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2988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Icons on Square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8">
            <a:extLst>
              <a:ext uri="{FF2B5EF4-FFF2-40B4-BE49-F238E27FC236}">
                <a16:creationId xmlns:a16="http://schemas.microsoft.com/office/drawing/2014/main" id="{B4B0D22C-051D-4147-AAAA-FD7CE0AE9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478" y="0"/>
            <a:ext cx="12206478" cy="6858000"/>
          </a:xfrm>
          <a:prstGeom prst="rect">
            <a:avLst/>
          </a:prstGeom>
          <a:solidFill>
            <a:srgbClr val="F2F2F2">
              <a:alpha val="29851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4400">
              <a:defRPr>
                <a:solidFill>
                  <a:srgbClr val="FFFFFF"/>
                </a:solidFill>
                <a:latin typeface="King"/>
                <a:ea typeface="King"/>
                <a:cs typeface="King"/>
                <a:sym typeface="King"/>
              </a:defRPr>
            </a:pPr>
            <a:endParaRPr dirty="0"/>
          </a:p>
        </p:txBody>
      </p:sp>
      <p:pic>
        <p:nvPicPr>
          <p:cNvPr id="32" name="UoC_BrandTexture_SingleColour_RGB_UoC_SingleColour_CB_Texture_CMYK.png">
            <a:extLst>
              <a:ext uri="{FF2B5EF4-FFF2-40B4-BE49-F238E27FC236}">
                <a16:creationId xmlns:a16="http://schemas.microsoft.com/office/drawing/2014/main" id="{7D2A6EBE-AC87-3448-99AB-687BB8BC99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33966" t="1510" r="45226" b="65462"/>
          <a:stretch>
            <a:fillRect/>
          </a:stretch>
        </p:blipFill>
        <p:spPr>
          <a:xfrm>
            <a:off x="417503" y="2503077"/>
            <a:ext cx="1888744" cy="1687016"/>
          </a:xfrm>
          <a:prstGeom prst="rect">
            <a:avLst/>
          </a:prstGeom>
          <a:ln w="12700">
            <a:miter lim="400000"/>
          </a:ln>
        </p:spPr>
      </p:pic>
      <p:pic>
        <p:nvPicPr>
          <p:cNvPr id="33" name="UoC_BrandTexture_SingleColour_RGB_UoC_SingleColour_CB_Texture_CMYK.png">
            <a:extLst>
              <a:ext uri="{FF2B5EF4-FFF2-40B4-BE49-F238E27FC236}">
                <a16:creationId xmlns:a16="http://schemas.microsoft.com/office/drawing/2014/main" id="{8D248FAF-B4E0-9147-9C2B-6266D9548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68310" t="45095" r="18417" b="33672"/>
          <a:stretch>
            <a:fillRect/>
          </a:stretch>
        </p:blipFill>
        <p:spPr>
          <a:xfrm>
            <a:off x="7375447" y="2503077"/>
            <a:ext cx="1874112" cy="1687016"/>
          </a:xfrm>
          <a:prstGeom prst="rect">
            <a:avLst/>
          </a:prstGeom>
          <a:ln w="12700">
            <a:miter lim="400000"/>
          </a:ln>
        </p:spPr>
      </p:pic>
      <p:pic>
        <p:nvPicPr>
          <p:cNvPr id="34" name="UoC_BrandTexture_SingleColour_RGB_UoC_SingleColour_CB_Texture_CMYK.png">
            <a:extLst>
              <a:ext uri="{FF2B5EF4-FFF2-40B4-BE49-F238E27FC236}">
                <a16:creationId xmlns:a16="http://schemas.microsoft.com/office/drawing/2014/main" id="{837F686A-D1E7-5A4B-904D-28C0632806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50071" t="53938" r="34430" b="21462"/>
          <a:stretch>
            <a:fillRect/>
          </a:stretch>
        </p:blipFill>
        <p:spPr>
          <a:xfrm>
            <a:off x="2748903" y="2503077"/>
            <a:ext cx="1888744" cy="1687016"/>
          </a:xfrm>
          <a:prstGeom prst="rect">
            <a:avLst/>
          </a:prstGeom>
          <a:ln w="12700">
            <a:miter lim="400000"/>
          </a:ln>
        </p:spPr>
      </p:pic>
      <p:pic>
        <p:nvPicPr>
          <p:cNvPr id="35" name="UoC_BrandTexture_SingleColour_RGB_UoC_SingleColour_CB_Texture_CMYK.png">
            <a:extLst>
              <a:ext uri="{FF2B5EF4-FFF2-40B4-BE49-F238E27FC236}">
                <a16:creationId xmlns:a16="http://schemas.microsoft.com/office/drawing/2014/main" id="{22EC0DDB-14F5-A84D-83A2-2E6A33551C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6493" t="7156" r="38008" b="68244"/>
          <a:stretch>
            <a:fillRect/>
          </a:stretch>
        </p:blipFill>
        <p:spPr>
          <a:xfrm>
            <a:off x="5080303" y="2507169"/>
            <a:ext cx="1888744" cy="1687016"/>
          </a:xfrm>
          <a:prstGeom prst="rect">
            <a:avLst/>
          </a:prstGeom>
          <a:ln w="12700">
            <a:miter lim="400000"/>
          </a:ln>
        </p:spPr>
      </p:pic>
      <p:pic>
        <p:nvPicPr>
          <p:cNvPr id="36" name="UoC_BrandTexture_SingleColour_RGB_UoC_SingleColour_CB_Texture_CMYK.png">
            <a:extLst>
              <a:ext uri="{FF2B5EF4-FFF2-40B4-BE49-F238E27FC236}">
                <a16:creationId xmlns:a16="http://schemas.microsoft.com/office/drawing/2014/main" id="{9C095093-AAF9-514E-8EDB-6A55EABD4F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52918" t="2519" r="31795" b="73028"/>
          <a:stretch>
            <a:fillRect/>
          </a:stretch>
        </p:blipFill>
        <p:spPr>
          <a:xfrm>
            <a:off x="9655959" y="2508109"/>
            <a:ext cx="1862935" cy="1676955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Slide Number">
            <a:extLst>
              <a:ext uri="{FF2B5EF4-FFF2-40B4-BE49-F238E27FC236}">
                <a16:creationId xmlns:a16="http://schemas.microsoft.com/office/drawing/2014/main" id="{F1FDF40F-AA30-C342-848B-716B6756B99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3190112-CEED-9340-B787-75A4C7E33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7503" y="1212587"/>
            <a:ext cx="10936297" cy="4597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Your heading here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025930-FE87-8940-A521-80DA1CD118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8509" y="4472950"/>
            <a:ext cx="1465263" cy="3238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Your text here</a:t>
            </a:r>
            <a:endParaRPr lang="en-US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6D631F0D-8D57-FC49-A915-F7EBEACC62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72929" y="4459179"/>
            <a:ext cx="1465263" cy="3238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Your text here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5418BF70-E45B-A345-B77B-63EF4C2781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60421" y="4459179"/>
            <a:ext cx="1465263" cy="3238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Your text here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8AD74AF9-7F7B-8646-8ED6-E70E7B65C1E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831483" y="4459179"/>
            <a:ext cx="1465263" cy="3238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Your text here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1CB57C4D-4D34-6849-A54F-C386D598FAE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66675" y="4482891"/>
            <a:ext cx="1465263" cy="3238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Your text here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5C895C2-681E-E843-A259-0511E554B5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24434" y="2503075"/>
            <a:ext cx="1862935" cy="167695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Icon</a:t>
            </a:r>
          </a:p>
          <a:p>
            <a:endParaRPr lang="en-US" dirty="0"/>
          </a:p>
        </p:txBody>
      </p:sp>
      <p:sp>
        <p:nvSpPr>
          <p:cNvPr id="28" name="Picture Placeholder 6">
            <a:extLst>
              <a:ext uri="{FF2B5EF4-FFF2-40B4-BE49-F238E27FC236}">
                <a16:creationId xmlns:a16="http://schemas.microsoft.com/office/drawing/2014/main" id="{C47E7ECE-48AB-6E48-8A9C-C8A99CB3A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766432" y="2513138"/>
            <a:ext cx="1862935" cy="167695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Icon</a:t>
            </a:r>
          </a:p>
          <a:p>
            <a:endParaRPr lang="en-US" dirty="0"/>
          </a:p>
        </p:txBody>
      </p:sp>
      <p:sp>
        <p:nvSpPr>
          <p:cNvPr id="29" name="Picture Placeholder 6">
            <a:extLst>
              <a:ext uri="{FF2B5EF4-FFF2-40B4-BE49-F238E27FC236}">
                <a16:creationId xmlns:a16="http://schemas.microsoft.com/office/drawing/2014/main" id="{CE9972EC-C9D6-8A48-835B-0E6B7875BC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087496" y="2503075"/>
            <a:ext cx="1862935" cy="167695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Icon</a:t>
            </a:r>
          </a:p>
          <a:p>
            <a:endParaRPr lang="en-US" dirty="0"/>
          </a:p>
        </p:txBody>
      </p:sp>
      <p:sp>
        <p:nvSpPr>
          <p:cNvPr id="30" name="Picture Placeholder 6">
            <a:extLst>
              <a:ext uri="{FF2B5EF4-FFF2-40B4-BE49-F238E27FC236}">
                <a16:creationId xmlns:a16="http://schemas.microsoft.com/office/drawing/2014/main" id="{EDE8649F-2920-9445-9CB4-612AECFD0F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384896" y="2503077"/>
            <a:ext cx="1862935" cy="167695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Icon</a:t>
            </a:r>
          </a:p>
          <a:p>
            <a:endParaRPr lang="en-US" dirty="0"/>
          </a:p>
        </p:txBody>
      </p:sp>
      <p:sp>
        <p:nvSpPr>
          <p:cNvPr id="31" name="Picture Placeholder 6">
            <a:extLst>
              <a:ext uri="{FF2B5EF4-FFF2-40B4-BE49-F238E27FC236}">
                <a16:creationId xmlns:a16="http://schemas.microsoft.com/office/drawing/2014/main" id="{677096CB-BEE8-E342-9743-F60CC1B37E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655958" y="2503077"/>
            <a:ext cx="1862935" cy="167695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Icon</a:t>
            </a:r>
          </a:p>
          <a:p>
            <a:endParaRPr lang="en-US" dirty="0"/>
          </a:p>
        </p:txBody>
      </p:sp>
      <p:pic>
        <p:nvPicPr>
          <p:cNvPr id="2" name="Picture 1" descr="University of Cambridge logo">
            <a:extLst>
              <a:ext uri="{FF2B5EF4-FFF2-40B4-BE49-F238E27FC236}">
                <a16:creationId xmlns:a16="http://schemas.microsoft.com/office/drawing/2014/main" id="{1930E008-EEFF-735A-9AFC-8AAE67C1BEF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221811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icons on navy squa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8">
            <a:extLst>
              <a:ext uri="{FF2B5EF4-FFF2-40B4-BE49-F238E27FC236}">
                <a16:creationId xmlns:a16="http://schemas.microsoft.com/office/drawing/2014/main" id="{B4B0D22C-051D-4147-AAAA-FD7CE0AE94C2}"/>
              </a:ext>
            </a:extLst>
          </p:cNvPr>
          <p:cNvSpPr/>
          <p:nvPr userDrawn="1"/>
        </p:nvSpPr>
        <p:spPr>
          <a:xfrm>
            <a:off x="-15073" y="0"/>
            <a:ext cx="12206478" cy="6858000"/>
          </a:xfrm>
          <a:prstGeom prst="rect">
            <a:avLst/>
          </a:prstGeom>
          <a:solidFill>
            <a:srgbClr val="F2F2F2">
              <a:alpha val="29851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4400">
              <a:defRPr>
                <a:solidFill>
                  <a:srgbClr val="FFFFFF"/>
                </a:solidFill>
                <a:latin typeface="King"/>
                <a:ea typeface="King"/>
                <a:cs typeface="King"/>
                <a:sym typeface="King"/>
              </a:defRPr>
            </a:pPr>
            <a:endParaRPr dirty="0"/>
          </a:p>
        </p:txBody>
      </p:sp>
      <p:pic>
        <p:nvPicPr>
          <p:cNvPr id="26" name="UoC_BrandTexture_SingleColour_RGB_UoC_SingleColour_LCB_CMYK.png">
            <a:extLst>
              <a:ext uri="{FF2B5EF4-FFF2-40B4-BE49-F238E27FC236}">
                <a16:creationId xmlns:a16="http://schemas.microsoft.com/office/drawing/2014/main" id="{BB1AAC86-2820-824B-9AEA-0FCBCA49C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9894"/>
          </a:blip>
          <a:srcRect l="37074" t="56438" r="754" b="14565"/>
          <a:stretch/>
        </p:blipFill>
        <p:spPr>
          <a:xfrm>
            <a:off x="-15669" y="2152626"/>
            <a:ext cx="12280555" cy="3198414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Slide Number">
            <a:extLst>
              <a:ext uri="{FF2B5EF4-FFF2-40B4-BE49-F238E27FC236}">
                <a16:creationId xmlns:a16="http://schemas.microsoft.com/office/drawing/2014/main" id="{F1FDF40F-AA30-C342-848B-716B6756B99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3190112-CEED-9340-B787-75A4C7E33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7503" y="1212587"/>
            <a:ext cx="10936297" cy="4597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Your heading here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DE6242-5706-9B4F-996F-C7C230D18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49434" y="2666358"/>
            <a:ext cx="1888065" cy="168701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Icon</a:t>
            </a:r>
          </a:p>
          <a:p>
            <a:endParaRPr lang="en-US" dirty="0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8E5A792D-7881-DA47-B67B-6A9AED804F2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2053" y="4574456"/>
            <a:ext cx="1624263" cy="3127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Your text here</a:t>
            </a:r>
            <a:endParaRPr lang="en-US" dirty="0"/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BA10E996-58AD-3D44-AA2E-2500D6C8CE6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31957" y="4574457"/>
            <a:ext cx="1624263" cy="3127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Your text here</a:t>
            </a:r>
            <a:endParaRPr lang="en-US" dirty="0"/>
          </a:p>
        </p:txBody>
      </p:sp>
      <p:sp>
        <p:nvSpPr>
          <p:cNvPr id="29" name="Text Placeholder 26">
            <a:extLst>
              <a:ext uri="{FF2B5EF4-FFF2-40B4-BE49-F238E27FC236}">
                <a16:creationId xmlns:a16="http://schemas.microsoft.com/office/drawing/2014/main" id="{6630B48E-9A17-124B-B8F7-BFA13131E26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1861" y="4579648"/>
            <a:ext cx="1645419" cy="3127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Your text here</a:t>
            </a:r>
            <a:endParaRPr lang="en-US" dirty="0"/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47ACFCF4-33E3-014C-8A92-A7DEBB2F317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52921" y="4590386"/>
            <a:ext cx="1645419" cy="3127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Your text here</a:t>
            </a:r>
            <a:endParaRPr lang="en-US" dirty="0"/>
          </a:p>
        </p:txBody>
      </p:sp>
      <p:sp>
        <p:nvSpPr>
          <p:cNvPr id="31" name="Text Placeholder 26">
            <a:extLst>
              <a:ext uri="{FF2B5EF4-FFF2-40B4-BE49-F238E27FC236}">
                <a16:creationId xmlns:a16="http://schemas.microsoft.com/office/drawing/2014/main" id="{094FF055-4CDA-9746-A300-EF1D03AB962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818583" y="4590386"/>
            <a:ext cx="1624263" cy="3127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Your text here</a:t>
            </a:r>
            <a:endParaRPr lang="en-US" dirty="0"/>
          </a:p>
        </p:txBody>
      </p:sp>
      <p:sp>
        <p:nvSpPr>
          <p:cNvPr id="37" name="Picture Placeholder 2">
            <a:extLst>
              <a:ext uri="{FF2B5EF4-FFF2-40B4-BE49-F238E27FC236}">
                <a16:creationId xmlns:a16="http://schemas.microsoft.com/office/drawing/2014/main" id="{FE9F528E-29CF-8D45-9F1F-2B7121CE92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2893942" y="2658037"/>
            <a:ext cx="1888064" cy="168701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Icon</a:t>
            </a:r>
          </a:p>
          <a:p>
            <a:endParaRPr lang="en-US" dirty="0"/>
          </a:p>
        </p:txBody>
      </p:sp>
      <p:sp>
        <p:nvSpPr>
          <p:cNvPr id="38" name="Picture Placeholder 2">
            <a:extLst>
              <a:ext uri="{FF2B5EF4-FFF2-40B4-BE49-F238E27FC236}">
                <a16:creationId xmlns:a16="http://schemas.microsoft.com/office/drawing/2014/main" id="{9BF65DE6-74C0-0141-B6DA-EF0A9D2A22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165001" y="2658037"/>
            <a:ext cx="1888064" cy="168701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Icon</a:t>
            </a:r>
          </a:p>
          <a:p>
            <a:endParaRPr lang="en-US" dirty="0"/>
          </a:p>
        </p:txBody>
      </p:sp>
      <p:sp>
        <p:nvSpPr>
          <p:cNvPr id="39" name="Picture Placeholder 2">
            <a:extLst>
              <a:ext uri="{FF2B5EF4-FFF2-40B4-BE49-F238E27FC236}">
                <a16:creationId xmlns:a16="http://schemas.microsoft.com/office/drawing/2014/main" id="{734EF632-1E4F-7549-BBA6-31D1CD6250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7440479" y="2657382"/>
            <a:ext cx="1888064" cy="168701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Icon</a:t>
            </a:r>
          </a:p>
          <a:p>
            <a:endParaRPr lang="en-US" dirty="0"/>
          </a:p>
        </p:txBody>
      </p:sp>
      <p:sp>
        <p:nvSpPr>
          <p:cNvPr id="40" name="Picture Placeholder 2">
            <a:extLst>
              <a:ext uri="{FF2B5EF4-FFF2-40B4-BE49-F238E27FC236}">
                <a16:creationId xmlns:a16="http://schemas.microsoft.com/office/drawing/2014/main" id="{DCABADAE-7657-1C49-9AC1-852AF59E6D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9680567" y="2668759"/>
            <a:ext cx="1888064" cy="168701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Icon</a:t>
            </a:r>
          </a:p>
          <a:p>
            <a:endParaRPr lang="en-US" dirty="0"/>
          </a:p>
        </p:txBody>
      </p:sp>
      <p:pic>
        <p:nvPicPr>
          <p:cNvPr id="2" name="Picture 1" descr="University of Cambridge logo">
            <a:extLst>
              <a:ext uri="{FF2B5EF4-FFF2-40B4-BE49-F238E27FC236}">
                <a16:creationId xmlns:a16="http://schemas.microsoft.com/office/drawing/2014/main" id="{73EE808D-22D2-828C-3DD3-3B439798DE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0445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me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8">
            <a:extLst>
              <a:ext uri="{FF2B5EF4-FFF2-40B4-BE49-F238E27FC236}">
                <a16:creationId xmlns:a16="http://schemas.microsoft.com/office/drawing/2014/main" id="{B4B0D22C-051D-4147-AAAA-FD7CE0AE94C2}"/>
              </a:ext>
            </a:extLst>
          </p:cNvPr>
          <p:cNvSpPr/>
          <p:nvPr/>
        </p:nvSpPr>
        <p:spPr>
          <a:xfrm>
            <a:off x="-366504" y="-9012"/>
            <a:ext cx="12206478" cy="6858000"/>
          </a:xfrm>
          <a:prstGeom prst="rect">
            <a:avLst/>
          </a:prstGeom>
          <a:solidFill>
            <a:srgbClr val="F2F2F2">
              <a:alpha val="29851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4400">
              <a:defRPr>
                <a:solidFill>
                  <a:srgbClr val="FFFFFF"/>
                </a:solidFill>
                <a:latin typeface="King"/>
                <a:ea typeface="King"/>
                <a:cs typeface="King"/>
                <a:sym typeface="King"/>
              </a:defRPr>
            </a:pPr>
            <a:endParaRPr dirty="0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F1FDF40F-AA30-C342-848B-716B6756B99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3190112-CEED-9340-B787-75A4C7E33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7503" y="1212587"/>
            <a:ext cx="10936297" cy="4597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Your heading here</a:t>
            </a:r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45A38A35-98AD-244B-BC56-964CBC1CCACC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172200" y="2438931"/>
            <a:ext cx="5181600" cy="34226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50000"/>
              </a:lnSpc>
              <a:defRPr sz="18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 b="0" i="0">
                <a:solidFill>
                  <a:schemeClr val="tx1">
                    <a:lumMod val="50000"/>
                  </a:schemeClr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2pPr>
          </a:lstStyle>
          <a:p>
            <a:pPr lvl="0"/>
            <a:r>
              <a:rPr lang="en-GB" dirty="0"/>
              <a:t>Click to add your text here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FBE56363-26EA-0E45-92A7-DC3D5187182E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417503" y="2438931"/>
            <a:ext cx="5181600" cy="34226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50000"/>
              </a:lnSpc>
              <a:defRPr sz="18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 b="0" i="0">
                <a:solidFill>
                  <a:schemeClr val="tx1">
                    <a:lumMod val="50000"/>
                  </a:schemeClr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2pPr>
          </a:lstStyle>
          <a:p>
            <a:pPr lvl="0"/>
            <a:r>
              <a:rPr lang="en-GB" dirty="0"/>
              <a:t>Click to add your text here</a:t>
            </a:r>
          </a:p>
        </p:txBody>
      </p:sp>
      <p:pic>
        <p:nvPicPr>
          <p:cNvPr id="11" name="UoC_BrandTexture_SingleColour_RGB_UoC_SingleColour_CB_Texture_CMYK.png">
            <a:extLst>
              <a:ext uri="{FF2B5EF4-FFF2-40B4-BE49-F238E27FC236}">
                <a16:creationId xmlns:a16="http://schemas.microsoft.com/office/drawing/2014/main" id="{29EF94AE-3313-FC4E-B5A9-4CAF3AD8CA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669" t="7599" r="11393" b="85049"/>
          <a:stretch/>
        </p:blipFill>
        <p:spPr>
          <a:xfrm>
            <a:off x="0" y="-9013"/>
            <a:ext cx="12192000" cy="855679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 descr="University of Cambridge logo">
            <a:extLst>
              <a:ext uri="{FF2B5EF4-FFF2-40B4-BE49-F238E27FC236}">
                <a16:creationId xmlns:a16="http://schemas.microsoft.com/office/drawing/2014/main" id="{2654E59B-29D8-2C16-0AB7-7780EC993E8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41697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4896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media on Cam blue abstr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6EF71B-F60E-7B48-83E4-55A1FCF584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" y="0"/>
            <a:ext cx="12189533" cy="6858000"/>
          </a:xfrm>
          <a:prstGeom prst="rect">
            <a:avLst/>
          </a:prstGeom>
        </p:spPr>
      </p:pic>
      <p:sp>
        <p:nvSpPr>
          <p:cNvPr id="4" name="Slide Number">
            <a:extLst>
              <a:ext uri="{FF2B5EF4-FFF2-40B4-BE49-F238E27FC236}">
                <a16:creationId xmlns:a16="http://schemas.microsoft.com/office/drawing/2014/main" id="{F1FDF40F-AA30-C342-848B-716B6756B99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bg1"/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98E04A8-0CD1-A648-8A2F-B1EA42B62E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3776" y="1230923"/>
            <a:ext cx="10800023" cy="4597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Your heading here</a:t>
            </a:r>
            <a:endParaRPr lang="en-U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1E6E109-7A1F-AC4E-A20C-F477A87B6AEF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172200" y="2438931"/>
            <a:ext cx="5181600" cy="3422608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18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0" indent="0">
              <a:buFont typeface="Arial" panose="020B0604020202020204" pitchFamily="34" charset="0"/>
              <a:buNone/>
              <a:defRPr sz="1800" b="0" i="0">
                <a:solidFill>
                  <a:schemeClr val="tx1">
                    <a:lumMod val="50000"/>
                  </a:schemeClr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2pPr>
          </a:lstStyle>
          <a:p>
            <a:pPr lvl="0"/>
            <a:r>
              <a:rPr lang="en-GB" dirty="0"/>
              <a:t>Click to add your text here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6D015750-7669-E749-AF70-F9497CC72862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553776" y="2432092"/>
            <a:ext cx="5181600" cy="3422608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18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 b="0" i="0">
                <a:solidFill>
                  <a:schemeClr val="tx1">
                    <a:lumMod val="50000"/>
                  </a:schemeClr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2pPr>
          </a:lstStyle>
          <a:p>
            <a:pPr lvl="0"/>
            <a:r>
              <a:rPr lang="en-GB" dirty="0"/>
              <a:t>Click to add your text here</a:t>
            </a:r>
          </a:p>
          <a:p>
            <a:pPr lvl="0"/>
            <a:endParaRPr lang="en-GB" dirty="0"/>
          </a:p>
        </p:txBody>
      </p:sp>
      <p:pic>
        <p:nvPicPr>
          <p:cNvPr id="2" name="Picture 1" descr="University of Cambridge logo">
            <a:extLst>
              <a:ext uri="{FF2B5EF4-FFF2-40B4-BE49-F238E27FC236}">
                <a16:creationId xmlns:a16="http://schemas.microsoft.com/office/drawing/2014/main" id="{51DD2926-5C64-53A1-FB32-118A1612B17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4885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r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8">
            <a:extLst>
              <a:ext uri="{FF2B5EF4-FFF2-40B4-BE49-F238E27FC236}">
                <a16:creationId xmlns:a16="http://schemas.microsoft.com/office/drawing/2014/main" id="{B4B0D22C-051D-4147-AAAA-FD7CE0AE94C2}"/>
              </a:ext>
            </a:extLst>
          </p:cNvPr>
          <p:cNvSpPr/>
          <p:nvPr/>
        </p:nvSpPr>
        <p:spPr>
          <a:xfrm>
            <a:off x="-14478" y="0"/>
            <a:ext cx="12206478" cy="6858000"/>
          </a:xfrm>
          <a:prstGeom prst="rect">
            <a:avLst/>
          </a:prstGeom>
          <a:solidFill>
            <a:srgbClr val="F2F2F2">
              <a:alpha val="29851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4400">
              <a:defRPr>
                <a:solidFill>
                  <a:srgbClr val="FFFFFF"/>
                </a:solidFill>
                <a:latin typeface="King"/>
                <a:ea typeface="King"/>
                <a:cs typeface="King"/>
                <a:sym typeface="King"/>
              </a:defRPr>
            </a:pPr>
            <a:endParaRPr dirty="0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F1FDF40F-AA30-C342-848B-716B6756B99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3190112-CEED-9340-B787-75A4C7E33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8426" y="1230923"/>
            <a:ext cx="5260870" cy="47425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Your heading here</a:t>
            </a:r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45A38A35-98AD-244B-BC56-964CBC1CCA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172200" y="1230923"/>
            <a:ext cx="5181600" cy="463061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18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>
              <a:defRPr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GB" dirty="0"/>
              <a:t>Click to add your text here</a:t>
            </a:r>
          </a:p>
        </p:txBody>
      </p:sp>
      <p:pic>
        <p:nvPicPr>
          <p:cNvPr id="8" name="UoC_BrandTexture_SingleColour_RGB_UoC_SingleColour_LCB_Texture_CMYK.png">
            <a:extLst>
              <a:ext uri="{FF2B5EF4-FFF2-40B4-BE49-F238E27FC236}">
                <a16:creationId xmlns:a16="http://schemas.microsoft.com/office/drawing/2014/main" id="{8A5DD817-C57A-5A4B-94D0-CB17A35E13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3031" t="32840" r="10963" b="9040"/>
          <a:stretch>
            <a:fillRect/>
          </a:stretch>
        </p:blipFill>
        <p:spPr>
          <a:xfrm>
            <a:off x="220" y="3491896"/>
            <a:ext cx="2592239" cy="2354674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 descr="University of Cambridge logo">
            <a:extLst>
              <a:ext uri="{FF2B5EF4-FFF2-40B4-BE49-F238E27FC236}">
                <a16:creationId xmlns:a16="http://schemas.microsoft.com/office/drawing/2014/main" id="{ADD5DC0B-2A71-283C-1DBD-02BBA228274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976616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media on Cam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8">
            <a:extLst>
              <a:ext uri="{FF2B5EF4-FFF2-40B4-BE49-F238E27FC236}">
                <a16:creationId xmlns:a16="http://schemas.microsoft.com/office/drawing/2014/main" id="{B4B0D22C-051D-4147-AAAA-FD7CE0AE94C2}"/>
              </a:ext>
            </a:extLst>
          </p:cNvPr>
          <p:cNvSpPr/>
          <p:nvPr userDrawn="1"/>
        </p:nvSpPr>
        <p:spPr>
          <a:xfrm>
            <a:off x="-15070" y="0"/>
            <a:ext cx="12206478" cy="6858000"/>
          </a:xfrm>
          <a:prstGeom prst="rect">
            <a:avLst/>
          </a:prstGeom>
          <a:solidFill>
            <a:srgbClr val="F2F2F2">
              <a:alpha val="29851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4400">
              <a:defRPr>
                <a:solidFill>
                  <a:srgbClr val="FFFFFF"/>
                </a:solidFill>
                <a:latin typeface="King"/>
                <a:ea typeface="King"/>
                <a:cs typeface="King"/>
                <a:sym typeface="King"/>
              </a:defRPr>
            </a:pPr>
            <a:endParaRPr dirty="0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F1FDF40F-AA30-C342-848B-716B6756B99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3190112-CEED-9340-B787-75A4C7E33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7503" y="1212587"/>
            <a:ext cx="10936297" cy="4597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Your heading here</a:t>
            </a:r>
            <a:endParaRPr lang="en-US" dirty="0"/>
          </a:p>
        </p:txBody>
      </p:sp>
      <p:pic>
        <p:nvPicPr>
          <p:cNvPr id="10" name="UoC_BrandTexture_SingleColour_RGB_UoC_SingleColour_LCB_CMYK.png">
            <a:extLst>
              <a:ext uri="{FF2B5EF4-FFF2-40B4-BE49-F238E27FC236}">
                <a16:creationId xmlns:a16="http://schemas.microsoft.com/office/drawing/2014/main" id="{0E6FA3B9-3A88-614A-9916-3E96C814E9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69850"/>
          </a:blip>
          <a:srcRect l="927" t="40727" r="15100" b="16379"/>
          <a:stretch/>
        </p:blipFill>
        <p:spPr>
          <a:xfrm>
            <a:off x="592" y="2375991"/>
            <a:ext cx="12190816" cy="3503059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8E7BF0-16CB-CD4C-995F-A9EF04925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17514" y="1925638"/>
            <a:ext cx="3955106" cy="395341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F755ED9-66A0-D84C-BA10-A535056CF0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40275" y="1925638"/>
            <a:ext cx="1816936" cy="181693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6CAAB61F-343A-CF4A-9F6D-CBF4E158C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740275" y="4062115"/>
            <a:ext cx="1816936" cy="181693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4958071C-6A8E-0641-8C58-D7ED809CA279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924866" y="3188368"/>
            <a:ext cx="4577322" cy="26731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8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>
              <a:defRPr sz="16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GB" dirty="0"/>
              <a:t>Click to add your text here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37F0056-4B73-F848-9F60-904A61DD18D6}"/>
              </a:ext>
            </a:extLst>
          </p:cNvPr>
          <p:cNvSpPr txBox="1">
            <a:spLocks/>
          </p:cNvSpPr>
          <p:nvPr userDrawn="1"/>
        </p:nvSpPr>
        <p:spPr>
          <a:xfrm>
            <a:off x="6924865" y="2568504"/>
            <a:ext cx="4577323" cy="4206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0" i="0" kern="12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200" b="0" i="0" dirty="0">
                <a:latin typeface="Arial" panose="020B0604020202020204" pitchFamily="34" charset="0"/>
                <a:cs typeface="Arial" panose="020B0604020202020204" pitchFamily="34" charset="0"/>
              </a:rPr>
              <a:t>Click to add your subheading here</a:t>
            </a:r>
            <a:endParaRPr lang="en-US" sz="2200" b="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University of Cambridge logo">
            <a:extLst>
              <a:ext uri="{FF2B5EF4-FFF2-40B4-BE49-F238E27FC236}">
                <a16:creationId xmlns:a16="http://schemas.microsoft.com/office/drawing/2014/main" id="{5A3C816A-93A1-A4E6-D800-397FB68E2E4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5970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on Cam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6EF71B-F60E-7B48-83E4-55A1FCF584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0" t="1868" r="1868" b="1620"/>
          <a:stretch/>
        </p:blipFill>
        <p:spPr>
          <a:xfrm>
            <a:off x="1" y="1"/>
            <a:ext cx="12191999" cy="6860776"/>
          </a:xfrm>
          <a:prstGeom prst="rect">
            <a:avLst/>
          </a:prstGeom>
        </p:spPr>
      </p:pic>
      <p:sp>
        <p:nvSpPr>
          <p:cNvPr id="4" name="Slide Number">
            <a:extLst>
              <a:ext uri="{FF2B5EF4-FFF2-40B4-BE49-F238E27FC236}">
                <a16:creationId xmlns:a16="http://schemas.microsoft.com/office/drawing/2014/main" id="{F1FDF40F-AA30-C342-848B-716B6756B99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bg1"/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38C8141-5A82-894D-AA12-C382770E5E8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01506" y="2077278"/>
            <a:ext cx="9588988" cy="30105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000" b="0" i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Open Sans Extrabold" panose="020B06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“Click to add a quote here”</a:t>
            </a:r>
          </a:p>
        </p:txBody>
      </p:sp>
      <p:pic>
        <p:nvPicPr>
          <p:cNvPr id="2" name="Picture 1" descr="University of Cambridge logo">
            <a:extLst>
              <a:ext uri="{FF2B5EF4-FFF2-40B4-BE49-F238E27FC236}">
                <a16:creationId xmlns:a16="http://schemas.microsoft.com/office/drawing/2014/main" id="{F9B93B99-738E-D1B1-A511-97665A1BC8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4419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/Image on Cam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6EF71B-F60E-7B48-83E4-55A1FCF584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" y="0"/>
            <a:ext cx="12189533" cy="6858000"/>
          </a:xfrm>
          <a:prstGeom prst="rect">
            <a:avLst/>
          </a:prstGeom>
        </p:spPr>
      </p:pic>
      <p:sp>
        <p:nvSpPr>
          <p:cNvPr id="4" name="Slide Number">
            <a:extLst>
              <a:ext uri="{FF2B5EF4-FFF2-40B4-BE49-F238E27FC236}">
                <a16:creationId xmlns:a16="http://schemas.microsoft.com/office/drawing/2014/main" id="{F1FDF40F-AA30-C342-848B-716B6756B99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bg1"/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98E04A8-0CD1-A648-8A2F-B1EA42B62E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0756" y="1230923"/>
            <a:ext cx="10800023" cy="4597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Your heading here</a:t>
            </a:r>
            <a:endParaRPr lang="en-U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1E6E109-7A1F-AC4E-A20C-F477A87B6AEF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311377" y="2438931"/>
            <a:ext cx="5181600" cy="3422608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18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285750" indent="-285750">
              <a:buFont typeface="Arial" panose="020B0604020202020204" pitchFamily="34" charset="0"/>
              <a:buChar char="•"/>
              <a:defRPr b="0" i="0">
                <a:solidFill>
                  <a:schemeClr val="tx1">
                    <a:lumMod val="50000"/>
                  </a:schemeClr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2pPr>
            <a:lvl3pPr marL="914400" indent="0">
              <a:buNone/>
              <a:defRPr sz="180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3pPr>
          </a:lstStyle>
          <a:p>
            <a:pPr lvl="0"/>
            <a:r>
              <a:rPr lang="en-GB" dirty="0"/>
              <a:t>Click to add your text here</a:t>
            </a:r>
          </a:p>
          <a:p>
            <a:pPr lvl="2"/>
            <a:endParaRPr lang="en-GB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6D015750-7669-E749-AF70-F9497CC72862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430756" y="2438931"/>
            <a:ext cx="5181600" cy="3422608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18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 b="0" i="0">
                <a:solidFill>
                  <a:schemeClr val="tx1">
                    <a:lumMod val="50000"/>
                  </a:schemeClr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2pPr>
          </a:lstStyle>
          <a:p>
            <a:pPr lvl="0"/>
            <a:r>
              <a:rPr lang="en-GB" dirty="0"/>
              <a:t>Click to add your text here</a:t>
            </a:r>
          </a:p>
          <a:p>
            <a:pPr lvl="0"/>
            <a:endParaRPr lang="en-GB" dirty="0"/>
          </a:p>
        </p:txBody>
      </p:sp>
      <p:pic>
        <p:nvPicPr>
          <p:cNvPr id="2" name="Picture 1" descr="University of Cambridge logo">
            <a:extLst>
              <a:ext uri="{FF2B5EF4-FFF2-40B4-BE49-F238E27FC236}">
                <a16:creationId xmlns:a16="http://schemas.microsoft.com/office/drawing/2014/main" id="{B8E127C1-269A-E754-0D5E-2B6C17B127B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7087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s with Text on Camb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6EF71B-F60E-7B48-83E4-55A1FCF584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7" t="5601" r="20" b="10207"/>
          <a:stretch/>
        </p:blipFill>
        <p:spPr>
          <a:xfrm>
            <a:off x="0" y="935665"/>
            <a:ext cx="12192000" cy="5922335"/>
          </a:xfrm>
          <a:prstGeom prst="rect">
            <a:avLst/>
          </a:prstGeom>
        </p:spPr>
      </p:pic>
      <p:sp>
        <p:nvSpPr>
          <p:cNvPr id="4" name="Slide Number">
            <a:extLst>
              <a:ext uri="{FF2B5EF4-FFF2-40B4-BE49-F238E27FC236}">
                <a16:creationId xmlns:a16="http://schemas.microsoft.com/office/drawing/2014/main" id="{F1FDF40F-AA30-C342-848B-716B6756B99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bg1"/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98E04A8-0CD1-A648-8A2F-B1EA42B62E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7504" y="1230923"/>
            <a:ext cx="10800023" cy="4597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 b="0" i="0">
                <a:solidFill>
                  <a:schemeClr val="tx1">
                    <a:lumMod val="50000"/>
                  </a:schemeClr>
                </a:solidFill>
                <a:latin typeface="Feijoa Medium" panose="020F0505000000020003" pitchFamily="34" charset="77"/>
                <a:cs typeface="Arial" panose="020B0604020202020204" pitchFamily="34" charset="0"/>
              </a:defRPr>
            </a:lvl1pPr>
          </a:lstStyle>
          <a:p>
            <a:r>
              <a:rPr lang="en-GB" dirty="0"/>
              <a:t>Your heading here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9A1A990-E648-6644-8210-3CB267904B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6464" y="2192826"/>
            <a:ext cx="2315676" cy="23133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CDA3BCBD-3049-8B47-9BC1-BD963871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34141" y="2192826"/>
            <a:ext cx="2315676" cy="23133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13CFA92E-DF5E-1E43-A711-07A2338E9E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41818" y="2192826"/>
            <a:ext cx="2315676" cy="23133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2DB84F2D-5DE7-944C-A3A4-FD59D87508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49495" y="2192827"/>
            <a:ext cx="2315675" cy="231333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B86BC3A-6D0F-DB48-879E-4217AAEA94B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7075" y="4900613"/>
            <a:ext cx="2314575" cy="2809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GB" dirty="0"/>
              <a:t>Your text here</a:t>
            </a:r>
            <a:endParaRPr lang="en-US" dirty="0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26F95699-F037-BF43-BC3C-EDFF6D2E62F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35242" y="4900612"/>
            <a:ext cx="2314575" cy="2809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GB" dirty="0"/>
              <a:t>Your text here</a:t>
            </a:r>
            <a:endParaRPr lang="en-US" dirty="0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F2BFE6A6-8704-8A49-AEB3-AF6F432BB99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42919" y="4900611"/>
            <a:ext cx="2314575" cy="2809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GB" dirty="0"/>
              <a:t>Your text here</a:t>
            </a:r>
            <a:endParaRPr lang="en-US" dirty="0"/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DE761D8F-5630-434F-8E12-0132C9C89B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149495" y="4861832"/>
            <a:ext cx="2314575" cy="2809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GB" dirty="0"/>
              <a:t>Your text here</a:t>
            </a:r>
            <a:endParaRPr lang="en-US" dirty="0"/>
          </a:p>
        </p:txBody>
      </p:sp>
      <p:pic>
        <p:nvPicPr>
          <p:cNvPr id="2" name="Picture 1" descr="University of Cambridge logo">
            <a:extLst>
              <a:ext uri="{FF2B5EF4-FFF2-40B4-BE49-F238E27FC236}">
                <a16:creationId xmlns:a16="http://schemas.microsoft.com/office/drawing/2014/main" id="{495143D8-FF2E-C78D-85AF-2103EC51EF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162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/Video Ful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">
            <a:extLst>
              <a:ext uri="{FF2B5EF4-FFF2-40B4-BE49-F238E27FC236}">
                <a16:creationId xmlns:a16="http://schemas.microsoft.com/office/drawing/2014/main" id="{7E2533D0-B51D-0741-961B-9226EF2017A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Media Placeholder 5">
            <a:extLst>
              <a:ext uri="{FF2B5EF4-FFF2-40B4-BE49-F238E27FC236}">
                <a16:creationId xmlns:a16="http://schemas.microsoft.com/office/drawing/2014/main" id="{7989CFA1-8021-B744-954C-FB3ABD0E1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2" name="Picture 1" descr="University of Cambridge logo">
            <a:extLst>
              <a:ext uri="{FF2B5EF4-FFF2-40B4-BE49-F238E27FC236}">
                <a16:creationId xmlns:a16="http://schemas.microsoft.com/office/drawing/2014/main" id="{D4071F8D-07B6-617D-4F26-17BA5B9134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908776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ull P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">
            <a:extLst>
              <a:ext uri="{FF2B5EF4-FFF2-40B4-BE49-F238E27FC236}">
                <a16:creationId xmlns:a16="http://schemas.microsoft.com/office/drawing/2014/main" id="{7E2533D0-B51D-0741-961B-9226EF2017A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5CBCB9-8D5D-934D-99FD-571515827B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2" name="Picture 1" descr="University of Cambridge logo">
            <a:extLst>
              <a:ext uri="{FF2B5EF4-FFF2-40B4-BE49-F238E27FC236}">
                <a16:creationId xmlns:a16="http://schemas.microsoft.com/office/drawing/2014/main" id="{7423100E-0D36-6E10-7770-917D9CA919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238577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/Message (e.g. Thank you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6EF71B-F60E-7B48-83E4-55A1FCF584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981" y="-18259"/>
            <a:ext cx="12251961" cy="6894518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6A81F1-D250-724F-B664-C80561BA56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92978" y="2423864"/>
            <a:ext cx="8206041" cy="133191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Your end slide copy here</a:t>
            </a:r>
          </a:p>
        </p:txBody>
      </p:sp>
      <p:pic>
        <p:nvPicPr>
          <p:cNvPr id="2" name="Picture 1" descr="University of Cambridge logo">
            <a:extLst>
              <a:ext uri="{FF2B5EF4-FFF2-40B4-BE49-F238E27FC236}">
                <a16:creationId xmlns:a16="http://schemas.microsoft.com/office/drawing/2014/main" id="{F8A95D13-54FD-A61D-D57B-5B347A456D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3269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6EF71B-F60E-7B48-83E4-55A1FCF584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981" y="-18259"/>
            <a:ext cx="12251961" cy="6894518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38C8141-5A82-894D-AA12-C382770E5E8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7835" y="5574381"/>
            <a:ext cx="4710755" cy="96987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Your contact</a:t>
            </a:r>
          </a:p>
          <a:p>
            <a:pPr lvl="0"/>
            <a:r>
              <a:rPr lang="en-GB" dirty="0"/>
              <a:t>information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17610E-5F7E-F24F-8D28-5222CA51462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499475" y="6318354"/>
            <a:ext cx="3244850" cy="2259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2" name="Picture 1" descr="University of Cambridge logo">
            <a:extLst>
              <a:ext uri="{FF2B5EF4-FFF2-40B4-BE49-F238E27FC236}">
                <a16:creationId xmlns:a16="http://schemas.microsoft.com/office/drawing/2014/main" id="{99D77C5B-A440-03E4-D747-A45158F13E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3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5628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756" r:id="rId2"/>
    <p:sldLayoutId id="2147483823" r:id="rId3"/>
    <p:sldLayoutId id="2147483911" r:id="rId4"/>
    <p:sldLayoutId id="2147483912" r:id="rId5"/>
    <p:sldLayoutId id="2147483927" r:id="rId6"/>
    <p:sldLayoutId id="2147483929" r:id="rId7"/>
    <p:sldLayoutId id="2147483916" r:id="rId8"/>
    <p:sldLayoutId id="2147483922" r:id="rId9"/>
    <p:sldLayoutId id="2147483932" r:id="rId10"/>
    <p:sldLayoutId id="2147483933" r:id="rId11"/>
    <p:sldLayoutId id="2147483923" r:id="rId12"/>
    <p:sldLayoutId id="2147483936" r:id="rId13"/>
    <p:sldLayoutId id="2147483935" r:id="rId14"/>
    <p:sldLayoutId id="2147483915" r:id="rId15"/>
    <p:sldLayoutId id="2147483937" r:id="rId16"/>
    <p:sldLayoutId id="2147483913" r:id="rId17"/>
    <p:sldLayoutId id="2147483920" r:id="rId18"/>
    <p:sldLayoutId id="2147483914" r:id="rId19"/>
    <p:sldLayoutId id="2147483847" r:id="rId20"/>
    <p:sldLayoutId id="2147483858" r:id="rId21"/>
    <p:sldLayoutId id="2147483848" r:id="rId22"/>
    <p:sldLayoutId id="2147483764" r:id="rId23"/>
    <p:sldLayoutId id="2147483755" r:id="rId24"/>
    <p:sldLayoutId id="2147483754" r:id="rId25"/>
    <p:sldLayoutId id="2147483763" r:id="rId26"/>
    <p:sldLayoutId id="2147483931" r:id="rId27"/>
    <p:sldLayoutId id="2147483917" r:id="rId28"/>
    <p:sldLayoutId id="2147483930" r:id="rId29"/>
    <p:sldLayoutId id="2147483921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nature.com/articles/533452a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ubmed.ncbi.nlm.nih.gov/39365005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ure.com/articles/s41467-025-58560-5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746C4-A934-D620-5A63-78F1229E5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  <a:cs typeface="Calibri" pitchFamily="34" charset="0"/>
              </a:rPr>
              <a:t>Experimental Design</a:t>
            </a:r>
            <a:br>
              <a:rPr lang="en-GB" dirty="0">
                <a:solidFill>
                  <a:schemeClr val="tx1"/>
                </a:solidFill>
                <a:cs typeface="Calibri" pitchFamily="34" charset="0"/>
              </a:rPr>
            </a:b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C130ED-591E-E1D3-08E8-FDE680DC6F7F}"/>
              </a:ext>
            </a:extLst>
          </p:cNvPr>
          <p:cNvSpPr txBox="1">
            <a:spLocks/>
          </p:cNvSpPr>
          <p:nvPr/>
        </p:nvSpPr>
        <p:spPr>
          <a:xfrm>
            <a:off x="361806" y="4225552"/>
            <a:ext cx="3782811" cy="102879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>
                <a:cs typeface="Calibri" pitchFamily="34" charset="0"/>
              </a:rPr>
              <a:t>AWERB Training Day </a:t>
            </a:r>
            <a:br>
              <a:rPr lang="en-GB" dirty="0">
                <a:cs typeface="Calibri" pitchFamily="34" charset="0"/>
              </a:rPr>
            </a:br>
            <a:r>
              <a:rPr lang="en-GB" dirty="0">
                <a:cs typeface="Calibri" pitchFamily="34" charset="0"/>
              </a:rPr>
              <a:t>25</a:t>
            </a:r>
            <a:r>
              <a:rPr lang="en-GB" baseline="30000" dirty="0">
                <a:cs typeface="Calibri" pitchFamily="34" charset="0"/>
              </a:rPr>
              <a:t>th</a:t>
            </a:r>
            <a:r>
              <a:rPr lang="en-GB" dirty="0">
                <a:cs typeface="Calibri" pitchFamily="34" charset="0"/>
              </a:rPr>
              <a:t> November 2025</a:t>
            </a:r>
          </a:p>
          <a:p>
            <a:pPr marL="0" indent="0">
              <a:buNone/>
            </a:pPr>
            <a:endParaRPr lang="en-GB" dirty="0">
              <a:cs typeface="Calibri" pitchFamily="34" charset="0"/>
            </a:endParaRPr>
          </a:p>
          <a:p>
            <a:pPr marL="0" indent="0">
              <a:buNone/>
            </a:pPr>
            <a:r>
              <a:rPr lang="en-GB" dirty="0">
                <a:cs typeface="Calibri" pitchFamily="34" charset="0"/>
              </a:rPr>
              <a:t>University Biomedical Services</a:t>
            </a:r>
          </a:p>
          <a:p>
            <a:pPr marL="0" indent="0">
              <a:buNone/>
            </a:pPr>
            <a:endParaRPr lang="en-GB" dirty="0">
              <a:cs typeface="Calibri" pitchFamily="34" charset="0"/>
            </a:endParaRP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A8587543-BB8B-E813-CA46-87CF7ED3727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10855" r="10855"/>
          <a:stretch>
            <a:fillRect/>
          </a:stretch>
        </p:blipFill>
        <p:spPr>
          <a:xfrm>
            <a:off x="4879006" y="0"/>
            <a:ext cx="2903161" cy="21212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54D3BD8-B1C6-4706-7073-424C84FC6C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3240" y="0"/>
            <a:ext cx="3235665" cy="20870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0E235CB-3715-73B7-895C-29F48B32E1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5625" y="2690536"/>
            <a:ext cx="3289924" cy="23468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0EB592-A706-45AC-C3A7-82A4C42A46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0120" y="2171082"/>
            <a:ext cx="4269091" cy="28662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96A4AF-4ED9-4DFD-E8D4-48CB8F0A62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00397" y="5121426"/>
            <a:ext cx="2493975" cy="161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985055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13A6B96-6D87-4D1B-5CDC-F8F45DF5F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504" y="938424"/>
            <a:ext cx="10800023" cy="459765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1,500 Scientists Lift the Lid on Reproducibility</a:t>
            </a:r>
            <a:br>
              <a:rPr lang="en-GB" dirty="0"/>
            </a:b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E331E60-2608-418B-C903-D7F44D0EA36E}"/>
              </a:ext>
            </a:extLst>
          </p:cNvPr>
          <p:cNvPicPr>
            <a:picLocks noGrp="1" noChangeAspect="1"/>
          </p:cNvPicPr>
          <p:nvPr>
            <p:ph sz="half" idx="11"/>
          </p:nvPr>
        </p:nvPicPr>
        <p:blipFill>
          <a:blip r:embed="rId3"/>
          <a:stretch>
            <a:fillRect/>
          </a:stretch>
        </p:blipFill>
        <p:spPr bwMode="auto">
          <a:xfrm>
            <a:off x="973731" y="1370322"/>
            <a:ext cx="10243796" cy="5023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D8BD3CF0-A9C4-FF1D-D1E5-ED88C9B7F975}"/>
              </a:ext>
            </a:extLst>
          </p:cNvPr>
          <p:cNvSpPr/>
          <p:nvPr/>
        </p:nvSpPr>
        <p:spPr>
          <a:xfrm>
            <a:off x="1155932" y="3020580"/>
            <a:ext cx="4320792" cy="741066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2B54C13-3AF5-D284-A4D1-4A02D3DD79F5}"/>
              </a:ext>
            </a:extLst>
          </p:cNvPr>
          <p:cNvSpPr/>
          <p:nvPr/>
        </p:nvSpPr>
        <p:spPr>
          <a:xfrm>
            <a:off x="6098180" y="3186606"/>
            <a:ext cx="4940439" cy="374712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E3C1597-9B31-AEC7-2981-6C80B5401638}"/>
              </a:ext>
            </a:extLst>
          </p:cNvPr>
          <p:cNvSpPr/>
          <p:nvPr/>
        </p:nvSpPr>
        <p:spPr>
          <a:xfrm>
            <a:off x="6865149" y="4601669"/>
            <a:ext cx="4080484" cy="502655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0ECB51-5B7F-D7F0-D5F5-7137CB6A2D8C}"/>
              </a:ext>
            </a:extLst>
          </p:cNvPr>
          <p:cNvSpPr txBox="1"/>
          <p:nvPr/>
        </p:nvSpPr>
        <p:spPr>
          <a:xfrm>
            <a:off x="973731" y="6442306"/>
            <a:ext cx="109298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00B0F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Baker, M. 1,500 scientists lift the lid on reproducibility. Nature 533, 452–454 (2016).</a:t>
            </a:r>
            <a:endParaRPr lang="en-GB" sz="1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571199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403466-AEC0-F2C6-40EA-D4C82E267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99FC3F9-5C76-CBB2-1D4A-DBDEB3E82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/>
              <a:t>What Are the 3 Key Elements of Experimental Design?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22BD65D-71D0-AA44-8A00-F1985A4FA00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33046" y="1909187"/>
            <a:ext cx="10008157" cy="4220308"/>
          </a:xfrm>
        </p:spPr>
        <p:txBody>
          <a:bodyPr>
            <a:normAutofit/>
          </a:bodyPr>
          <a:lstStyle/>
          <a:p>
            <a:r>
              <a:rPr lang="en-GB" b="1" dirty="0"/>
              <a:t>Power Analysis </a:t>
            </a:r>
            <a:r>
              <a:rPr lang="en-GB" dirty="0"/>
              <a:t>- the probability that the study will correctly detect a real biological effect if one exists i.e. determine if the results are statistically significant. Also used to determine sample size i.e. numbers of animals required.</a:t>
            </a:r>
          </a:p>
          <a:p>
            <a:r>
              <a:rPr lang="en-GB" b="1" dirty="0"/>
              <a:t>Randomisation</a:t>
            </a:r>
            <a:r>
              <a:rPr lang="en-GB" dirty="0"/>
              <a:t> - ensures that any known and unknown covariates introducing bias are randomly distributed over the experimental groups.</a:t>
            </a:r>
          </a:p>
          <a:p>
            <a:r>
              <a:rPr lang="en-GB" b="1" dirty="0"/>
              <a:t>Blinding</a:t>
            </a:r>
            <a:r>
              <a:rPr lang="en-GB" dirty="0"/>
              <a:t> - ensures that researchers are unaware of group allocation during the preparation, execution and acquisition and/or the analysis of the data.</a:t>
            </a:r>
          </a:p>
          <a:p>
            <a:r>
              <a:rPr lang="en-GB" dirty="0"/>
              <a:t>Randomisation and blinding ensure that findings within a study can be attributed to the tested intervention with a higher confidence, by reducing the risk of bias.</a:t>
            </a:r>
          </a:p>
          <a:p>
            <a:endParaRPr lang="en-GB" dirty="0"/>
          </a:p>
        </p:txBody>
      </p:sp>
      <p:sp>
        <p:nvSpPr>
          <p:cNvPr id="3" name="TextBox 2">
            <a:hlinkClick r:id="rId3"/>
            <a:extLst>
              <a:ext uri="{FF2B5EF4-FFF2-40B4-BE49-F238E27FC236}">
                <a16:creationId xmlns:a16="http://schemas.microsoft.com/office/drawing/2014/main" id="{CF521549-145F-55B3-E5C2-7BF9A93D9BD2}"/>
              </a:ext>
            </a:extLst>
          </p:cNvPr>
          <p:cNvSpPr txBox="1"/>
          <p:nvPr/>
        </p:nvSpPr>
        <p:spPr>
          <a:xfrm>
            <a:off x="914400" y="6288418"/>
            <a:ext cx="10962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u="sng" dirty="0" err="1">
                <a:solidFill>
                  <a:srgbClr val="00B0F0"/>
                </a:solidFill>
              </a:rPr>
              <a:t>Verhave</a:t>
            </a:r>
            <a:r>
              <a:rPr lang="en-GB" sz="1400" u="sng" dirty="0">
                <a:solidFill>
                  <a:srgbClr val="00B0F0"/>
                </a:solidFill>
              </a:rPr>
              <a:t> P, van </a:t>
            </a:r>
            <a:r>
              <a:rPr lang="en-GB" sz="1400" u="sng" dirty="0" err="1">
                <a:solidFill>
                  <a:srgbClr val="00B0F0"/>
                </a:solidFill>
              </a:rPr>
              <a:t>Eenige</a:t>
            </a:r>
            <a:r>
              <a:rPr lang="en-GB" sz="1400" u="sng" dirty="0">
                <a:solidFill>
                  <a:srgbClr val="00B0F0"/>
                </a:solidFill>
              </a:rPr>
              <a:t> R, </a:t>
            </a:r>
            <a:r>
              <a:rPr lang="en-GB" sz="1400" u="sng" dirty="0" err="1">
                <a:solidFill>
                  <a:srgbClr val="00B0F0"/>
                </a:solidFill>
              </a:rPr>
              <a:t>Tiebosch</a:t>
            </a:r>
            <a:r>
              <a:rPr lang="en-GB" sz="1400" u="sng" dirty="0">
                <a:solidFill>
                  <a:srgbClr val="00B0F0"/>
                </a:solidFill>
              </a:rPr>
              <a:t> I. Methods for applying blinding and randomisation in animal experiments. </a:t>
            </a:r>
            <a:r>
              <a:rPr lang="en-GB" sz="1400" i="1" u="sng" dirty="0">
                <a:solidFill>
                  <a:srgbClr val="00B0F0"/>
                </a:solidFill>
              </a:rPr>
              <a:t>Laboratory Animals</a:t>
            </a:r>
            <a:r>
              <a:rPr lang="en-GB" sz="1400" u="sng" dirty="0">
                <a:solidFill>
                  <a:srgbClr val="00B0F0"/>
                </a:solidFill>
              </a:rPr>
              <a:t>. 2024;58(5):419-426.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F66761C7-CD64-D230-78BF-C4BD7FF1D37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855" r="10855"/>
          <a:stretch>
            <a:fillRect/>
          </a:stretch>
        </p:blipFill>
        <p:spPr>
          <a:xfrm>
            <a:off x="10412691" y="3239428"/>
            <a:ext cx="1314958" cy="9607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93C227-F2C1-B92C-D97F-AF2E3A78F6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13030" y="4286778"/>
            <a:ext cx="1314620" cy="8479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AB20A1-C6F0-356A-D411-D2DB2CE9A3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63387" y="1994198"/>
            <a:ext cx="1713766" cy="1150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60446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D659B4-FAD5-D2E3-2C45-6EE6DF1F6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F3794EF-F2CD-0F1C-DCB9-507E0F151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/>
              <a:t>Other Key Elements of Experimental Design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4A5621C-AEC2-1E48-91DA-58F7CB287B38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33046" y="1909187"/>
            <a:ext cx="10008157" cy="4220308"/>
          </a:xfrm>
        </p:spPr>
        <p:txBody>
          <a:bodyPr>
            <a:normAutofit/>
          </a:bodyPr>
          <a:lstStyle/>
          <a:p>
            <a:r>
              <a:rPr lang="en-GB" b="1" dirty="0"/>
              <a:t>Pilot study </a:t>
            </a:r>
            <a:r>
              <a:rPr lang="en-GB" dirty="0"/>
              <a:t>- a small-scale preliminary investigation, or a "trial run“, conducted to test the feasibility and design of a larger, full-scale study.</a:t>
            </a:r>
          </a:p>
          <a:p>
            <a:r>
              <a:rPr lang="en-GB" b="1" dirty="0"/>
              <a:t>Sex as a biological variable </a:t>
            </a:r>
            <a:r>
              <a:rPr lang="en-GB" dirty="0"/>
              <a:t>-</a:t>
            </a:r>
            <a:r>
              <a:rPr lang="en-GB" b="1" dirty="0"/>
              <a:t> </a:t>
            </a:r>
            <a:r>
              <a:rPr lang="en-GB" dirty="0"/>
              <a:t>a move away from the historical bias of using only male subjects in preclinical and clinical research accounting for biological sex in study design, analysis and reporting.</a:t>
            </a:r>
          </a:p>
          <a:p>
            <a:r>
              <a:rPr lang="en-GB" b="1" dirty="0"/>
              <a:t>Access to a biostatistician </a:t>
            </a:r>
            <a:r>
              <a:rPr lang="en-GB" dirty="0"/>
              <a:t>- advice from a statistician gives confidence that studies will </a:t>
            </a:r>
          </a:p>
          <a:p>
            <a:pPr marL="228600"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have an optimal design.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573C3C-02DD-E38D-CAB6-CC6A7C670098}"/>
              </a:ext>
            </a:extLst>
          </p:cNvPr>
          <p:cNvSpPr txBox="1"/>
          <p:nvPr/>
        </p:nvSpPr>
        <p:spPr>
          <a:xfrm>
            <a:off x="894303" y="6288418"/>
            <a:ext cx="109828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00B0F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Karp, N.A., </a:t>
            </a:r>
            <a:r>
              <a:rPr lang="en-GB" sz="1400" i="1" dirty="0">
                <a:solidFill>
                  <a:srgbClr val="00B0F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et al.</a:t>
            </a:r>
            <a:r>
              <a:rPr lang="en-GB" sz="1400" dirty="0">
                <a:solidFill>
                  <a:srgbClr val="00B0F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 The Sex Inclusive Research Framework to address sex bias in preclinical research proposals. </a:t>
            </a:r>
            <a:r>
              <a:rPr lang="en-GB" sz="1400" i="1" dirty="0">
                <a:solidFill>
                  <a:srgbClr val="00B0F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Nat Commun</a:t>
            </a:r>
            <a:r>
              <a:rPr lang="en-GB" sz="1400" dirty="0">
                <a:solidFill>
                  <a:srgbClr val="00B0F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 </a:t>
            </a:r>
            <a:r>
              <a:rPr lang="en-GB" sz="1400" b="1" dirty="0">
                <a:solidFill>
                  <a:srgbClr val="00B0F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16</a:t>
            </a:r>
            <a:r>
              <a:rPr lang="en-GB" sz="1400" dirty="0">
                <a:solidFill>
                  <a:srgbClr val="00B0F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, 3763 (2025).</a:t>
            </a:r>
            <a:endParaRPr lang="en-GB" sz="1400" dirty="0">
              <a:solidFill>
                <a:srgbClr val="00B0F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624CC4-CE45-36BA-4ED9-7F37B20952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3891" y="4767450"/>
            <a:ext cx="1783261" cy="11876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C3F12BC-CC81-E3B7-23D4-7B6617D2F3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7850" y="3096941"/>
            <a:ext cx="1328719" cy="8605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EAFE982-0FFA-4708-8146-AE5197ECC3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59744" y="1496724"/>
            <a:ext cx="1664933" cy="1187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39276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30775-C882-AA24-8E44-1EE71A8213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30557DE-4AEF-55EB-8AA5-F8731D70E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/>
              <a:t>Why is Experimental Design Important?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05AF16-13A8-CB4B-7E54-AAF2757CCD3C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33046" y="1909187"/>
            <a:ext cx="10008157" cy="4220308"/>
          </a:xfrm>
        </p:spPr>
        <p:txBody>
          <a:bodyPr>
            <a:normAutofit/>
          </a:bodyPr>
          <a:lstStyle/>
          <a:p>
            <a:r>
              <a:rPr lang="en-GB" b="1" dirty="0"/>
              <a:t>Reproducibility </a:t>
            </a:r>
            <a:r>
              <a:rPr lang="en-GB" dirty="0"/>
              <a:t>-</a:t>
            </a:r>
            <a:r>
              <a:rPr lang="en-GB" b="1" dirty="0"/>
              <a:t> </a:t>
            </a:r>
            <a:r>
              <a:rPr lang="en-GB" dirty="0"/>
              <a:t>demonstrates results are not due to bias or chance, are reliable and valid. Ensures transparency, accountability and ultimately </a:t>
            </a:r>
            <a:r>
              <a:rPr lang="en-GB" b="1" u="sng" dirty="0"/>
              <a:t>trust</a:t>
            </a:r>
            <a:r>
              <a:rPr lang="en-GB" dirty="0"/>
              <a:t> in the scientific process.   </a:t>
            </a:r>
          </a:p>
          <a:p>
            <a:r>
              <a:rPr lang="en-GB" b="1" dirty="0"/>
              <a:t>Ethics, Welfare &amp; 3Rs </a:t>
            </a:r>
            <a:r>
              <a:rPr lang="en-GB" dirty="0"/>
              <a:t>-</a:t>
            </a:r>
            <a:r>
              <a:rPr lang="en-GB" b="1" dirty="0"/>
              <a:t> </a:t>
            </a:r>
            <a:r>
              <a:rPr lang="en-GB" dirty="0"/>
              <a:t>ensures optimum numbers of animals are used, minimises the need to repeat studies, thereby, avoiding additional use of animals experiencing pain, suffering, distress or lasting harm without realising expected benefits.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CF5F25-91F1-C6B8-311F-1630D0C98B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9270" y="4612193"/>
            <a:ext cx="9893459" cy="1780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371345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E3A099-3590-440E-F1EC-38AE432B7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7E734B-3D65-3A15-29EB-8B33EFD8A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/>
              <a:t>Experimental Design and the PPL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3D739FC-55E8-B92F-8DA7-0195D51A66D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33047" y="1808703"/>
            <a:ext cx="10952702" cy="4793064"/>
          </a:xfrm>
        </p:spPr>
        <p:txBody>
          <a:bodyPr>
            <a:noAutofit/>
          </a:bodyPr>
          <a:lstStyle/>
          <a:p>
            <a:pPr marL="269875" marR="0" lvl="0" indent="-230400" algn="l" defTabSz="914400" rtl="0" eaLnBrk="0" fontAlgn="base" latinLnBrk="0" hangingPunct="0">
              <a:lnSpc>
                <a:spcPct val="100000"/>
              </a:lnSpc>
              <a:buClrTx/>
              <a:buSzTx/>
              <a:buFontTx/>
              <a:buChar char="•"/>
              <a:tabLst/>
              <a:defRPr/>
            </a:pPr>
            <a:r>
              <a:rPr kumimoji="0" lang="en-GB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Non-Technical Summary &gt; Reduction</a:t>
            </a:r>
          </a:p>
          <a:p>
            <a:pPr marL="954088" lvl="2" indent="-230400" eaLnBrk="0" fontAlgn="base" hangingPunct="0">
              <a:lnSpc>
                <a:spcPct val="100000"/>
              </a:lnSpc>
              <a:spcBef>
                <a:spcPts val="1000"/>
              </a:spcBef>
              <a:buNone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</a:rPr>
              <a:t>How have you estimated the numbers of animals you will use?</a:t>
            </a:r>
          </a:p>
          <a:p>
            <a:pPr marL="954088" lvl="2" indent="-230400" eaLnBrk="0" fontAlgn="base" hangingPunct="0">
              <a:lnSpc>
                <a:spcPct val="100000"/>
              </a:lnSpc>
              <a:spcBef>
                <a:spcPts val="1000"/>
              </a:spcBef>
              <a:buNone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</a:rPr>
              <a:t>What steps did you take during the experimental design phase to reduce the number of animals</a:t>
            </a:r>
          </a:p>
          <a:p>
            <a:pPr marL="954088" lvl="2" indent="-230400" eaLnBrk="0" fontAlgn="base" hangingPunct="0">
              <a:lnSpc>
                <a:spcPct val="100000"/>
              </a:lnSpc>
              <a:spcBef>
                <a:spcPts val="1000"/>
              </a:spcBef>
              <a:buNone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</a:rPr>
              <a:t>being</a:t>
            </a:r>
            <a:r>
              <a:rPr lang="en-GB" sz="1800" kern="0" dirty="0">
                <a:latin typeface="Arial"/>
              </a:rPr>
              <a:t> 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</a:rPr>
              <a:t>used in this project?</a:t>
            </a:r>
          </a:p>
          <a:p>
            <a:pPr marL="954088" lvl="2" indent="-230400" eaLnBrk="0" fontAlgn="base" hangingPunct="0">
              <a:lnSpc>
                <a:spcPct val="100000"/>
              </a:lnSpc>
              <a:spcBef>
                <a:spcPts val="1000"/>
              </a:spcBef>
              <a:buNone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</a:rPr>
              <a:t>What measures, apart from good experimental design, will you use to optimise the number of</a:t>
            </a:r>
          </a:p>
          <a:p>
            <a:pPr marL="954088" lvl="2" indent="-230400" eaLnBrk="0" fontAlgn="base" hangingPunct="0">
              <a:lnSpc>
                <a:spcPct val="100000"/>
              </a:lnSpc>
              <a:spcBef>
                <a:spcPts val="1000"/>
              </a:spcBef>
              <a:buNone/>
              <a:defRPr/>
            </a:pPr>
            <a:r>
              <a:rPr lang="en-GB" sz="1800" kern="0" dirty="0">
                <a:latin typeface="Arial"/>
              </a:rPr>
              <a:t>animals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</a:rPr>
              <a:t> you plan to use in your project?</a:t>
            </a:r>
          </a:p>
          <a:p>
            <a:pPr marL="268288" marR="0" lvl="1" indent="-230400" algn="l" defTabSz="914400" rtl="0" eaLnBrk="0" fontAlgn="base" latinLnBrk="0" hangingPunct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</a:endParaRPr>
          </a:p>
          <a:p>
            <a:pPr marL="269875" marR="0" lvl="0" indent="-230400" algn="l" defTabSz="914400" rtl="0" eaLnBrk="0" fontAlgn="base" latinLnBrk="0" hangingPunct="0">
              <a:lnSpc>
                <a:spcPct val="100000"/>
              </a:lnSpc>
              <a:buClrTx/>
              <a:buSzTx/>
              <a:buFontTx/>
              <a:buChar char="•"/>
              <a:tabLst/>
              <a:defRPr/>
            </a:pPr>
            <a:r>
              <a:rPr kumimoji="0" lang="en-GB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Applicant information &gt; Experience</a:t>
            </a:r>
          </a:p>
          <a:p>
            <a:pPr marL="954088" lvl="2" indent="-230400" eaLnBrk="0" fontAlgn="base" hangingPunct="0">
              <a:lnSpc>
                <a:spcPct val="100000"/>
              </a:lnSpc>
              <a:spcBef>
                <a:spcPts val="1000"/>
              </a:spcBef>
              <a:buNone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</a:rPr>
              <a:t>What experimental design and data analysis training have you had?</a:t>
            </a:r>
          </a:p>
          <a:p>
            <a:pPr marL="268288" marR="0" lvl="1" indent="-230400" algn="l" defTabSz="914400" rtl="0" eaLnBrk="0" fontAlgn="base" latinLnBrk="0" hangingPunct="0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</a:endParaRPr>
          </a:p>
          <a:p>
            <a:pPr marL="269875" marR="0" lvl="0" indent="-230400" algn="l" defTabSz="914400" rtl="0" eaLnBrk="0" fontAlgn="base" latinLnBrk="0" hangingPunct="0">
              <a:lnSpc>
                <a:spcPct val="100000"/>
              </a:lnSpc>
              <a:buClrTx/>
              <a:buSzTx/>
              <a:buFontTx/>
              <a:buChar char="•"/>
              <a:tabLst/>
              <a:defRPr/>
            </a:pPr>
            <a:r>
              <a:rPr kumimoji="0" lang="en-GB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Protocols &gt; Experimental design</a:t>
            </a:r>
          </a:p>
          <a:p>
            <a:pPr marL="954088" lvl="2" indent="-230400" eaLnBrk="0" fontAlgn="base" hangingPunct="0">
              <a:lnSpc>
                <a:spcPct val="100000"/>
              </a:lnSpc>
              <a:spcBef>
                <a:spcPts val="1000"/>
              </a:spcBef>
              <a:buNone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</a:rPr>
              <a:t>Questions on experimental design including power analysis calculations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558167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2740DE4-2064-E2EA-B3F2-ED80C2D3434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20950"/>
      </p:ext>
    </p:extLst>
  </p:cSld>
  <p:clrMapOvr>
    <a:masterClrMapping/>
  </p:clrMapOvr>
</p:sld>
</file>

<file path=ppt/theme/theme1.xml><?xml version="1.0" encoding="utf-8"?>
<a:theme xmlns:a="http://schemas.openxmlformats.org/drawingml/2006/main" name="UC Core">
  <a:themeElements>
    <a:clrScheme name="UC Primary Palette">
      <a:dk1>
        <a:srgbClr val="000000"/>
      </a:dk1>
      <a:lt1>
        <a:srgbClr val="FFFFFF"/>
      </a:lt1>
      <a:dk2>
        <a:srgbClr val="123744"/>
      </a:dk2>
      <a:lt2>
        <a:srgbClr val="FFFFFF"/>
      </a:lt2>
      <a:accent1>
        <a:srgbClr val="00BDB6"/>
      </a:accent1>
      <a:accent2>
        <a:srgbClr val="D1F9F1"/>
      </a:accent2>
      <a:accent3>
        <a:srgbClr val="D0F8F0"/>
      </a:accent3>
      <a:accent4>
        <a:srgbClr val="123744"/>
      </a:accent4>
      <a:accent5>
        <a:srgbClr val="FFFFFF"/>
      </a:accent5>
      <a:accent6>
        <a:srgbClr val="000000"/>
      </a:accent6>
      <a:hlink>
        <a:srgbClr val="B0B9F1"/>
      </a:hlink>
      <a:folHlink>
        <a:srgbClr val="AFB9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C Core" id="{87CEEDE3-1573-254E-9E4F-7D4917361C07}" vid="{31D9324C-8589-0E47-8A62-D3303B351A37}"/>
    </a:ext>
  </a:extLst>
</a:theme>
</file>

<file path=ppt/theme/theme2.xml><?xml version="1.0" encoding="utf-8"?>
<a:theme xmlns:a="http://schemas.openxmlformats.org/drawingml/2006/main" name="B&amp;D-Powerpoint Template_16x9">
  <a:themeElements>
    <a:clrScheme name="B&amp;D-Powerpoint Template_16x9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F0028"/>
      </a:accent1>
      <a:accent2>
        <a:srgbClr val="EC062B"/>
      </a:accent2>
      <a:accent3>
        <a:srgbClr val="DB082A"/>
      </a:accent3>
      <a:accent4>
        <a:srgbClr val="C20A28"/>
      </a:accent4>
      <a:accent5>
        <a:srgbClr val="AB0C24"/>
      </a:accent5>
      <a:accent6>
        <a:srgbClr val="980B22"/>
      </a:accent6>
      <a:hlink>
        <a:srgbClr val="0000FF"/>
      </a:hlink>
      <a:folHlink>
        <a:srgbClr val="FF00FF"/>
      </a:folHlink>
    </a:clrScheme>
    <a:fontScheme name="B&amp;D-Powerpoint Template_16x9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B&amp;D-Powerpoint Template_16x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51E67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3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151E67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3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151E67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b8a3ca5-10f8-447a-bdcb-fea5116a651c" xsi:nil="true"/>
    <lcf76f155ced4ddcb4097134ff3c332f xmlns="80a92bb6-b097-40ca-86f2-9f4876fb631b">
      <Terms xmlns="http://schemas.microsoft.com/office/infopath/2007/PartnerControls"/>
    </lcf76f155ced4ddcb4097134ff3c332f>
    <Permissiongiven xmlns="80a92bb6-b097-40ca-86f2-9f4876fb631b">false</Permissiongiven>
    <Thumbnail xmlns="80a92bb6-b097-40ca-86f2-9f4876fb631b" xsi:nil="true"/>
    <Image xmlns="80a92bb6-b097-40ca-86f2-9f4876fb631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14CE00EBE3F84EB9B87F04FE049BA6" ma:contentTypeVersion="22" ma:contentTypeDescription="Create a new document." ma:contentTypeScope="" ma:versionID="be0d0f4e9ae96f61f44208404b15219f">
  <xsd:schema xmlns:xsd="http://www.w3.org/2001/XMLSchema" xmlns:xs="http://www.w3.org/2001/XMLSchema" xmlns:p="http://schemas.microsoft.com/office/2006/metadata/properties" xmlns:ns2="80a92bb6-b097-40ca-86f2-9f4876fb631b" xmlns:ns3="9b8a3ca5-10f8-447a-bdcb-fea5116a651c" targetNamespace="http://schemas.microsoft.com/office/2006/metadata/properties" ma:root="true" ma:fieldsID="86b493b6eaf46f39d1e7e7ecca6f0b89" ns2:_="" ns3:_="">
    <xsd:import namespace="80a92bb6-b097-40ca-86f2-9f4876fb631b"/>
    <xsd:import namespace="9b8a3ca5-10f8-447a-bdcb-fea5116a651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Permissiongive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Thumbnail" minOccurs="0"/>
                <xsd:element ref="ns2:MediaServiceSearchProperties" minOccurs="0"/>
                <xsd:element ref="ns2:Imag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a92bb6-b097-40ca-86f2-9f4876fb63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Permissiongiven" ma:index="21" nillable="true" ma:displayName="External permission given" ma:default="0" ma:description="Has permission been given by the subject to share this image on social media, website, and external comms?" ma:format="Dropdown" ma:internalName="Permissiongiven">
      <xsd:simpleType>
        <xsd:restriction base="dms:Boolea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a27f011-1a9c-4bbb-bffd-f61e666ec8a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Thumbnail" ma:index="26" nillable="true" ma:displayName="Thumbnail" ma:format="Thumbnail" ma:internalName="Thumbnail">
      <xsd:simpleType>
        <xsd:restriction base="dms:Unknown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Image" ma:index="28" nillable="true" ma:displayName="Image" ma:format="Thumbnail" ma:internalName="Image">
      <xsd:simpleType>
        <xsd:restriction base="dms:Unknown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8a3ca5-10f8-447a-bdcb-fea5116a651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1c4c26eb-31ca-4cf8-a0dd-6c9750ca8098}" ma:internalName="TaxCatchAll" ma:showField="CatchAllData" ma:web="9b8a3ca5-10f8-447a-bdcb-fea5116a651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E32C23A-889F-4A2A-BBDB-0EDA87EB1127}">
  <ds:schemaRefs>
    <ds:schemaRef ds:uri="http://schemas.microsoft.com/office/2006/documentManagement/types"/>
    <ds:schemaRef ds:uri="http://purl.org/dc/elements/1.1/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metadata/properties"/>
    <ds:schemaRef ds:uri="http://www.w3.org/XML/1998/namespace"/>
    <ds:schemaRef ds:uri="80a92bb6-b097-40ca-86f2-9f4876fb631b"/>
    <ds:schemaRef ds:uri="9b8a3ca5-10f8-447a-bdcb-fea5116a651c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4F1519E-8F05-4D68-892A-494CE11CE1A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889A0CA-9720-40CD-83CD-1DBA579623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0a92bb6-b097-40ca-86f2-9f4876fb631b"/>
    <ds:schemaRef ds:uri="9b8a3ca5-10f8-447a-bdcb-fea5116a651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5947</TotalTime>
  <Words>487</Words>
  <Application>Microsoft Office PowerPoint</Application>
  <PresentationFormat>Widescreen</PresentationFormat>
  <Paragraphs>34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Aptos Display</vt:lpstr>
      <vt:lpstr>Arial</vt:lpstr>
      <vt:lpstr>Calibri</vt:lpstr>
      <vt:lpstr>Feijoa Medium</vt:lpstr>
      <vt:lpstr>Open Sans Light</vt:lpstr>
      <vt:lpstr>UC Core</vt:lpstr>
      <vt:lpstr>Experimental Design </vt:lpstr>
      <vt:lpstr>1,500 Scientists Lift the Lid on Reproducibility </vt:lpstr>
      <vt:lpstr>What Are the 3 Key Elements of Experimental Design?</vt:lpstr>
      <vt:lpstr>Other Key Elements of Experimental Design</vt:lpstr>
      <vt:lpstr>Why is Experimental Design Important?</vt:lpstr>
      <vt:lpstr>Experimental Design and the PPL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University of Cambridge - Presentation</dc:title>
  <dc:subject/>
  <dc:creator>Alan White</dc:creator>
  <cp:keywords/>
  <dc:description/>
  <cp:lastModifiedBy>Alan White</cp:lastModifiedBy>
  <cp:revision>271</cp:revision>
  <dcterms:modified xsi:type="dcterms:W3CDTF">2025-11-24T14:08:33Z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0x0101007014CE00EBE3F84EB9B87F04FE049BA6</vt:lpwstr>
  </property>
  <property fmtid="{D5CDD505-2E9C-101B-9397-08002B2CF9AE}" pid="3" name="MediaServiceImageTags">
    <vt:lpwstr/>
  </property>
</Properties>
</file>