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809" r:id="rId4"/>
  </p:sldMasterIdLst>
  <p:notesMasterIdLst>
    <p:notesMasterId r:id="rId10"/>
  </p:notesMasterIdLst>
  <p:handoutMasterIdLst>
    <p:handoutMasterId r:id="rId11"/>
  </p:handoutMasterIdLst>
  <p:sldIdLst>
    <p:sldId id="258" r:id="rId5"/>
    <p:sldId id="331" r:id="rId6"/>
    <p:sldId id="341" r:id="rId7"/>
    <p:sldId id="332" r:id="rId8"/>
    <p:sldId id="333" r:id="rId9"/>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1pPr>
    <a:lvl2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2pPr>
    <a:lvl3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3pPr>
    <a:lvl4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4pPr>
    <a:lvl5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5pPr>
    <a:lvl6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6pPr>
    <a:lvl7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7pPr>
    <a:lvl8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8pPr>
    <a:lvl9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9pPr>
  </p:defaultTextStyle>
  <p:extLst>
    <p:ext uri="{521415D9-36F7-43E2-AB2F-B90AF26B5E84}">
      <p14:sectionLst xmlns:p14="http://schemas.microsoft.com/office/powerpoint/2010/main">
        <p14:section name="Cover" id="{4F266824-02BA-574B-B816-111BA6D81D80}">
          <p14:sldIdLst>
            <p14:sldId id="258"/>
          </p14:sldIdLst>
        </p14:section>
        <p14:section name="Title/Divider" id="{F6E948A1-AE3C-D349-BFA2-730CF32236C3}">
          <p14:sldIdLst>
            <p14:sldId id="331"/>
            <p14:sldId id="341"/>
          </p14:sldIdLst>
        </p14:section>
        <p14:section name="Text + Media" id="{0FE695EB-72B2-6040-BE0B-A13DADF7CCA8}">
          <p14:sldIdLst>
            <p14:sldId id="332"/>
            <p14:sldId id="333"/>
          </p14:sldIdLst>
        </p14:section>
        <p14:section name="Media/images/video/graphs/icons" id="{98D25355-4BFD-BE49-8FDF-AFD6C0C2F7D5}">
          <p14:sldIdLst/>
        </p14:section>
        <p14:section name="End Slide" id="{2ECD8973-A4E9-B54D-A2C1-CA1B38D48A3D}">
          <p14:sldIdLst/>
        </p14:section>
      </p14:sectionLst>
    </p:ext>
    <p:ext uri="{EFAFB233-063F-42B5-8137-9DF3F51BA10A}">
      <p15:sldGuideLst xmlns:p15="http://schemas.microsoft.com/office/powerpoint/2012/main">
        <p15:guide id="1" orient="horz" pos="1071" userDrawn="1">
          <p15:clr>
            <a:srgbClr val="A4A3A4"/>
          </p15:clr>
        </p15:guide>
        <p15:guide id="3" pos="234" userDrawn="1">
          <p15:clr>
            <a:srgbClr val="A4A3A4"/>
          </p15:clr>
        </p15:guide>
        <p15:guide id="4" pos="302" userDrawn="1">
          <p15:clr>
            <a:srgbClr val="A4A3A4"/>
          </p15:clr>
        </p15:guide>
        <p15:guide id="5" pos="7491" userDrawn="1">
          <p15:clr>
            <a:srgbClr val="A4A3A4"/>
          </p15:clr>
        </p15:guide>
        <p15:guide id="6" pos="7423" userDrawn="1">
          <p15:clr>
            <a:srgbClr val="A4A3A4"/>
          </p15:clr>
        </p15:guide>
        <p15:guide id="7" orient="horz" pos="3929" userDrawn="1">
          <p15:clr>
            <a:srgbClr val="A4A3A4"/>
          </p15:clr>
        </p15:guide>
        <p15:guide id="8" orient="horz" pos="187" userDrawn="1">
          <p15:clr>
            <a:srgbClr val="A4A3A4"/>
          </p15:clr>
        </p15:guide>
        <p15:guide id="9" pos="3863" userDrawn="1">
          <p15:clr>
            <a:srgbClr val="A4A3A4"/>
          </p15:clr>
        </p15:guide>
        <p15:guide id="10" pos="3931" userDrawn="1">
          <p15:clr>
            <a:srgbClr val="A4A3A4"/>
          </p15:clr>
        </p15:guide>
        <p15:guide id="11" pos="2661" userDrawn="1">
          <p15:clr>
            <a:srgbClr val="A4A3A4"/>
          </p15:clr>
        </p15:guide>
        <p15:guide id="12" pos="2706" userDrawn="1">
          <p15:clr>
            <a:srgbClr val="A4A3A4"/>
          </p15:clr>
        </p15:guide>
        <p15:guide id="15" pos="1504" userDrawn="1">
          <p15:clr>
            <a:srgbClr val="A4A3A4"/>
          </p15:clr>
        </p15:guide>
        <p15:guide id="16" pos="1459" userDrawn="1">
          <p15:clr>
            <a:srgbClr val="A4A3A4"/>
          </p15:clr>
        </p15:guide>
        <p15:guide id="17" pos="5133" userDrawn="1">
          <p15:clr>
            <a:srgbClr val="A4A3A4"/>
          </p15:clr>
        </p15:guide>
        <p15:guide id="18" pos="5065" userDrawn="1">
          <p15:clr>
            <a:srgbClr val="A4A3A4"/>
          </p15:clr>
        </p15:guide>
        <p15:guide id="19" pos="6244" userDrawn="1">
          <p15:clr>
            <a:srgbClr val="A4A3A4"/>
          </p15:clr>
        </p15:guide>
        <p15:guide id="20" pos="6312" userDrawn="1">
          <p15:clr>
            <a:srgbClr val="A4A3A4"/>
          </p15:clr>
        </p15:guide>
        <p15:guide id="21" orient="horz" pos="413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A642"/>
    <a:srgbClr val="232830"/>
    <a:srgbClr val="282372"/>
    <a:srgbClr val="29347A"/>
    <a:srgbClr val="94E9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FFCACB"/>
          </a:solidFill>
        </a:fill>
      </a:tcStyle>
    </a:wholeTbl>
    <a:band2H>
      <a:tcTxStyle/>
      <a:tcStyle>
        <a:tcBdr/>
        <a:fill>
          <a:solidFill>
            <a:srgbClr val="FFE6E7"/>
          </a:solidFill>
        </a:fill>
      </a:tcStyle>
    </a:band2H>
    <a:firstCol>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1"/>
          </a:solidFill>
        </a:fill>
      </a:tcStyle>
    </a:firstCol>
    <a:la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381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1"/>
          </a:solidFill>
        </a:fill>
      </a:tcStyle>
    </a:lastRow>
    <a:fir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381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1"/>
          </a:solidFill>
        </a:fill>
      </a:tcStyle>
    </a:firstRow>
  </a:tblStyle>
  <a:tblStyle styleId="{C7B018BB-80A7-4F77-B60F-C8B233D01FF8}" styleName="">
    <a:tblBg/>
    <a:wholeTbl>
      <a:tcTxStyle b="off"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F1CACB"/>
          </a:solidFill>
        </a:fill>
      </a:tcStyle>
    </a:wholeTbl>
    <a:band2H>
      <a:tcTxStyle/>
      <a:tcStyle>
        <a:tcBdr/>
        <a:fill>
          <a:solidFill>
            <a:srgbClr val="F8E6E7"/>
          </a:solidFill>
        </a:fill>
      </a:tcStyle>
    </a:band2H>
    <a:firstCol>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3"/>
          </a:solidFill>
        </a:fill>
      </a:tcStyle>
    </a:firstCol>
    <a:la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381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3"/>
          </a:solidFill>
        </a:fill>
      </a:tcStyle>
    </a:lastRow>
    <a:fir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381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3"/>
          </a:solidFill>
        </a:fill>
      </a:tcStyle>
    </a:firstRow>
  </a:tblStyle>
  <a:tblStyle styleId="{EEE7283C-3CF3-47DC-8721-378D4A62B228}" styleName="">
    <a:tblBg/>
    <a:wholeTbl>
      <a:tcTxStyle b="off"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DDCACB"/>
          </a:solidFill>
        </a:fill>
      </a:tcStyle>
    </a:wholeTbl>
    <a:band2H>
      <a:tcTxStyle/>
      <a:tcStyle>
        <a:tcBdr/>
        <a:fill>
          <a:solidFill>
            <a:srgbClr val="EFE6E7"/>
          </a:solidFill>
        </a:fill>
      </a:tcStyle>
    </a:band2H>
    <a:firstCol>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6"/>
          </a:solidFill>
        </a:fill>
      </a:tcStyle>
    </a:firstCol>
    <a:la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381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6"/>
          </a:solidFill>
        </a:fill>
      </a:tcStyle>
    </a:lastRow>
    <a:fir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381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6"/>
          </a:solidFill>
        </a:fill>
      </a:tcStyle>
    </a:firstRow>
  </a:tblStyle>
  <a:tblStyle styleId="{CF821DB8-F4EB-4A41-A1BA-3FCAFE7338EE}" styleName="">
    <a:tblBg/>
    <a:wholeTbl>
      <a:tcTxStyle b="off" i="off">
        <a:fontRef idx="major">
          <a:srgbClr val="151E67"/>
        </a:fontRef>
        <a:srgbClr val="151E67"/>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7EA"/>
          </a:solidFill>
        </a:fill>
      </a:tcStyle>
    </a:wholeTbl>
    <a:band2H>
      <a:tcTxStyle/>
      <a:tcStyle>
        <a:tcBdr/>
        <a:fill>
          <a:solidFill>
            <a:srgbClr val="151E67"/>
          </a:solidFill>
        </a:fill>
      </a:tcStyle>
    </a:band2H>
    <a:firstCol>
      <a:tcTxStyle b="on" i="off">
        <a:fontRef idx="major">
          <a:srgbClr val="151E67"/>
        </a:fontRef>
        <a:srgbClr val="151E67"/>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151E67"/>
        </a:fontRef>
        <a:srgbClr val="151E67"/>
      </a:tcTxStyle>
      <a:tcStyle>
        <a:tcBdr>
          <a:left>
            <a:ln w="12700" cap="flat">
              <a:noFill/>
              <a:miter lim="400000"/>
            </a:ln>
          </a:left>
          <a:right>
            <a:ln w="12700" cap="flat">
              <a:noFill/>
              <a:miter lim="400000"/>
            </a:ln>
          </a:right>
          <a:top>
            <a:ln w="50800" cap="flat">
              <a:solidFill>
                <a:srgbClr val="151E67"/>
              </a:solidFill>
              <a:prstDash val="solid"/>
              <a:round/>
            </a:ln>
          </a:top>
          <a:bottom>
            <a:ln w="25400" cap="flat">
              <a:solidFill>
                <a:srgbClr val="151E67"/>
              </a:solidFill>
              <a:prstDash val="solid"/>
              <a:round/>
            </a:ln>
          </a:bottom>
          <a:insideH>
            <a:ln w="12700" cap="flat">
              <a:noFill/>
              <a:miter lim="400000"/>
            </a:ln>
          </a:insideH>
          <a:insideV>
            <a:ln w="12700" cap="flat">
              <a:noFill/>
              <a:miter lim="400000"/>
            </a:ln>
          </a:insideV>
        </a:tcBdr>
        <a:fill>
          <a:solidFill>
            <a:srgbClr val="151E67"/>
          </a:solidFill>
        </a:fill>
      </a:tcStyle>
    </a:lastRow>
    <a:firstRow>
      <a:tcTxStyle b="on" i="off">
        <a:fontRef idx="major">
          <a:srgbClr val="151E67"/>
        </a:fontRef>
        <a:srgbClr val="151E67"/>
      </a:tcTxStyle>
      <a:tcStyle>
        <a:tcBdr>
          <a:left>
            <a:ln w="12700" cap="flat">
              <a:noFill/>
              <a:miter lim="400000"/>
            </a:ln>
          </a:left>
          <a:right>
            <a:ln w="12700" cap="flat">
              <a:noFill/>
              <a:miter lim="400000"/>
            </a:ln>
          </a:right>
          <a:top>
            <a:ln w="25400" cap="flat">
              <a:solidFill>
                <a:srgbClr val="151E67"/>
              </a:solidFill>
              <a:prstDash val="solid"/>
              <a:round/>
            </a:ln>
          </a:top>
          <a:bottom>
            <a:ln w="25400" cap="flat">
              <a:solidFill>
                <a:srgbClr val="151E67"/>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CACBD2"/>
          </a:solidFill>
        </a:fill>
      </a:tcStyle>
    </a:wholeTbl>
    <a:band2H>
      <a:tcTxStyle/>
      <a:tcStyle>
        <a:tcBdr/>
        <a:fill>
          <a:solidFill>
            <a:srgbClr val="E7E7EA"/>
          </a:solidFill>
        </a:fill>
      </a:tcStyle>
    </a:band2H>
    <a:firstCol>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151E67"/>
          </a:solidFill>
        </a:fill>
      </a:tcStyle>
    </a:firstCol>
    <a:la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381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151E67"/>
          </a:solidFill>
        </a:fill>
      </a:tcStyle>
    </a:lastRow>
    <a:fir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381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151E67"/>
          </a:solidFill>
        </a:fill>
      </a:tcStyle>
    </a:firstRow>
  </a:tblStyle>
  <a:tblStyle styleId="{2708684C-4D16-4618-839F-0558EEFCDFE6}" styleName="">
    <a:tblBg/>
    <a:wholeTbl>
      <a:tcTxStyle b="off"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151E67">
              <a:alpha val="20000"/>
            </a:srgbClr>
          </a:solidFill>
        </a:fill>
      </a:tcStyle>
    </a:wholeTbl>
    <a:band2H>
      <a:tcTxStyle/>
      <a:tcStyle>
        <a:tcBdr/>
        <a:fill>
          <a:solidFill>
            <a:srgbClr val="FFFFFF"/>
          </a:solidFill>
        </a:fill>
      </a:tcStyle>
    </a:band2H>
    <a:firstCol>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151E67">
              <a:alpha val="20000"/>
            </a:srgbClr>
          </a:solidFill>
        </a:fill>
      </a:tcStyle>
    </a:firstCol>
    <a:la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508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noFill/>
        </a:fill>
      </a:tcStyle>
    </a:lastRow>
    <a:fir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254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209"/>
    <p:restoredTop sz="86395"/>
  </p:normalViewPr>
  <p:slideViewPr>
    <p:cSldViewPr snapToGrid="0" snapToObjects="1">
      <p:cViewPr varScale="1">
        <p:scale>
          <a:sx n="137" d="100"/>
          <a:sy n="137" d="100"/>
        </p:scale>
        <p:origin x="714" y="126"/>
      </p:cViewPr>
      <p:guideLst>
        <p:guide orient="horz" pos="1071"/>
        <p:guide pos="234"/>
        <p:guide pos="302"/>
        <p:guide pos="7491"/>
        <p:guide pos="7423"/>
        <p:guide orient="horz" pos="3929"/>
        <p:guide orient="horz" pos="187"/>
        <p:guide pos="3863"/>
        <p:guide pos="3931"/>
        <p:guide pos="2661"/>
        <p:guide pos="2706"/>
        <p:guide pos="1504"/>
        <p:guide pos="1459"/>
        <p:guide pos="5133"/>
        <p:guide pos="5065"/>
        <p:guide pos="6244"/>
        <p:guide pos="6312"/>
        <p:guide orient="horz" pos="4133"/>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97" d="100"/>
          <a:sy n="97" d="100"/>
        </p:scale>
        <p:origin x="276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9DC4AF-44C3-167E-98FF-F61B3295286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26AE2C9-A8A5-ED40-E247-67B95D4256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C95011-201D-2942-B5BC-DF96111A3695}" type="datetimeFigureOut">
              <a:rPr lang="en-US" smtClean="0"/>
              <a:t>10/8/2025</a:t>
            </a:fld>
            <a:endParaRPr lang="en-US"/>
          </a:p>
        </p:txBody>
      </p:sp>
      <p:sp>
        <p:nvSpPr>
          <p:cNvPr id="4" name="Footer Placeholder 3">
            <a:extLst>
              <a:ext uri="{FF2B5EF4-FFF2-40B4-BE49-F238E27FC236}">
                <a16:creationId xmlns:a16="http://schemas.microsoft.com/office/drawing/2014/main" id="{8C67C260-AF8D-00C3-4803-B13FF0DE97B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091D575-FFD9-122E-3FC4-A2DEB30D8C9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3DE365-5440-C746-A757-25C38D988E8A}" type="slidenum">
              <a:rPr lang="en-US" smtClean="0"/>
              <a:t>‹#›</a:t>
            </a:fld>
            <a:endParaRPr lang="en-US"/>
          </a:p>
        </p:txBody>
      </p:sp>
    </p:spTree>
    <p:extLst>
      <p:ext uri="{BB962C8B-B14F-4D97-AF65-F5344CB8AC3E}">
        <p14:creationId xmlns:p14="http://schemas.microsoft.com/office/powerpoint/2010/main" val="9334026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63" name="Shape 1763"/>
          <p:cNvSpPr>
            <a:spLocks noGrp="1" noRot="1" noChangeAspect="1"/>
          </p:cNvSpPr>
          <p:nvPr>
            <p:ph type="sldImg"/>
          </p:nvPr>
        </p:nvSpPr>
        <p:spPr>
          <a:xfrm>
            <a:off x="1143000" y="685800"/>
            <a:ext cx="4572000" cy="3429000"/>
          </a:xfrm>
          <a:prstGeom prst="rect">
            <a:avLst/>
          </a:prstGeom>
        </p:spPr>
        <p:txBody>
          <a:bodyPr/>
          <a:lstStyle/>
          <a:p>
            <a:endParaRPr/>
          </a:p>
        </p:txBody>
      </p:sp>
      <p:sp>
        <p:nvSpPr>
          <p:cNvPr id="1764" name="Shape 176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440404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Slide and title">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AB9E5210-7537-8745-AF3F-3498DC7198D2}"/>
              </a:ext>
              <a:ext uri="{C183D7F6-B498-43B3-948B-1728B52AA6E4}">
                <adec:decorative xmlns:adec="http://schemas.microsoft.com/office/drawing/2017/decorative" val="1"/>
              </a:ext>
            </a:extLst>
          </p:cNvPr>
          <p:cNvSpPr/>
          <p:nvPr userDrawn="1"/>
        </p:nvSpPr>
        <p:spPr>
          <a:xfrm>
            <a:off x="0" y="0"/>
            <a:ext cx="12234250" cy="6858000"/>
          </a:xfrm>
          <a:prstGeom prst="rect">
            <a:avLst/>
          </a:prstGeom>
          <a:solidFill>
            <a:srgbClr val="F2F2F2"/>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pic>
        <p:nvPicPr>
          <p:cNvPr id="7" name="UoC_BrandTexture_Expressive_RGB-02.png">
            <a:extLst>
              <a:ext uri="{FF2B5EF4-FFF2-40B4-BE49-F238E27FC236}">
                <a16:creationId xmlns:a16="http://schemas.microsoft.com/office/drawing/2014/main" id="{A2F8282D-2393-4047-A61A-917F90BA792C}"/>
              </a:ext>
              <a:ext uri="{C183D7F6-B498-43B3-948B-1728B52AA6E4}">
                <adec:decorative xmlns:adec="http://schemas.microsoft.com/office/drawing/2017/decorative" val="1"/>
              </a:ext>
            </a:extLst>
          </p:cNvPr>
          <p:cNvPicPr>
            <a:picLocks noChangeAspect="1"/>
          </p:cNvPicPr>
          <p:nvPr userDrawn="1"/>
        </p:nvPicPr>
        <p:blipFill rotWithShape="1">
          <a:blip r:embed="rId2"/>
          <a:srcRect l="14321" t="50833" r="57037" b="5317"/>
          <a:stretch/>
        </p:blipFill>
        <p:spPr>
          <a:xfrm>
            <a:off x="4332494" y="-4923"/>
            <a:ext cx="7901756" cy="6867846"/>
          </a:xfrm>
          <a:prstGeom prst="rect">
            <a:avLst/>
          </a:prstGeom>
          <a:ln w="12700">
            <a:miter lim="400000"/>
          </a:ln>
        </p:spPr>
      </p:pic>
      <p:pic>
        <p:nvPicPr>
          <p:cNvPr id="6" name="UoC Logo" descr="University of Cambridge logo">
            <a:extLst>
              <a:ext uri="{FF2B5EF4-FFF2-40B4-BE49-F238E27FC236}">
                <a16:creationId xmlns:a16="http://schemas.microsoft.com/office/drawing/2014/main" id="{6423FB5A-1071-9049-8287-C474766FB571}"/>
              </a:ext>
              <a:ext uri="{C183D7F6-B498-43B3-948B-1728B52AA6E4}">
                <adec:decorative xmlns:adec="http://schemas.microsoft.com/office/drawing/2017/decorative" val="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2106" y="533421"/>
            <a:ext cx="2033103" cy="425950"/>
          </a:xfrm>
          <a:prstGeom prst="rect">
            <a:avLst/>
          </a:prstGeom>
        </p:spPr>
      </p:pic>
      <p:sp>
        <p:nvSpPr>
          <p:cNvPr id="3" name="Text Placeholder 2">
            <a:extLst>
              <a:ext uri="{FF2B5EF4-FFF2-40B4-BE49-F238E27FC236}">
                <a16:creationId xmlns:a16="http://schemas.microsoft.com/office/drawing/2014/main" id="{E86AAADA-AA24-4946-BBFE-9833FBDD3F74}"/>
              </a:ext>
            </a:extLst>
          </p:cNvPr>
          <p:cNvSpPr>
            <a:spLocks noGrp="1"/>
          </p:cNvSpPr>
          <p:nvPr>
            <p:ph type="body" sz="quarter" idx="10" hasCustomPrompt="1"/>
          </p:nvPr>
        </p:nvSpPr>
        <p:spPr>
          <a:xfrm>
            <a:off x="381685" y="2118167"/>
            <a:ext cx="3782811" cy="3023746"/>
          </a:xfrm>
          <a:prstGeom prst="rect">
            <a:avLst/>
          </a:prstGeom>
        </p:spPr>
        <p:txBody>
          <a:bodyPr/>
          <a:lstStyle>
            <a:lvl1pPr marL="0" indent="0">
              <a:lnSpc>
                <a:spcPct val="100000"/>
              </a:lnSpc>
              <a:buNone/>
              <a:defRPr sz="3600" b="0" i="0">
                <a:solidFill>
                  <a:srgbClr val="000000"/>
                </a:solidFill>
                <a:latin typeface="Arial" panose="020B0604020202020204" pitchFamily="34" charset="0"/>
                <a:cs typeface="Arial" panose="020B0604020202020204" pitchFamily="34" charset="0"/>
              </a:defRPr>
            </a:lvl1pPr>
          </a:lstStyle>
          <a:p>
            <a:pPr lvl="0"/>
            <a:r>
              <a:rPr lang="en-GB" dirty="0"/>
              <a:t>Your title here</a:t>
            </a:r>
          </a:p>
        </p:txBody>
      </p:sp>
    </p:spTree>
    <p:extLst>
      <p:ext uri="{BB962C8B-B14F-4D97-AF65-F5344CB8AC3E}">
        <p14:creationId xmlns:p14="http://schemas.microsoft.com/office/powerpoint/2010/main" val="2623012634"/>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Image/Title Divider 1">
    <p:spTree>
      <p:nvGrpSpPr>
        <p:cNvPr id="1" name=""/>
        <p:cNvGrpSpPr/>
        <p:nvPr/>
      </p:nvGrpSpPr>
      <p:grpSpPr>
        <a:xfrm>
          <a:off x="0" y="0"/>
          <a:ext cx="0" cy="0"/>
          <a:chOff x="0" y="0"/>
          <a:chExt cx="0" cy="0"/>
        </a:xfrm>
      </p:grpSpPr>
      <p:sp>
        <p:nvSpPr>
          <p:cNvPr id="4" name="Прямоугольник 8">
            <a:extLst>
              <a:ext uri="{FF2B5EF4-FFF2-40B4-BE49-F238E27FC236}">
                <a16:creationId xmlns:a16="http://schemas.microsoft.com/office/drawing/2014/main" id="{14E28E23-8F82-8243-9C9D-1658786A2AC6}"/>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12" name="Title Text"/>
          <p:cNvSpPr txBox="1">
            <a:spLocks noGrp="1"/>
          </p:cNvSpPr>
          <p:nvPr>
            <p:ph type="title" hasCustomPrompt="1"/>
          </p:nvPr>
        </p:nvSpPr>
        <p:spPr>
          <a:xfrm>
            <a:off x="377749" y="2929534"/>
            <a:ext cx="3766868" cy="2592036"/>
          </a:xfrm>
          <a:prstGeom prst="rect">
            <a:avLst/>
          </a:prstGeom>
        </p:spPr>
        <p:txBody>
          <a:bodyPr anchor="t"/>
          <a:lstStyle>
            <a:lvl1pPr defTabSz="914318">
              <a:lnSpc>
                <a:spcPct val="100000"/>
              </a:lnSpc>
              <a:defRPr sz="3600" b="0" i="0" spc="0">
                <a:solidFill>
                  <a:schemeClr val="tx1">
                    <a:lumMod val="50000"/>
                  </a:schemeClr>
                </a:solidFill>
                <a:latin typeface="Arial" panose="020B0604020202020204" pitchFamily="34" charset="0"/>
                <a:ea typeface="Arial" panose="020B0604020202020204" pitchFamily="34" charset="0"/>
                <a:cs typeface="Arial" panose="020B0604020202020204" pitchFamily="34" charset="0"/>
                <a:sym typeface="Montserrat Bold"/>
              </a:defRPr>
            </a:lvl1pPr>
          </a:lstStyle>
          <a:p>
            <a:r>
              <a:rPr lang="en-GB" dirty="0"/>
              <a:t>Your title here</a:t>
            </a:r>
            <a:endParaRPr dirty="0"/>
          </a:p>
        </p:txBody>
      </p:sp>
      <p:pic>
        <p:nvPicPr>
          <p:cNvPr id="8" name="UoC_BrandTexture_Expressive_RGB-02.png">
            <a:extLst>
              <a:ext uri="{FF2B5EF4-FFF2-40B4-BE49-F238E27FC236}">
                <a16:creationId xmlns:a16="http://schemas.microsoft.com/office/drawing/2014/main" id="{C57B90B4-B4BE-8240-90CA-4C60773081A0}"/>
              </a:ext>
              <a:ext uri="{C183D7F6-B498-43B3-948B-1728B52AA6E4}">
                <adec:decorative xmlns:adec="http://schemas.microsoft.com/office/drawing/2017/decorative" val="1"/>
              </a:ext>
            </a:extLst>
          </p:cNvPr>
          <p:cNvPicPr>
            <a:picLocks noChangeAspect="1"/>
          </p:cNvPicPr>
          <p:nvPr userDrawn="1"/>
        </p:nvPicPr>
        <p:blipFill rotWithShape="1">
          <a:blip r:embed="rId2"/>
          <a:srcRect l="16095" t="54248" r="57932" b="21930"/>
          <a:stretch/>
        </p:blipFill>
        <p:spPr>
          <a:xfrm>
            <a:off x="0" y="-15843"/>
            <a:ext cx="4240883" cy="2208382"/>
          </a:xfrm>
          <a:prstGeom prst="rect">
            <a:avLst/>
          </a:prstGeom>
          <a:ln w="12700">
            <a:miter lim="400000"/>
          </a:ln>
        </p:spPr>
      </p:pic>
      <p:sp>
        <p:nvSpPr>
          <p:cNvPr id="3" name="Picture Placeholder 2">
            <a:extLst>
              <a:ext uri="{FF2B5EF4-FFF2-40B4-BE49-F238E27FC236}">
                <a16:creationId xmlns:a16="http://schemas.microsoft.com/office/drawing/2014/main" id="{FE804EC1-E822-FA46-A4BC-9BFED5A445BC}"/>
              </a:ext>
              <a:ext uri="{C183D7F6-B498-43B3-948B-1728B52AA6E4}">
                <adec:decorative xmlns:adec="http://schemas.microsoft.com/office/drawing/2017/decorative" val="1"/>
              </a:ext>
            </a:extLst>
          </p:cNvPr>
          <p:cNvSpPr>
            <a:spLocks noGrp="1"/>
          </p:cNvSpPr>
          <p:nvPr>
            <p:ph type="pic" sz="quarter" idx="10"/>
          </p:nvPr>
        </p:nvSpPr>
        <p:spPr>
          <a:xfrm>
            <a:off x="4240214" y="-4574"/>
            <a:ext cx="7951786" cy="6858000"/>
          </a:xfrm>
          <a:prstGeom prst="rect">
            <a:avLst/>
          </a:prstGeom>
        </p:spPr>
        <p:txBody>
          <a:bodyPr/>
          <a:lstStyle/>
          <a:p>
            <a:endParaRPr lang="en-US" dirty="0"/>
          </a:p>
        </p:txBody>
      </p:sp>
      <p:sp>
        <p:nvSpPr>
          <p:cNvPr id="13" name="Slide Numbe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6" name="Picture 5" descr="University of Cambridge logo">
            <a:extLst>
              <a:ext uri="{FF2B5EF4-FFF2-40B4-BE49-F238E27FC236}">
                <a16:creationId xmlns:a16="http://schemas.microsoft.com/office/drawing/2014/main" id="{B1A441ED-CB20-3CEE-0AE7-8D3E4AA2A3B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
        <p:nvSpPr>
          <p:cNvPr id="2" name="Text Placeholder 3">
            <a:extLst>
              <a:ext uri="{FF2B5EF4-FFF2-40B4-BE49-F238E27FC236}">
                <a16:creationId xmlns:a16="http://schemas.microsoft.com/office/drawing/2014/main" id="{C4F16EF6-332D-6A41-8BB2-8FEDBAAACB6C}"/>
              </a:ext>
            </a:extLst>
          </p:cNvPr>
          <p:cNvSpPr>
            <a:spLocks noGrp="1"/>
          </p:cNvSpPr>
          <p:nvPr>
            <p:ph type="body" sz="quarter" idx="11" hasCustomPrompt="1"/>
          </p:nvPr>
        </p:nvSpPr>
        <p:spPr>
          <a:xfrm>
            <a:off x="369777" y="3711155"/>
            <a:ext cx="3782811" cy="1028794"/>
          </a:xfrm>
          <a:prstGeom prst="rect">
            <a:avLst/>
          </a:prstGeom>
        </p:spPr>
        <p:txBody>
          <a:bodyPr/>
          <a:lstStyle>
            <a:lvl1pPr>
              <a:defRPr sz="1600" b="0" i="0">
                <a:latin typeface="Arial" panose="020B0604020202020204" pitchFamily="34" charset="0"/>
                <a:ea typeface="Open Sans Light" panose="020B0606030504020204" pitchFamily="34" charset="0"/>
                <a:cs typeface="Arial" panose="020B0604020202020204" pitchFamily="34" charset="0"/>
              </a:defRPr>
            </a:lvl1pPr>
          </a:lstStyle>
          <a:p>
            <a:r>
              <a:rPr lang="en-US" dirty="0"/>
              <a:t>Your subheading here</a:t>
            </a:r>
          </a:p>
        </p:txBody>
      </p:sp>
    </p:spTree>
    <p:extLst>
      <p:ext uri="{BB962C8B-B14F-4D97-AF65-F5344CB8AC3E}">
        <p14:creationId xmlns:p14="http://schemas.microsoft.com/office/powerpoint/2010/main" val="1249223950"/>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mage/Title Divider 2">
    <p:spTree>
      <p:nvGrpSpPr>
        <p:cNvPr id="1" name=""/>
        <p:cNvGrpSpPr/>
        <p:nvPr/>
      </p:nvGrpSpPr>
      <p:grpSpPr>
        <a:xfrm>
          <a:off x="0" y="0"/>
          <a:ext cx="0" cy="0"/>
          <a:chOff x="0" y="0"/>
          <a:chExt cx="0" cy="0"/>
        </a:xfrm>
      </p:grpSpPr>
      <p:sp>
        <p:nvSpPr>
          <p:cNvPr id="4" name="Прямоугольник 8">
            <a:extLst>
              <a:ext uri="{FF2B5EF4-FFF2-40B4-BE49-F238E27FC236}">
                <a16:creationId xmlns:a16="http://schemas.microsoft.com/office/drawing/2014/main" id="{14E28E23-8F82-8243-9C9D-1658786A2AC6}"/>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12" name="Title Text"/>
          <p:cNvSpPr txBox="1">
            <a:spLocks noGrp="1"/>
          </p:cNvSpPr>
          <p:nvPr>
            <p:ph type="title" hasCustomPrompt="1"/>
          </p:nvPr>
        </p:nvSpPr>
        <p:spPr>
          <a:xfrm>
            <a:off x="380076" y="2929534"/>
            <a:ext cx="3713601" cy="2592036"/>
          </a:xfrm>
          <a:prstGeom prst="rect">
            <a:avLst/>
          </a:prstGeom>
        </p:spPr>
        <p:txBody>
          <a:bodyPr anchor="t"/>
          <a:lstStyle>
            <a:lvl1pPr defTabSz="914318">
              <a:lnSpc>
                <a:spcPct val="100000"/>
              </a:lnSpc>
              <a:defRPr sz="3600" b="0" i="0" spc="0">
                <a:solidFill>
                  <a:schemeClr val="tx1">
                    <a:lumMod val="50000"/>
                  </a:schemeClr>
                </a:solidFill>
                <a:latin typeface="Arial" panose="020B0604020202020204" pitchFamily="34" charset="0"/>
                <a:ea typeface="Arial" panose="020B0604020202020204" pitchFamily="34" charset="0"/>
                <a:cs typeface="Arial" panose="020B0604020202020204" pitchFamily="34" charset="0"/>
                <a:sym typeface="Montserrat Bold"/>
              </a:defRPr>
            </a:lvl1pPr>
          </a:lstStyle>
          <a:p>
            <a:r>
              <a:rPr lang="en-GB" dirty="0"/>
              <a:t>Your title here</a:t>
            </a:r>
            <a:endParaRPr dirty="0"/>
          </a:p>
        </p:txBody>
      </p:sp>
      <p:sp>
        <p:nvSpPr>
          <p:cNvPr id="3" name="Picture Placeholder 2">
            <a:extLst>
              <a:ext uri="{FF2B5EF4-FFF2-40B4-BE49-F238E27FC236}">
                <a16:creationId xmlns:a16="http://schemas.microsoft.com/office/drawing/2014/main" id="{FE804EC1-E822-FA46-A4BC-9BFED5A445BC}"/>
              </a:ext>
              <a:ext uri="{C183D7F6-B498-43B3-948B-1728B52AA6E4}">
                <adec:decorative xmlns:adec="http://schemas.microsoft.com/office/drawing/2017/decorative" val="1"/>
              </a:ext>
            </a:extLst>
          </p:cNvPr>
          <p:cNvSpPr>
            <a:spLocks noGrp="1"/>
          </p:cNvSpPr>
          <p:nvPr>
            <p:ph type="pic" sz="quarter" idx="10"/>
          </p:nvPr>
        </p:nvSpPr>
        <p:spPr>
          <a:xfrm>
            <a:off x="4240214" y="-1"/>
            <a:ext cx="7951786" cy="6842157"/>
          </a:xfrm>
          <a:prstGeom prst="rect">
            <a:avLst/>
          </a:prstGeom>
        </p:spPr>
        <p:txBody>
          <a:bodyPr/>
          <a:lstStyle/>
          <a:p>
            <a:endParaRPr lang="en-US" dirty="0"/>
          </a:p>
        </p:txBody>
      </p:sp>
      <p:sp>
        <p:nvSpPr>
          <p:cNvPr id="13" name="Slide Numbe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9" name="UoC_BrandTexture_SingleColour_RGB_UoC_SingleColour_LCB_Texture_CMYK.png">
            <a:extLst>
              <a:ext uri="{FF2B5EF4-FFF2-40B4-BE49-F238E27FC236}">
                <a16:creationId xmlns:a16="http://schemas.microsoft.com/office/drawing/2014/main" id="{E622DC4E-D75D-BF4D-9FC7-B89CF513C761}"/>
              </a:ext>
              <a:ext uri="{C183D7F6-B498-43B3-948B-1728B52AA6E4}">
                <adec:decorative xmlns:adec="http://schemas.microsoft.com/office/drawing/2017/decorative" val="1"/>
              </a:ext>
            </a:extLst>
          </p:cNvPr>
          <p:cNvPicPr>
            <a:picLocks noChangeAspect="1"/>
          </p:cNvPicPr>
          <p:nvPr userDrawn="1"/>
        </p:nvPicPr>
        <p:blipFill>
          <a:blip r:embed="rId2"/>
          <a:srcRect l="37048" t="51745" r="27941" b="15143"/>
          <a:stretch>
            <a:fillRect/>
          </a:stretch>
        </p:blipFill>
        <p:spPr>
          <a:xfrm>
            <a:off x="0" y="2061"/>
            <a:ext cx="4240214" cy="2231656"/>
          </a:xfrm>
          <a:prstGeom prst="rect">
            <a:avLst/>
          </a:prstGeom>
          <a:ln w="12700">
            <a:miter lim="400000"/>
          </a:ln>
        </p:spPr>
      </p:pic>
      <p:pic>
        <p:nvPicPr>
          <p:cNvPr id="2" name="Picture 1" descr="University of Cambridge logo">
            <a:extLst>
              <a:ext uri="{FF2B5EF4-FFF2-40B4-BE49-F238E27FC236}">
                <a16:creationId xmlns:a16="http://schemas.microsoft.com/office/drawing/2014/main" id="{BD3868DE-EC1D-AD92-1551-C25B9690017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
        <p:nvSpPr>
          <p:cNvPr id="5" name="Text Placeholder 3">
            <a:extLst>
              <a:ext uri="{FF2B5EF4-FFF2-40B4-BE49-F238E27FC236}">
                <a16:creationId xmlns:a16="http://schemas.microsoft.com/office/drawing/2014/main" id="{F4E2D7EA-9AA8-F8FD-66BD-1957018CA882}"/>
              </a:ext>
            </a:extLst>
          </p:cNvPr>
          <p:cNvSpPr>
            <a:spLocks noGrp="1"/>
          </p:cNvSpPr>
          <p:nvPr>
            <p:ph type="body" sz="quarter" idx="11" hasCustomPrompt="1"/>
          </p:nvPr>
        </p:nvSpPr>
        <p:spPr>
          <a:xfrm>
            <a:off x="381685" y="3709461"/>
            <a:ext cx="3782811" cy="1028794"/>
          </a:xfrm>
          <a:prstGeom prst="rect">
            <a:avLst/>
          </a:prstGeom>
        </p:spPr>
        <p:txBody>
          <a:bodyPr/>
          <a:lstStyle>
            <a:lvl1pPr>
              <a:defRPr sz="1600" b="0" i="0">
                <a:latin typeface="Arial" panose="020B0604020202020204" pitchFamily="34" charset="0"/>
                <a:ea typeface="Open Sans Light" panose="020B0606030504020204" pitchFamily="34" charset="0"/>
                <a:cs typeface="Arial" panose="020B0604020202020204" pitchFamily="34" charset="0"/>
              </a:defRPr>
            </a:lvl1pPr>
          </a:lstStyle>
          <a:p>
            <a:r>
              <a:rPr lang="en-US" dirty="0"/>
              <a:t>Your subheading here</a:t>
            </a:r>
          </a:p>
        </p:txBody>
      </p:sp>
    </p:spTree>
    <p:extLst>
      <p:ext uri="{BB962C8B-B14F-4D97-AF65-F5344CB8AC3E}">
        <p14:creationId xmlns:p14="http://schemas.microsoft.com/office/powerpoint/2010/main" val="360272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Icon and text">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B4B0D22C-051D-4147-AAAA-FD7CE0AE94C2}"/>
              </a:ext>
            </a:extLst>
          </p:cNvPr>
          <p:cNvSpPr/>
          <p:nvPr userDrawn="1"/>
        </p:nvSpPr>
        <p:spPr>
          <a:xfrm>
            <a:off x="-7239"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4"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Subtitle">
            <a:extLst>
              <a:ext uri="{FF2B5EF4-FFF2-40B4-BE49-F238E27FC236}">
                <a16:creationId xmlns:a16="http://schemas.microsoft.com/office/drawing/2014/main" id="{E384F454-B0DC-AC49-BE99-9FDEA92312BA}"/>
              </a:ext>
            </a:extLst>
          </p:cNvPr>
          <p:cNvSpPr txBox="1">
            <a:spLocks/>
          </p:cNvSpPr>
          <p:nvPr userDrawn="1"/>
        </p:nvSpPr>
        <p:spPr>
          <a:xfrm>
            <a:off x="6055328" y="2214929"/>
            <a:ext cx="5181599" cy="415844"/>
          </a:xfrm>
          <a:prstGeom prst="rect">
            <a:avLst/>
          </a:prstGeom>
        </p:spPr>
        <p:txBody>
          <a:bodyP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2200" b="0" i="0" dirty="0">
                <a:latin typeface="Arial" panose="020B0604020202020204" pitchFamily="34" charset="0"/>
                <a:ea typeface="Open Sans Light" panose="020B0606030504020204" pitchFamily="34" charset="0"/>
                <a:cs typeface="Arial" panose="020B0604020202020204" pitchFamily="34" charset="0"/>
              </a:rPr>
              <a:t>Your subheading here</a:t>
            </a:r>
            <a:endParaRPr lang="en-US" sz="2200" b="0" i="0" dirty="0">
              <a:latin typeface="Arial" panose="020B0604020202020204" pitchFamily="34" charset="0"/>
              <a:ea typeface="Open Sans Light" panose="020B0606030504020204" pitchFamily="34" charset="0"/>
              <a:cs typeface="Arial" panose="020B0604020202020204" pitchFamily="34" charset="0"/>
            </a:endParaRPr>
          </a:p>
        </p:txBody>
      </p:sp>
      <p:pic>
        <p:nvPicPr>
          <p:cNvPr id="9" name="UoC_BrandTexture_SingleColour_RGB_UoC_SingleColour_LCB_CMYK.png">
            <a:extLst>
              <a:ext uri="{FF2B5EF4-FFF2-40B4-BE49-F238E27FC236}">
                <a16:creationId xmlns:a16="http://schemas.microsoft.com/office/drawing/2014/main" id="{21234932-C845-E547-B001-D744668C5A33}"/>
              </a:ext>
              <a:ext uri="{C183D7F6-B498-43B3-948B-1728B52AA6E4}">
                <adec:decorative xmlns:adec="http://schemas.microsoft.com/office/drawing/2017/decorative" val="1"/>
              </a:ext>
            </a:extLst>
          </p:cNvPr>
          <p:cNvPicPr>
            <a:picLocks noChangeAspect="1"/>
          </p:cNvPicPr>
          <p:nvPr userDrawn="1"/>
        </p:nvPicPr>
        <p:blipFill>
          <a:blip r:embed="rId2"/>
          <a:srcRect l="50148" t="28659" r="16517" b="12105"/>
          <a:stretch>
            <a:fillRect/>
          </a:stretch>
        </p:blipFill>
        <p:spPr>
          <a:xfrm>
            <a:off x="553775" y="2438931"/>
            <a:ext cx="2869363" cy="2869364"/>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2" name="Picture 1" descr="University of Cambridge logo">
            <a:extLst>
              <a:ext uri="{FF2B5EF4-FFF2-40B4-BE49-F238E27FC236}">
                <a16:creationId xmlns:a16="http://schemas.microsoft.com/office/drawing/2014/main" id="{B1CA63B6-995E-B833-05A7-1803449E0B4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
        <p:nvSpPr>
          <p:cNvPr id="10" name="Picture Placeholder 9">
            <a:extLst>
              <a:ext uri="{FF2B5EF4-FFF2-40B4-BE49-F238E27FC236}">
                <a16:creationId xmlns:a16="http://schemas.microsoft.com/office/drawing/2014/main" id="{E1D0096D-F0E0-63CA-8367-160087186B70}"/>
              </a:ext>
            </a:extLst>
          </p:cNvPr>
          <p:cNvSpPr>
            <a:spLocks noGrp="1"/>
          </p:cNvSpPr>
          <p:nvPr>
            <p:ph type="pic" sz="quarter" idx="12"/>
          </p:nvPr>
        </p:nvSpPr>
        <p:spPr>
          <a:xfrm>
            <a:off x="2164461" y="2229372"/>
            <a:ext cx="2122726" cy="2147755"/>
          </a:xfrm>
          <a:prstGeom prst="rect">
            <a:avLst/>
          </a:prstGeom>
        </p:spPr>
        <p:txBody>
          <a:bodyPr/>
          <a:lstStyle/>
          <a:p>
            <a:endParaRPr lang="en-US"/>
          </a:p>
        </p:txBody>
      </p:sp>
      <p:sp>
        <p:nvSpPr>
          <p:cNvPr id="16" name="Content Placeholder 3">
            <a:extLst>
              <a:ext uri="{FF2B5EF4-FFF2-40B4-BE49-F238E27FC236}">
                <a16:creationId xmlns:a16="http://schemas.microsoft.com/office/drawing/2014/main" id="{D286E88A-FF0A-ECF5-95F0-376E6817BB4C}"/>
              </a:ext>
            </a:extLst>
          </p:cNvPr>
          <p:cNvSpPr>
            <a:spLocks noGrp="1"/>
          </p:cNvSpPr>
          <p:nvPr>
            <p:ph sz="half" idx="10" hasCustomPrompt="1"/>
          </p:nvPr>
        </p:nvSpPr>
        <p:spPr>
          <a:xfrm>
            <a:off x="6055328" y="2665823"/>
            <a:ext cx="5535223"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here to add your text</a:t>
            </a:r>
          </a:p>
          <a:p>
            <a:pPr lvl="1"/>
            <a:endParaRPr lang="en-GB" dirty="0"/>
          </a:p>
        </p:txBody>
      </p:sp>
    </p:spTree>
    <p:extLst>
      <p:ext uri="{BB962C8B-B14F-4D97-AF65-F5344CB8AC3E}">
        <p14:creationId xmlns:p14="http://schemas.microsoft.com/office/powerpoint/2010/main" val="1580228653"/>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Text and media">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B4B0D22C-051D-4147-AAAA-FD7CE0AE94C2}"/>
              </a:ext>
            </a:extLst>
          </p:cNvPr>
          <p:cNvSpPr/>
          <p:nvPr userDrawn="1"/>
        </p:nvSpPr>
        <p:spPr>
          <a:xfrm>
            <a:off x="-14478" y="-16574"/>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pic>
        <p:nvPicPr>
          <p:cNvPr id="11" name="UoC_BrandTexture_SingleColour_RGB_UoC_SingleColour_CB_Texture_CMYK.png">
            <a:extLst>
              <a:ext uri="{FF2B5EF4-FFF2-40B4-BE49-F238E27FC236}">
                <a16:creationId xmlns:a16="http://schemas.microsoft.com/office/drawing/2014/main" id="{29EF94AE-3313-FC4E-B5A9-4CAF3AD8CA9F}"/>
              </a:ext>
              <a:ext uri="{C183D7F6-B498-43B3-948B-1728B52AA6E4}">
                <adec:decorative xmlns:adec="http://schemas.microsoft.com/office/drawing/2017/decorative" val="1"/>
              </a:ext>
            </a:extLst>
          </p:cNvPr>
          <p:cNvPicPr>
            <a:picLocks noChangeAspect="1"/>
          </p:cNvPicPr>
          <p:nvPr userDrawn="1"/>
        </p:nvPicPr>
        <p:blipFill rotWithShape="1">
          <a:blip r:embed="rId2"/>
          <a:srcRect l="50120" t="16269" r="-140" b="71357"/>
          <a:stretch/>
        </p:blipFill>
        <p:spPr>
          <a:xfrm>
            <a:off x="0" y="-9013"/>
            <a:ext cx="6096000" cy="848461"/>
          </a:xfrm>
          <a:prstGeom prst="rect">
            <a:avLst/>
          </a:prstGeom>
          <a:ln w="12700">
            <a:miter lim="400000"/>
          </a:ln>
        </p:spPr>
      </p:pic>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304750" y="2438931"/>
            <a:ext cx="5535223"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here to add your text</a:t>
            </a:r>
          </a:p>
          <a:p>
            <a:pPr lvl="1"/>
            <a:endParaRPr lang="en-GB" dirty="0"/>
          </a:p>
        </p:txBody>
      </p:sp>
      <p:sp>
        <p:nvSpPr>
          <p:cNvPr id="8" name="Content Placeholder 3">
            <a:extLst>
              <a:ext uri="{FF2B5EF4-FFF2-40B4-BE49-F238E27FC236}">
                <a16:creationId xmlns:a16="http://schemas.microsoft.com/office/drawing/2014/main" id="{FBE56363-26EA-0E45-92A7-DC3D5187182E}"/>
              </a:ext>
            </a:extLst>
          </p:cNvPr>
          <p:cNvSpPr>
            <a:spLocks noGrp="1"/>
          </p:cNvSpPr>
          <p:nvPr>
            <p:ph sz="half" idx="11" hasCustomPrompt="1"/>
          </p:nvPr>
        </p:nvSpPr>
        <p:spPr>
          <a:xfrm>
            <a:off x="417503" y="2438931"/>
            <a:ext cx="5469748"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a:t>
            </a:r>
          </a:p>
          <a:p>
            <a:pPr lvl="0"/>
            <a:endParaRPr lang="en-GB" dirty="0"/>
          </a:p>
          <a:p>
            <a:pPr lvl="0"/>
            <a:endParaRPr lang="en-GB" dirty="0"/>
          </a:p>
          <a:p>
            <a:pPr lvl="0"/>
            <a:endParaRPr lang="en-GB" dirty="0"/>
          </a:p>
          <a:p>
            <a:pPr lvl="0"/>
            <a:endParaRPr lang="en-GB"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12" name="Title 1">
            <a:extLst>
              <a:ext uri="{FF2B5EF4-FFF2-40B4-BE49-F238E27FC236}">
                <a16:creationId xmlns:a16="http://schemas.microsoft.com/office/drawing/2014/main" id="{C11F1B7E-D38E-7AAC-E292-41DAAEC5F998}"/>
              </a:ext>
            </a:extLst>
          </p:cNvPr>
          <p:cNvSpPr>
            <a:spLocks noGrp="1"/>
          </p:cNvSpPr>
          <p:nvPr>
            <p:ph type="title" hasCustomPrompt="1"/>
          </p:nvPr>
        </p:nvSpPr>
        <p:spPr>
          <a:xfrm>
            <a:off x="417504"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2" name="Picture 1" descr="University of Cambridge logo">
            <a:extLst>
              <a:ext uri="{FF2B5EF4-FFF2-40B4-BE49-F238E27FC236}">
                <a16:creationId xmlns:a16="http://schemas.microsoft.com/office/drawing/2014/main" id="{4BEBFECC-C58A-DE59-B8B2-E44441C01A1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41697"/>
            <a:ext cx="1361678" cy="285281"/>
          </a:xfrm>
          <a:prstGeom prst="rect">
            <a:avLst/>
          </a:prstGeom>
        </p:spPr>
      </p:pic>
    </p:spTree>
    <p:extLst>
      <p:ext uri="{BB962C8B-B14F-4D97-AF65-F5344CB8AC3E}">
        <p14:creationId xmlns:p14="http://schemas.microsoft.com/office/powerpoint/2010/main" val="4097583821"/>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e Column Text and media">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userDrawn="1"/>
        </p:nvSpPr>
        <p:spPr>
          <a:xfrm>
            <a:off x="-217588" y="2816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417503" y="2438931"/>
            <a:ext cx="7549827" cy="347829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a:t>
            </a:r>
          </a:p>
        </p:txBody>
      </p:sp>
      <p:pic>
        <p:nvPicPr>
          <p:cNvPr id="9" name="UoC_BrandTexture_SingleColour_RGB_UoC_SingleColour_LCB_Texture_CMYK.png">
            <a:extLst>
              <a:ext uri="{FF2B5EF4-FFF2-40B4-BE49-F238E27FC236}">
                <a16:creationId xmlns:a16="http://schemas.microsoft.com/office/drawing/2014/main" id="{1242BFC5-6573-6D49-879F-302DC7FABFFD}"/>
              </a:ext>
              <a:ext uri="{C183D7F6-B498-43B3-948B-1728B52AA6E4}">
                <adec:decorative xmlns:adec="http://schemas.microsoft.com/office/drawing/2017/decorative" val="1"/>
              </a:ext>
            </a:extLst>
          </p:cNvPr>
          <p:cNvPicPr>
            <a:picLocks noChangeAspect="1"/>
          </p:cNvPicPr>
          <p:nvPr userDrawn="1"/>
        </p:nvPicPr>
        <p:blipFill rotWithShape="1">
          <a:blip r:embed="rId2"/>
          <a:srcRect l="8059" t="54823" r="40988" b="36416"/>
          <a:stretch/>
        </p:blipFill>
        <p:spPr>
          <a:xfrm>
            <a:off x="0" y="-7969"/>
            <a:ext cx="6423419" cy="948740"/>
          </a:xfrm>
          <a:prstGeom prst="rect">
            <a:avLst/>
          </a:prstGeom>
          <a:ln w="12700">
            <a:miter lim="400000"/>
          </a:ln>
        </p:spPr>
      </p:pic>
      <p:sp>
        <p:nvSpPr>
          <p:cNvPr id="3" name="Picture Placeholder 2">
            <a:extLst>
              <a:ext uri="{FF2B5EF4-FFF2-40B4-BE49-F238E27FC236}">
                <a16:creationId xmlns:a16="http://schemas.microsoft.com/office/drawing/2014/main" id="{9D2A4A6C-2497-2C4A-A8A6-17076C387C89}"/>
              </a:ext>
              <a:ext uri="{C183D7F6-B498-43B3-948B-1728B52AA6E4}">
                <adec:decorative xmlns:adec="http://schemas.microsoft.com/office/drawing/2017/decorative" val="1"/>
              </a:ext>
            </a:extLst>
          </p:cNvPr>
          <p:cNvSpPr>
            <a:spLocks noGrp="1"/>
          </p:cNvSpPr>
          <p:nvPr>
            <p:ph type="pic" sz="quarter" idx="11"/>
          </p:nvPr>
        </p:nvSpPr>
        <p:spPr>
          <a:xfrm>
            <a:off x="8265043" y="2438931"/>
            <a:ext cx="3416410" cy="3494088"/>
          </a:xfrm>
          <a:prstGeom prst="rect">
            <a:avLst/>
          </a:prstGeom>
        </p:spPr>
        <p:txBody>
          <a:bodyPr/>
          <a:lstStyle/>
          <a:p>
            <a:endParaRPr lang="en-US" dirty="0"/>
          </a:p>
        </p:txBody>
      </p:sp>
      <p:pic>
        <p:nvPicPr>
          <p:cNvPr id="10" name="Picture 9" descr="University of Cambridge logo">
            <a:extLst>
              <a:ext uri="{FF2B5EF4-FFF2-40B4-BE49-F238E27FC236}">
                <a16:creationId xmlns:a16="http://schemas.microsoft.com/office/drawing/2014/main" id="{3A5ED5D2-AC14-1636-2A8E-C306D0872C7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41697"/>
            <a:ext cx="1361678" cy="285281"/>
          </a:xfrm>
          <a:prstGeom prst="rect">
            <a:avLst/>
          </a:prstGeom>
        </p:spPr>
      </p:pic>
    </p:spTree>
    <p:extLst>
      <p:ext uri="{BB962C8B-B14F-4D97-AF65-F5344CB8AC3E}">
        <p14:creationId xmlns:p14="http://schemas.microsoft.com/office/powerpoint/2010/main" val="431023399"/>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column Text and media simple ">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57200" y="1287087"/>
            <a:ext cx="5469344"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Content Placeholder 3">
            <a:extLst>
              <a:ext uri="{FF2B5EF4-FFF2-40B4-BE49-F238E27FC236}">
                <a16:creationId xmlns:a16="http://schemas.microsoft.com/office/drawing/2014/main" id="{51CEEE2E-2501-E047-9987-03ED4E7C6A29}"/>
              </a:ext>
            </a:extLst>
          </p:cNvPr>
          <p:cNvSpPr>
            <a:spLocks noGrp="1"/>
          </p:cNvSpPr>
          <p:nvPr>
            <p:ph sz="half" idx="11" hasCustomPrompt="1"/>
          </p:nvPr>
        </p:nvSpPr>
        <p:spPr>
          <a:xfrm>
            <a:off x="433954" y="2552475"/>
            <a:ext cx="7477932" cy="3026187"/>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 or bullet points</a:t>
            </a:r>
          </a:p>
        </p:txBody>
      </p:sp>
      <p:sp>
        <p:nvSpPr>
          <p:cNvPr id="9" name="Title 1">
            <a:extLst>
              <a:ext uri="{FF2B5EF4-FFF2-40B4-BE49-F238E27FC236}">
                <a16:creationId xmlns:a16="http://schemas.microsoft.com/office/drawing/2014/main" id="{0FB16BBE-3400-A945-87B4-F443A8974572}"/>
              </a:ext>
            </a:extLst>
          </p:cNvPr>
          <p:cNvSpPr txBox="1">
            <a:spLocks/>
          </p:cNvSpPr>
          <p:nvPr userDrawn="1"/>
        </p:nvSpPr>
        <p:spPr>
          <a:xfrm>
            <a:off x="384320" y="2084961"/>
            <a:ext cx="5542223" cy="459765"/>
          </a:xfrm>
          <a:prstGeom prst="rect">
            <a:avLst/>
          </a:prstGeom>
        </p:spPr>
        <p:txBody>
          <a:bodyP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2200" b="0" i="0" dirty="0">
                <a:latin typeface="Arial" panose="020B0604020202020204" pitchFamily="34" charset="0"/>
                <a:ea typeface="Open Sans Light" panose="020B0606030504020204" pitchFamily="34" charset="0"/>
                <a:cs typeface="Arial" panose="020B0604020202020204" pitchFamily="34" charset="0"/>
              </a:rPr>
              <a:t>Click here to add your subheading</a:t>
            </a:r>
            <a:endParaRPr lang="en-US" sz="2200" b="0" i="0" dirty="0">
              <a:latin typeface="Arial" panose="020B0604020202020204" pitchFamily="34" charset="0"/>
              <a:ea typeface="Open Sans Light" panose="020B0606030504020204" pitchFamily="34" charset="0"/>
              <a:cs typeface="Arial" panose="020B0604020202020204" pitchFamily="34" charset="0"/>
            </a:endParaRPr>
          </a:p>
        </p:txBody>
      </p:sp>
      <p:sp>
        <p:nvSpPr>
          <p:cNvPr id="10" name="Content Placeholder 3">
            <a:extLst>
              <a:ext uri="{FF2B5EF4-FFF2-40B4-BE49-F238E27FC236}">
                <a16:creationId xmlns:a16="http://schemas.microsoft.com/office/drawing/2014/main" id="{380BFFFC-72E4-284F-BE25-E8E7E785D42A}"/>
              </a:ext>
            </a:extLst>
          </p:cNvPr>
          <p:cNvSpPr>
            <a:spLocks noGrp="1"/>
          </p:cNvSpPr>
          <p:nvPr>
            <p:ph sz="half" idx="12" hasCustomPrompt="1"/>
          </p:nvPr>
        </p:nvSpPr>
        <p:spPr>
          <a:xfrm>
            <a:off x="8151203" y="2554973"/>
            <a:ext cx="3688771" cy="3026187"/>
          </a:xfrm>
          <a:prstGeom prst="rect">
            <a:avLst/>
          </a:prstGeom>
        </p:spPr>
        <p:txBody>
          <a:bodyPr/>
          <a:lstStyle>
            <a:lvl1pPr>
              <a:lnSpc>
                <a:spcPct val="10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a:defRPr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here to add your text or bullet points</a:t>
            </a:r>
          </a:p>
        </p:txBody>
      </p:sp>
    </p:spTree>
    <p:extLst>
      <p:ext uri="{BB962C8B-B14F-4D97-AF65-F5344CB8AC3E}">
        <p14:creationId xmlns:p14="http://schemas.microsoft.com/office/powerpoint/2010/main" val="1374614814"/>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Image with Bullet points">
    <p:spTree>
      <p:nvGrpSpPr>
        <p:cNvPr id="1" name=""/>
        <p:cNvGrpSpPr/>
        <p:nvPr/>
      </p:nvGrpSpPr>
      <p:grpSpPr>
        <a:xfrm>
          <a:off x="0" y="0"/>
          <a:ext cx="0" cy="0"/>
          <a:chOff x="0" y="0"/>
          <a:chExt cx="0" cy="0"/>
        </a:xfrm>
      </p:grpSpPr>
      <p:sp>
        <p:nvSpPr>
          <p:cNvPr id="11" name="Прямоугольник 8">
            <a:extLst>
              <a:ext uri="{FF2B5EF4-FFF2-40B4-BE49-F238E27FC236}">
                <a16:creationId xmlns:a16="http://schemas.microsoft.com/office/drawing/2014/main" id="{3B61B8AB-E629-6242-8046-802117F8F57D}"/>
              </a:ext>
              <a:ext uri="{C183D7F6-B498-43B3-948B-1728B52AA6E4}">
                <adec:decorative xmlns:adec="http://schemas.microsoft.com/office/drawing/2017/decorative" val="1"/>
              </a:ext>
            </a:extLst>
          </p:cNvPr>
          <p:cNvSpPr/>
          <p:nvPr userDrawn="1"/>
        </p:nvSpPr>
        <p:spPr>
          <a:xfrm>
            <a:off x="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3" name="Picture Placeholder 2">
            <a:extLst>
              <a:ext uri="{FF2B5EF4-FFF2-40B4-BE49-F238E27FC236}">
                <a16:creationId xmlns:a16="http://schemas.microsoft.com/office/drawing/2014/main" id="{7BB83914-A4FB-9C49-B47E-BB356DACCE08}"/>
              </a:ext>
              <a:ext uri="{C183D7F6-B498-43B3-948B-1728B52AA6E4}">
                <adec:decorative xmlns:adec="http://schemas.microsoft.com/office/drawing/2017/decorative" val="1"/>
              </a:ext>
            </a:extLst>
          </p:cNvPr>
          <p:cNvSpPr>
            <a:spLocks noGrp="1"/>
          </p:cNvSpPr>
          <p:nvPr>
            <p:ph type="pic" sz="quarter" idx="10"/>
          </p:nvPr>
        </p:nvSpPr>
        <p:spPr>
          <a:xfrm>
            <a:off x="0" y="0"/>
            <a:ext cx="6376988" cy="6858000"/>
          </a:xfrm>
          <a:prstGeom prst="rect">
            <a:avLst/>
          </a:prstGeom>
        </p:spPr>
        <p:txBody>
          <a:bodyPr/>
          <a:lstStyle/>
          <a:p>
            <a:endParaRPr lang="en-US"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6" name="UoC_BrandTexture_SingleColour_RGB_UoC_SingleColour_LCB_Texture_CMYK.png">
            <a:extLst>
              <a:ext uri="{FF2B5EF4-FFF2-40B4-BE49-F238E27FC236}">
                <a16:creationId xmlns:a16="http://schemas.microsoft.com/office/drawing/2014/main" id="{42B6E35C-81CA-4C46-A9D1-C22782F393E3}"/>
              </a:ext>
              <a:ext uri="{C183D7F6-B498-43B3-948B-1728B52AA6E4}">
                <adec:decorative xmlns:adec="http://schemas.microsoft.com/office/drawing/2017/decorative" val="1"/>
              </a:ext>
            </a:extLst>
          </p:cNvPr>
          <p:cNvPicPr>
            <a:picLocks noChangeAspect="1"/>
          </p:cNvPicPr>
          <p:nvPr userDrawn="1"/>
        </p:nvPicPr>
        <p:blipFill>
          <a:blip r:embed="rId2"/>
          <a:srcRect l="23893" t="56170" r="28627" b="34921"/>
          <a:stretch>
            <a:fillRect/>
          </a:stretch>
        </p:blipFill>
        <p:spPr>
          <a:xfrm>
            <a:off x="6376855" y="-23787"/>
            <a:ext cx="5815527" cy="613983"/>
          </a:xfrm>
          <a:prstGeom prst="rect">
            <a:avLst/>
          </a:prstGeom>
          <a:ln w="12700">
            <a:miter lim="400000"/>
          </a:ln>
        </p:spPr>
      </p:pic>
      <p:sp>
        <p:nvSpPr>
          <p:cNvPr id="9" name="Text Placeholder 8">
            <a:extLst>
              <a:ext uri="{FF2B5EF4-FFF2-40B4-BE49-F238E27FC236}">
                <a16:creationId xmlns:a16="http://schemas.microsoft.com/office/drawing/2014/main" id="{A2DC8838-93AE-CB4F-B2CA-9D8103523A9B}"/>
              </a:ext>
            </a:extLst>
          </p:cNvPr>
          <p:cNvSpPr>
            <a:spLocks noGrp="1"/>
          </p:cNvSpPr>
          <p:nvPr>
            <p:ph type="body" sz="quarter" idx="11" hasCustomPrompt="1"/>
          </p:nvPr>
        </p:nvSpPr>
        <p:spPr>
          <a:xfrm>
            <a:off x="6634480" y="2106503"/>
            <a:ext cx="5205493" cy="405455"/>
          </a:xfrm>
          <a:prstGeom prst="rect">
            <a:avLst/>
          </a:prstGeom>
        </p:spPr>
        <p:txBody>
          <a:bodyPr>
            <a:normAutofit/>
          </a:bodyPr>
          <a:lstStyle>
            <a:lvl1pPr marL="0" indent="0">
              <a:buNone/>
              <a:defRPr sz="2000" b="0" i="0">
                <a:latin typeface="Arial" panose="020B0604020202020204" pitchFamily="34" charset="0"/>
                <a:cs typeface="Arial" panose="020B0604020202020204" pitchFamily="34" charset="0"/>
              </a:defRPr>
            </a:lvl1pPr>
          </a:lstStyle>
          <a:p>
            <a:r>
              <a:rPr lang="en-GB" sz="2000" dirty="0"/>
              <a:t>Click to add your subheading here</a:t>
            </a:r>
            <a:endParaRPr lang="en-US" sz="2000" dirty="0"/>
          </a:p>
        </p:txBody>
      </p:sp>
      <p:sp>
        <p:nvSpPr>
          <p:cNvPr id="12" name="Text Placeholder 11">
            <a:extLst>
              <a:ext uri="{FF2B5EF4-FFF2-40B4-BE49-F238E27FC236}">
                <a16:creationId xmlns:a16="http://schemas.microsoft.com/office/drawing/2014/main" id="{E57765D6-285A-AB42-A9F9-EEA961C67B92}"/>
              </a:ext>
            </a:extLst>
          </p:cNvPr>
          <p:cNvSpPr>
            <a:spLocks noGrp="1"/>
          </p:cNvSpPr>
          <p:nvPr>
            <p:ph type="body" sz="quarter" idx="12" hasCustomPrompt="1"/>
          </p:nvPr>
        </p:nvSpPr>
        <p:spPr>
          <a:xfrm>
            <a:off x="6634480" y="2511959"/>
            <a:ext cx="5205493" cy="3551562"/>
          </a:xfrm>
          <a:prstGeom prst="rect">
            <a:avLst/>
          </a:prstGeom>
        </p:spPr>
        <p:txBody>
          <a:bodyPr>
            <a:normAutofit/>
          </a:bodyPr>
          <a:lstStyle>
            <a:lvl1pPr marL="285750" marR="0" indent="-285750" algn="l" defTabSz="914400" rtl="0" eaLnBrk="1" fontAlgn="auto" latinLnBrk="0" hangingPunct="1">
              <a:lnSpc>
                <a:spcPct val="150000"/>
              </a:lnSpc>
              <a:spcBef>
                <a:spcPts val="600"/>
              </a:spcBef>
              <a:spcAft>
                <a:spcPts val="0"/>
              </a:spcAft>
              <a:buClrTx/>
              <a:buSzTx/>
              <a:buFont typeface="Arial" panose="020B0604020202020204" pitchFamily="34" charset="0"/>
              <a:buChar char="•"/>
              <a:tabLst/>
              <a:defRPr sz="18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bullet text here</a:t>
            </a:r>
          </a:p>
          <a:p>
            <a:pPr lvl="0"/>
            <a:r>
              <a:rPr lang="en-GB" dirty="0"/>
              <a:t>Click to add your bullet text here</a:t>
            </a:r>
          </a:p>
          <a:p>
            <a:pPr lvl="0"/>
            <a:r>
              <a:rPr lang="en-GB" dirty="0"/>
              <a:t>Click to add your bullet text here</a:t>
            </a:r>
          </a:p>
          <a:p>
            <a:pPr lvl="0"/>
            <a:endParaRPr lang="en-GB" dirty="0"/>
          </a:p>
        </p:txBody>
      </p:sp>
      <p:sp>
        <p:nvSpPr>
          <p:cNvPr id="8" name="Title 1">
            <a:extLst>
              <a:ext uri="{FF2B5EF4-FFF2-40B4-BE49-F238E27FC236}">
                <a16:creationId xmlns:a16="http://schemas.microsoft.com/office/drawing/2014/main" id="{C67F36CD-DB59-4A46-BEA4-2250F1EACD62}"/>
              </a:ext>
            </a:extLst>
          </p:cNvPr>
          <p:cNvSpPr>
            <a:spLocks noGrp="1"/>
          </p:cNvSpPr>
          <p:nvPr>
            <p:ph type="title" hasCustomPrompt="1"/>
          </p:nvPr>
        </p:nvSpPr>
        <p:spPr>
          <a:xfrm>
            <a:off x="6634478" y="1212587"/>
            <a:ext cx="5205493" cy="474253"/>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2" name="Picture 1" descr="University of Cambridge logo">
            <a:extLst>
              <a:ext uri="{FF2B5EF4-FFF2-40B4-BE49-F238E27FC236}">
                <a16:creationId xmlns:a16="http://schemas.microsoft.com/office/drawing/2014/main" id="{592F9D5F-7F79-54F7-3796-65F307E367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07100192"/>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ata/Info with Bullet points">
    <p:spTree>
      <p:nvGrpSpPr>
        <p:cNvPr id="1" name=""/>
        <p:cNvGrpSpPr/>
        <p:nvPr/>
      </p:nvGrpSpPr>
      <p:grpSpPr>
        <a:xfrm>
          <a:off x="0" y="0"/>
          <a:ext cx="0" cy="0"/>
          <a:chOff x="0" y="0"/>
          <a:chExt cx="0" cy="0"/>
        </a:xfrm>
      </p:grpSpPr>
      <p:sp>
        <p:nvSpPr>
          <p:cNvPr id="14" name="Прямоугольник 8">
            <a:extLst>
              <a:ext uri="{FF2B5EF4-FFF2-40B4-BE49-F238E27FC236}">
                <a16:creationId xmlns:a16="http://schemas.microsoft.com/office/drawing/2014/main" id="{36B9C353-8C10-4F48-8180-EB49A0C34430}"/>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9" name="Text Placeholder 8">
            <a:extLst>
              <a:ext uri="{FF2B5EF4-FFF2-40B4-BE49-F238E27FC236}">
                <a16:creationId xmlns:a16="http://schemas.microsoft.com/office/drawing/2014/main" id="{A2DC8838-93AE-CB4F-B2CA-9D8103523A9B}"/>
              </a:ext>
            </a:extLst>
          </p:cNvPr>
          <p:cNvSpPr>
            <a:spLocks noGrp="1"/>
          </p:cNvSpPr>
          <p:nvPr>
            <p:ph type="body" sz="quarter" idx="11" hasCustomPrompt="1"/>
          </p:nvPr>
        </p:nvSpPr>
        <p:spPr>
          <a:xfrm>
            <a:off x="7080463" y="2106503"/>
            <a:ext cx="4759510" cy="405455"/>
          </a:xfrm>
          <a:prstGeom prst="rect">
            <a:avLst/>
          </a:prstGeom>
        </p:spPr>
        <p:txBody>
          <a:bodyPr>
            <a:normAutofit/>
          </a:bodyPr>
          <a:lstStyle>
            <a:lvl1pPr marL="0" indent="0">
              <a:buNone/>
              <a:defRPr sz="2200" b="0" i="0">
                <a:latin typeface="Arial" panose="020B0604020202020204" pitchFamily="34" charset="0"/>
                <a:cs typeface="Arial" panose="020B0604020202020204" pitchFamily="34" charset="0"/>
              </a:defRPr>
            </a:lvl1pPr>
          </a:lstStyle>
          <a:p>
            <a:r>
              <a:rPr lang="en-GB" sz="2200" dirty="0"/>
              <a:t>Click to add your subheading here</a:t>
            </a:r>
            <a:endParaRPr lang="en-US" sz="2200" dirty="0"/>
          </a:p>
        </p:txBody>
      </p:sp>
      <p:sp>
        <p:nvSpPr>
          <p:cNvPr id="12" name="Text Placeholder 11">
            <a:extLst>
              <a:ext uri="{FF2B5EF4-FFF2-40B4-BE49-F238E27FC236}">
                <a16:creationId xmlns:a16="http://schemas.microsoft.com/office/drawing/2014/main" id="{E57765D6-285A-AB42-A9F9-EEA961C67B92}"/>
              </a:ext>
            </a:extLst>
          </p:cNvPr>
          <p:cNvSpPr>
            <a:spLocks noGrp="1"/>
          </p:cNvSpPr>
          <p:nvPr>
            <p:ph type="body" sz="quarter" idx="12" hasCustomPrompt="1"/>
          </p:nvPr>
        </p:nvSpPr>
        <p:spPr>
          <a:xfrm>
            <a:off x="7080462" y="2511959"/>
            <a:ext cx="4759511" cy="3551562"/>
          </a:xfrm>
          <a:prstGeom prst="rect">
            <a:avLst/>
          </a:prstGeom>
        </p:spPr>
        <p:txBody>
          <a:bodyPr>
            <a:normAutofit/>
          </a:bodyPr>
          <a:lstStyle>
            <a:lvl1pPr marL="285750" marR="0" indent="-285750" algn="l" defTabSz="914400" rtl="0" eaLnBrk="1" fontAlgn="auto" latinLnBrk="0" hangingPunct="1">
              <a:lnSpc>
                <a:spcPct val="150000"/>
              </a:lnSpc>
              <a:spcBef>
                <a:spcPts val="600"/>
              </a:spcBef>
              <a:spcAft>
                <a:spcPts val="0"/>
              </a:spcAft>
              <a:buClrTx/>
              <a:buSzTx/>
              <a:buFont typeface="Arial" panose="020B0604020202020204" pitchFamily="34" charset="0"/>
              <a:buChar char="•"/>
              <a:tabLst/>
              <a:defRPr sz="18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bullet text here</a:t>
            </a:r>
          </a:p>
          <a:p>
            <a:pPr lvl="0"/>
            <a:r>
              <a:rPr lang="en-GB" dirty="0"/>
              <a:t>Click to add your bullet text here</a:t>
            </a:r>
          </a:p>
          <a:p>
            <a:pPr lvl="0"/>
            <a:r>
              <a:rPr lang="en-GB" dirty="0"/>
              <a:t>Click to add your bullet text here</a:t>
            </a:r>
          </a:p>
          <a:p>
            <a:pPr marL="457200" marR="0" lvl="1" indent="-285750" algn="l" defTabSz="914400" rtl="0" eaLnBrk="1" fontAlgn="auto" latinLnBrk="0" hangingPunct="1">
              <a:lnSpc>
                <a:spcPct val="110000"/>
              </a:lnSpc>
              <a:spcBef>
                <a:spcPts val="600"/>
              </a:spcBef>
              <a:spcAft>
                <a:spcPts val="0"/>
              </a:spcAft>
              <a:buClrTx/>
              <a:buSzTx/>
              <a:buFont typeface="Arial" panose="020B0604020202020204" pitchFamily="34" charset="0"/>
              <a:buChar char="•"/>
              <a:tabLst/>
              <a:defRPr/>
            </a:pPr>
            <a:endParaRPr lang="en-GB" dirty="0"/>
          </a:p>
          <a:p>
            <a:pPr lvl="0"/>
            <a:endParaRPr lang="en-GB" dirty="0"/>
          </a:p>
        </p:txBody>
      </p:sp>
      <p:sp>
        <p:nvSpPr>
          <p:cNvPr id="8" name="Title 1">
            <a:extLst>
              <a:ext uri="{FF2B5EF4-FFF2-40B4-BE49-F238E27FC236}">
                <a16:creationId xmlns:a16="http://schemas.microsoft.com/office/drawing/2014/main" id="{C67F36CD-DB59-4A46-BEA4-2250F1EACD62}"/>
              </a:ext>
            </a:extLst>
          </p:cNvPr>
          <p:cNvSpPr>
            <a:spLocks noGrp="1"/>
          </p:cNvSpPr>
          <p:nvPr>
            <p:ph type="title" hasCustomPrompt="1"/>
          </p:nvPr>
        </p:nvSpPr>
        <p:spPr>
          <a:xfrm>
            <a:off x="7080462" y="1212587"/>
            <a:ext cx="4759509" cy="474253"/>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2" name="Rectangle 1">
            <a:extLst>
              <a:ext uri="{FF2B5EF4-FFF2-40B4-BE49-F238E27FC236}">
                <a16:creationId xmlns:a16="http://schemas.microsoft.com/office/drawing/2014/main" id="{5895C07E-A00E-064D-8DDA-A851AB71158C}"/>
              </a:ext>
              <a:ext uri="{C183D7F6-B498-43B3-948B-1728B52AA6E4}">
                <adec:decorative xmlns:adec="http://schemas.microsoft.com/office/drawing/2017/decorative" val="1"/>
              </a:ext>
            </a:extLst>
          </p:cNvPr>
          <p:cNvSpPr/>
          <p:nvPr userDrawn="1"/>
        </p:nvSpPr>
        <p:spPr>
          <a:xfrm>
            <a:off x="-14479" y="-23787"/>
            <a:ext cx="6376855" cy="6881787"/>
          </a:xfrm>
          <a:prstGeom prst="rect">
            <a:avLst/>
          </a:prstGeom>
          <a:solidFill>
            <a:srgbClr val="94E9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0DB9400D-7563-AC44-B7C8-F3D4B04B9EB6}"/>
              </a:ext>
            </a:extLst>
          </p:cNvPr>
          <p:cNvSpPr>
            <a:spLocks noGrp="1"/>
          </p:cNvSpPr>
          <p:nvPr>
            <p:ph type="body" sz="quarter" idx="13" hasCustomPrompt="1"/>
          </p:nvPr>
        </p:nvSpPr>
        <p:spPr>
          <a:xfrm>
            <a:off x="551754" y="1212587"/>
            <a:ext cx="5371968" cy="1669912"/>
          </a:xfrm>
          <a:prstGeom prst="rect">
            <a:avLst/>
          </a:prstGeom>
        </p:spPr>
        <p:txBody>
          <a:bodyPr/>
          <a:lstStyle>
            <a:lvl1pPr marL="0" indent="0">
              <a:buNone/>
              <a:defRPr sz="14200" b="1" i="0" spc="600">
                <a:solidFill>
                  <a:srgbClr val="232830"/>
                </a:solidFill>
                <a:latin typeface="Arial" panose="020B0604020202020204" pitchFamily="34" charset="0"/>
                <a:ea typeface="Open Sans ExtraBold" panose="020B0606030504020204" pitchFamily="34" charset="0"/>
                <a:cs typeface="Arial" panose="020B0604020202020204" pitchFamily="34" charset="0"/>
              </a:defRPr>
            </a:lvl1pPr>
          </a:lstStyle>
          <a:p>
            <a:pPr lvl="0"/>
            <a:r>
              <a:rPr lang="en-GB" dirty="0"/>
              <a:t>000</a:t>
            </a:r>
            <a:endParaRPr lang="en-US" dirty="0"/>
          </a:p>
        </p:txBody>
      </p:sp>
      <p:sp>
        <p:nvSpPr>
          <p:cNvPr id="13" name="Text Placeholder 12">
            <a:extLst>
              <a:ext uri="{FF2B5EF4-FFF2-40B4-BE49-F238E27FC236}">
                <a16:creationId xmlns:a16="http://schemas.microsoft.com/office/drawing/2014/main" id="{9FE6DD72-BECC-0347-B6B7-13557F8255C4}"/>
              </a:ext>
            </a:extLst>
          </p:cNvPr>
          <p:cNvSpPr>
            <a:spLocks noGrp="1"/>
          </p:cNvSpPr>
          <p:nvPr>
            <p:ph type="body" sz="quarter" idx="14" hasCustomPrompt="1"/>
          </p:nvPr>
        </p:nvSpPr>
        <p:spPr>
          <a:xfrm>
            <a:off x="551967" y="2910167"/>
            <a:ext cx="5371755" cy="585787"/>
          </a:xfrm>
          <a:prstGeom prst="rect">
            <a:avLst/>
          </a:prstGeom>
        </p:spPr>
        <p:txBody>
          <a:bodyPr/>
          <a:lstStyle>
            <a:lvl1pPr marL="0" indent="0">
              <a:buNone/>
              <a:defRPr sz="2400" b="0" i="0" spc="0">
                <a:solidFill>
                  <a:srgbClr val="232830"/>
                </a:solidFill>
                <a:latin typeface="Arial" panose="020B0604020202020204" pitchFamily="34" charset="0"/>
                <a:ea typeface="Open Sans Semibold" panose="020B0606030504020204" pitchFamily="34" charset="0"/>
                <a:cs typeface="Arial" panose="020B0604020202020204" pitchFamily="34" charset="0"/>
              </a:defRPr>
            </a:lvl1pPr>
          </a:lstStyle>
          <a:p>
            <a:pPr lvl="0"/>
            <a:r>
              <a:rPr lang="en-GB" dirty="0"/>
              <a:t>Click to add your text here</a:t>
            </a:r>
          </a:p>
        </p:txBody>
      </p:sp>
      <p:sp>
        <p:nvSpPr>
          <p:cNvPr id="15" name="Text Placeholder 14">
            <a:extLst>
              <a:ext uri="{FF2B5EF4-FFF2-40B4-BE49-F238E27FC236}">
                <a16:creationId xmlns:a16="http://schemas.microsoft.com/office/drawing/2014/main" id="{864B978D-A6B3-DB40-9553-8405D51EFEFA}"/>
              </a:ext>
            </a:extLst>
          </p:cNvPr>
          <p:cNvSpPr>
            <a:spLocks noGrp="1"/>
          </p:cNvSpPr>
          <p:nvPr>
            <p:ph type="body" sz="quarter" idx="15" hasCustomPrompt="1"/>
          </p:nvPr>
        </p:nvSpPr>
        <p:spPr>
          <a:xfrm>
            <a:off x="552450" y="4021327"/>
            <a:ext cx="5370513" cy="2042194"/>
          </a:xfrm>
          <a:prstGeom prst="rect">
            <a:avLst/>
          </a:prstGeom>
        </p:spPr>
        <p:txBody>
          <a:bodyPr/>
          <a:lstStyle>
            <a:lvl1pPr marL="0" indent="0">
              <a:buNone/>
              <a:defRPr sz="1800" b="0" i="0">
                <a:solidFill>
                  <a:srgbClr val="232830"/>
                </a:solidFill>
                <a:latin typeface="Arial" panose="020B0604020202020204" pitchFamily="34" charset="0"/>
                <a:ea typeface="Open Sans Semibold" panose="020B0606030504020204" pitchFamily="34" charset="0"/>
                <a:cs typeface="Arial" panose="020B0604020202020204" pitchFamily="34" charset="0"/>
              </a:defRPr>
            </a:lvl1pPr>
            <a:lvl2pPr>
              <a:defRPr>
                <a:solidFill>
                  <a:srgbClr val="282372"/>
                </a:solidFill>
                <a:latin typeface="Arial" panose="020B0604020202020204" pitchFamily="34" charset="0"/>
                <a:cs typeface="Arial" panose="020B0604020202020204" pitchFamily="34" charset="0"/>
              </a:defRPr>
            </a:lvl2pPr>
            <a:lvl3pPr>
              <a:defRPr>
                <a:solidFill>
                  <a:srgbClr val="282372"/>
                </a:solidFill>
                <a:latin typeface="Arial" panose="020B0604020202020204" pitchFamily="34" charset="0"/>
                <a:cs typeface="Arial" panose="020B0604020202020204" pitchFamily="34" charset="0"/>
              </a:defRPr>
            </a:lvl3pPr>
            <a:lvl4pPr>
              <a:defRPr>
                <a:solidFill>
                  <a:srgbClr val="282372"/>
                </a:solidFill>
                <a:latin typeface="Arial" panose="020B0604020202020204" pitchFamily="34" charset="0"/>
                <a:cs typeface="Arial" panose="020B0604020202020204" pitchFamily="34" charset="0"/>
              </a:defRPr>
            </a:lvl4pPr>
            <a:lvl5pPr>
              <a:defRPr>
                <a:solidFill>
                  <a:srgbClr val="282372"/>
                </a:solidFill>
                <a:latin typeface="Arial" panose="020B0604020202020204" pitchFamily="34" charset="0"/>
                <a:cs typeface="Arial" panose="020B0604020202020204" pitchFamily="34" charset="0"/>
              </a:defRPr>
            </a:lvl5pPr>
          </a:lstStyle>
          <a:p>
            <a:pPr lvl="0"/>
            <a:r>
              <a:rPr lang="en-GB" dirty="0"/>
              <a:t>Click to add your text here</a:t>
            </a:r>
          </a:p>
        </p:txBody>
      </p:sp>
      <p:pic>
        <p:nvPicPr>
          <p:cNvPr id="3" name="Picture 2" descr="University of Cambridge logo">
            <a:extLst>
              <a:ext uri="{FF2B5EF4-FFF2-40B4-BE49-F238E27FC236}">
                <a16:creationId xmlns:a16="http://schemas.microsoft.com/office/drawing/2014/main" id="{74C3D47C-8FF2-FDA6-79B4-328503B326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674810653"/>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images on Cam Blue">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4" name="UoC_BrandTexture_SingleColour_RGB_UoC_SingleColour_LCB_CMYK.png">
            <a:extLst>
              <a:ext uri="{FF2B5EF4-FFF2-40B4-BE49-F238E27FC236}">
                <a16:creationId xmlns:a16="http://schemas.microsoft.com/office/drawing/2014/main" id="{44999B7E-16E8-0742-A2A3-D0B7F702FE5D}"/>
              </a:ext>
              <a:ext uri="{C183D7F6-B498-43B3-948B-1728B52AA6E4}">
                <adec:decorative xmlns:adec="http://schemas.microsoft.com/office/drawing/2017/decorative" val="1"/>
              </a:ext>
            </a:extLst>
          </p:cNvPr>
          <p:cNvPicPr>
            <a:picLocks noChangeAspect="1"/>
          </p:cNvPicPr>
          <p:nvPr userDrawn="1"/>
        </p:nvPicPr>
        <p:blipFill rotWithShape="1">
          <a:blip r:embed="rId2">
            <a:alphaModFix amt="69850"/>
          </a:blip>
          <a:srcRect l="12918" t="25286" r="29386" b="24908"/>
          <a:stretch/>
        </p:blipFill>
        <p:spPr>
          <a:xfrm>
            <a:off x="1184" y="937780"/>
            <a:ext cx="12190816" cy="5920220"/>
          </a:xfrm>
          <a:prstGeom prst="rect">
            <a:avLst/>
          </a:prstGeom>
          <a:ln w="12700">
            <a:miter lim="400000"/>
          </a:ln>
        </p:spPr>
      </p:pic>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54646" y="1253626"/>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Lst>
          </p:cNvPr>
          <p:cNvSpPr>
            <a:spLocks noGrp="1"/>
          </p:cNvSpPr>
          <p:nvPr>
            <p:ph type="pic" sz="quarter" idx="10"/>
          </p:nvPr>
        </p:nvSpPr>
        <p:spPr>
          <a:xfrm>
            <a:off x="454646" y="2178049"/>
            <a:ext cx="3187783" cy="3187783"/>
          </a:xfrm>
          <a:prstGeom prst="rect">
            <a:avLst/>
          </a:prstGeom>
        </p:spPr>
        <p:txBody>
          <a:bodyPr/>
          <a:lstStyle/>
          <a:p>
            <a:endParaRPr lang="en-US"/>
          </a:p>
        </p:txBody>
      </p:sp>
      <p:sp>
        <p:nvSpPr>
          <p:cNvPr id="12" name="Picture Placeholder 5">
            <a:extLst>
              <a:ext uri="{FF2B5EF4-FFF2-40B4-BE49-F238E27FC236}">
                <a16:creationId xmlns:a16="http://schemas.microsoft.com/office/drawing/2014/main" id="{8F31EDFC-76A1-374D-B5EA-FF3F84EA1B74}"/>
              </a:ext>
            </a:extLst>
          </p:cNvPr>
          <p:cNvSpPr>
            <a:spLocks noGrp="1"/>
          </p:cNvSpPr>
          <p:nvPr>
            <p:ph type="pic" sz="quarter" idx="11"/>
          </p:nvPr>
        </p:nvSpPr>
        <p:spPr>
          <a:xfrm>
            <a:off x="4398686" y="2178047"/>
            <a:ext cx="3187783" cy="3187783"/>
          </a:xfrm>
          <a:prstGeom prst="rect">
            <a:avLst/>
          </a:prstGeom>
        </p:spPr>
        <p:txBody>
          <a:bodyPr/>
          <a:lstStyle/>
          <a:p>
            <a:endParaRPr lang="en-US"/>
          </a:p>
        </p:txBody>
      </p:sp>
      <p:sp>
        <p:nvSpPr>
          <p:cNvPr id="13" name="Picture Placeholder 5">
            <a:extLst>
              <a:ext uri="{FF2B5EF4-FFF2-40B4-BE49-F238E27FC236}">
                <a16:creationId xmlns:a16="http://schemas.microsoft.com/office/drawing/2014/main" id="{B25DECDE-8443-0A48-A7CF-9FAD953A6339}"/>
              </a:ext>
            </a:extLst>
          </p:cNvPr>
          <p:cNvSpPr>
            <a:spLocks noGrp="1"/>
          </p:cNvSpPr>
          <p:nvPr>
            <p:ph type="pic" sz="quarter" idx="12"/>
          </p:nvPr>
        </p:nvSpPr>
        <p:spPr>
          <a:xfrm>
            <a:off x="8342726" y="2178047"/>
            <a:ext cx="3187783" cy="3187783"/>
          </a:xfrm>
          <a:prstGeom prst="rect">
            <a:avLst/>
          </a:prstGeom>
        </p:spPr>
        <p:txBody>
          <a:bodyPr/>
          <a:lstStyle/>
          <a:p>
            <a:endParaRPr lang="en-US"/>
          </a:p>
        </p:txBody>
      </p:sp>
      <p:pic>
        <p:nvPicPr>
          <p:cNvPr id="2" name="Picture 1" descr="University of Cambridge logo">
            <a:extLst>
              <a:ext uri="{FF2B5EF4-FFF2-40B4-BE49-F238E27FC236}">
                <a16:creationId xmlns:a16="http://schemas.microsoft.com/office/drawing/2014/main" id="{065C0809-6A97-EBE0-FD9C-995393E218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877084674"/>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images with text">
    <p:spTree>
      <p:nvGrpSpPr>
        <p:cNvPr id="1" name=""/>
        <p:cNvGrpSpPr/>
        <p:nvPr/>
      </p:nvGrpSpPr>
      <p:grpSpPr>
        <a:xfrm>
          <a:off x="0" y="0"/>
          <a:ext cx="0" cy="0"/>
          <a:chOff x="0" y="0"/>
          <a:chExt cx="0" cy="0"/>
        </a:xfrm>
      </p:grpSpPr>
      <p:sp>
        <p:nvSpPr>
          <p:cNvPr id="15" name="Прямоугольник 8">
            <a:extLst>
              <a:ext uri="{FF2B5EF4-FFF2-40B4-BE49-F238E27FC236}">
                <a16:creationId xmlns:a16="http://schemas.microsoft.com/office/drawing/2014/main" id="{18C8D0E6-7CA0-944A-80AE-991748573BC4}"/>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5" y="1262285"/>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5" y="2178049"/>
            <a:ext cx="3187783" cy="3187783"/>
          </a:xfrm>
          <a:prstGeom prst="rect">
            <a:avLst/>
          </a:prstGeom>
        </p:spPr>
        <p:txBody>
          <a:bodyPr/>
          <a:lstStyle/>
          <a:p>
            <a:endParaRPr lang="en-US"/>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4358046" y="2178047"/>
            <a:ext cx="3187783" cy="3187783"/>
          </a:xfrm>
          <a:prstGeom prst="rect">
            <a:avLst/>
          </a:prstGeom>
        </p:spPr>
        <p:txBody>
          <a:bodyPr/>
          <a:lstStyle/>
          <a:p>
            <a:endParaRPr lang="en-US"/>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8251120" y="2178047"/>
            <a:ext cx="3187783" cy="3187783"/>
          </a:xfrm>
          <a:prstGeom prst="rect">
            <a:avLst/>
          </a:prstGeom>
        </p:spPr>
        <p:txBody>
          <a:bodyPr/>
          <a:lstStyle/>
          <a:p>
            <a:endParaRPr lang="en-US"/>
          </a:p>
        </p:txBody>
      </p:sp>
      <p:sp>
        <p:nvSpPr>
          <p:cNvPr id="5" name="Text Placeholder 4">
            <a:extLst>
              <a:ext uri="{FF2B5EF4-FFF2-40B4-BE49-F238E27FC236}">
                <a16:creationId xmlns:a16="http://schemas.microsoft.com/office/drawing/2014/main" id="{7467F390-2DFF-744F-B88F-0E97162C00A6}"/>
              </a:ext>
            </a:extLst>
          </p:cNvPr>
          <p:cNvSpPr>
            <a:spLocks noGrp="1"/>
          </p:cNvSpPr>
          <p:nvPr>
            <p:ph type="body" sz="quarter" idx="13" hasCustomPrompt="1"/>
          </p:nvPr>
        </p:nvSpPr>
        <p:spPr>
          <a:xfrm>
            <a:off x="465138" y="5595938"/>
            <a:ext cx="318770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1" name="Text Placeholder 4">
            <a:extLst>
              <a:ext uri="{FF2B5EF4-FFF2-40B4-BE49-F238E27FC236}">
                <a16:creationId xmlns:a16="http://schemas.microsoft.com/office/drawing/2014/main" id="{F14D0458-1265-7643-95E0-C392EAAE3694}"/>
              </a:ext>
            </a:extLst>
          </p:cNvPr>
          <p:cNvSpPr>
            <a:spLocks noGrp="1"/>
          </p:cNvSpPr>
          <p:nvPr>
            <p:ph type="body" sz="quarter" idx="14" hasCustomPrompt="1"/>
          </p:nvPr>
        </p:nvSpPr>
        <p:spPr>
          <a:xfrm>
            <a:off x="4358129" y="5595370"/>
            <a:ext cx="3187700" cy="317500"/>
          </a:xfrm>
          <a:prstGeom prst="rect">
            <a:avLst/>
          </a:prstGeom>
        </p:spPr>
        <p:txBody>
          <a:bodyPr/>
          <a:lstStyle>
            <a:lvl1pPr marL="0" indent="0">
              <a:buNone/>
              <a:defRPr sz="16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Click to add your text here</a:t>
            </a:r>
            <a:endParaRPr lang="en-US" dirty="0"/>
          </a:p>
        </p:txBody>
      </p:sp>
      <p:sp>
        <p:nvSpPr>
          <p:cNvPr id="14" name="Text Placeholder 4">
            <a:extLst>
              <a:ext uri="{FF2B5EF4-FFF2-40B4-BE49-F238E27FC236}">
                <a16:creationId xmlns:a16="http://schemas.microsoft.com/office/drawing/2014/main" id="{443D48A8-589B-3842-B4CF-7AE99F8DA098}"/>
              </a:ext>
            </a:extLst>
          </p:cNvPr>
          <p:cNvSpPr>
            <a:spLocks noGrp="1"/>
          </p:cNvSpPr>
          <p:nvPr>
            <p:ph type="body" sz="quarter" idx="15" hasCustomPrompt="1"/>
          </p:nvPr>
        </p:nvSpPr>
        <p:spPr>
          <a:xfrm>
            <a:off x="8251203" y="5595370"/>
            <a:ext cx="3187700" cy="317500"/>
          </a:xfrm>
          <a:prstGeom prst="rect">
            <a:avLst/>
          </a:prstGeom>
        </p:spPr>
        <p:txBody>
          <a:bodyPr/>
          <a:lstStyle>
            <a:lvl1pPr marL="0" indent="0">
              <a:buNone/>
              <a:defRPr sz="16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BE6D3D66-7DEC-DC8C-F1DA-0943319F64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687611692"/>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Sq images with text">
    <p:spTree>
      <p:nvGrpSpPr>
        <p:cNvPr id="1" name=""/>
        <p:cNvGrpSpPr/>
        <p:nvPr/>
      </p:nvGrpSpPr>
      <p:grpSpPr>
        <a:xfrm>
          <a:off x="0" y="0"/>
          <a:ext cx="0" cy="0"/>
          <a:chOff x="0" y="0"/>
          <a:chExt cx="0" cy="0"/>
        </a:xfrm>
      </p:grpSpPr>
      <p:sp>
        <p:nvSpPr>
          <p:cNvPr id="18" name="Прямоугольник 8">
            <a:extLst>
              <a:ext uri="{FF2B5EF4-FFF2-40B4-BE49-F238E27FC236}">
                <a16:creationId xmlns:a16="http://schemas.microsoft.com/office/drawing/2014/main" id="{51FE957B-DC2F-C645-B3B8-38BE13F474AD}"/>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5" y="1262285"/>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5" y="2178049"/>
            <a:ext cx="2513223" cy="2513223"/>
          </a:xfrm>
          <a:prstGeom prst="rect">
            <a:avLst/>
          </a:prstGeom>
        </p:spPr>
        <p:txBody>
          <a:bodyPr/>
          <a:lstStyle/>
          <a:p>
            <a:endParaRPr lang="en-US"/>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3280292" y="2172388"/>
            <a:ext cx="2513223" cy="2513223"/>
          </a:xfrm>
          <a:prstGeom prst="rect">
            <a:avLst/>
          </a:prstGeom>
        </p:spPr>
        <p:txBody>
          <a:bodyPr/>
          <a:lstStyle/>
          <a:p>
            <a:endParaRPr lang="en-US"/>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6096000" y="2172388"/>
            <a:ext cx="2513223" cy="2513223"/>
          </a:xfrm>
          <a:prstGeom prst="rect">
            <a:avLst/>
          </a:prstGeom>
        </p:spPr>
        <p:txBody>
          <a:bodyPr/>
          <a:lstStyle/>
          <a:p>
            <a:endParaRPr lang="en-US"/>
          </a:p>
        </p:txBody>
      </p:sp>
      <p:sp>
        <p:nvSpPr>
          <p:cNvPr id="5" name="Text Placeholder 4">
            <a:extLst>
              <a:ext uri="{FF2B5EF4-FFF2-40B4-BE49-F238E27FC236}">
                <a16:creationId xmlns:a16="http://schemas.microsoft.com/office/drawing/2014/main" id="{7467F390-2DFF-744F-B88F-0E97162C00A6}"/>
              </a:ext>
            </a:extLst>
          </p:cNvPr>
          <p:cNvSpPr>
            <a:spLocks noGrp="1"/>
          </p:cNvSpPr>
          <p:nvPr>
            <p:ph type="body" sz="quarter" idx="13" hasCustomPrompt="1"/>
          </p:nvPr>
        </p:nvSpPr>
        <p:spPr>
          <a:xfrm>
            <a:off x="464585" y="4988521"/>
            <a:ext cx="251267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p:nvPr>
        </p:nvSpPr>
        <p:spPr>
          <a:xfrm>
            <a:off x="8911708" y="2172388"/>
            <a:ext cx="2513223" cy="2513223"/>
          </a:xfrm>
          <a:prstGeom prst="rect">
            <a:avLst/>
          </a:prstGeom>
        </p:spPr>
        <p:txBody>
          <a:bodyPr/>
          <a:lstStyle/>
          <a:p>
            <a:endParaRPr lang="en-US"/>
          </a:p>
        </p:txBody>
      </p:sp>
      <p:sp>
        <p:nvSpPr>
          <p:cNvPr id="15" name="Text Placeholder 4">
            <a:extLst>
              <a:ext uri="{FF2B5EF4-FFF2-40B4-BE49-F238E27FC236}">
                <a16:creationId xmlns:a16="http://schemas.microsoft.com/office/drawing/2014/main" id="{D01B8C1E-737F-A740-B096-E01D3482F388}"/>
              </a:ext>
            </a:extLst>
          </p:cNvPr>
          <p:cNvSpPr>
            <a:spLocks noGrp="1"/>
          </p:cNvSpPr>
          <p:nvPr>
            <p:ph type="body" sz="quarter" idx="15" hasCustomPrompt="1"/>
          </p:nvPr>
        </p:nvSpPr>
        <p:spPr>
          <a:xfrm>
            <a:off x="3280292" y="4988521"/>
            <a:ext cx="251267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6" name="Text Placeholder 4">
            <a:extLst>
              <a:ext uri="{FF2B5EF4-FFF2-40B4-BE49-F238E27FC236}">
                <a16:creationId xmlns:a16="http://schemas.microsoft.com/office/drawing/2014/main" id="{E2E678A4-D6E3-A847-8B5D-7850F16E0156}"/>
              </a:ext>
            </a:extLst>
          </p:cNvPr>
          <p:cNvSpPr>
            <a:spLocks noGrp="1"/>
          </p:cNvSpPr>
          <p:nvPr>
            <p:ph type="body" sz="quarter" idx="16" hasCustomPrompt="1"/>
          </p:nvPr>
        </p:nvSpPr>
        <p:spPr>
          <a:xfrm>
            <a:off x="6096000" y="4977199"/>
            <a:ext cx="251267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7" name="Text Placeholder 4">
            <a:extLst>
              <a:ext uri="{FF2B5EF4-FFF2-40B4-BE49-F238E27FC236}">
                <a16:creationId xmlns:a16="http://schemas.microsoft.com/office/drawing/2014/main" id="{D29EFBF3-4EFE-CC47-A427-3108309CFBA1}"/>
              </a:ext>
            </a:extLst>
          </p:cNvPr>
          <p:cNvSpPr>
            <a:spLocks noGrp="1"/>
          </p:cNvSpPr>
          <p:nvPr>
            <p:ph type="body" sz="quarter" idx="17" hasCustomPrompt="1"/>
          </p:nvPr>
        </p:nvSpPr>
        <p:spPr>
          <a:xfrm>
            <a:off x="8911708" y="4977199"/>
            <a:ext cx="251267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C85215F9-06FE-B026-AAD1-9E8E0B9DDE7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27713429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ive images with text">
    <p:spTree>
      <p:nvGrpSpPr>
        <p:cNvPr id="1" name=""/>
        <p:cNvGrpSpPr/>
        <p:nvPr/>
      </p:nvGrpSpPr>
      <p:grpSpPr>
        <a:xfrm>
          <a:off x="0" y="0"/>
          <a:ext cx="0" cy="0"/>
          <a:chOff x="0" y="0"/>
          <a:chExt cx="0" cy="0"/>
        </a:xfrm>
      </p:grpSpPr>
      <p:sp>
        <p:nvSpPr>
          <p:cNvPr id="23" name="Прямоугольник 8">
            <a:extLst>
              <a:ext uri="{FF2B5EF4-FFF2-40B4-BE49-F238E27FC236}">
                <a16:creationId xmlns:a16="http://schemas.microsoft.com/office/drawing/2014/main" id="{0468ACB1-684A-B440-8C87-363567574C25}"/>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5" y="1262285"/>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6" y="2232024"/>
            <a:ext cx="2236307" cy="2236307"/>
          </a:xfrm>
          <a:prstGeom prst="rect">
            <a:avLst/>
          </a:prstGeom>
        </p:spPr>
        <p:txBody>
          <a:bodyPr/>
          <a:lstStyle/>
          <a:p>
            <a:endParaRPr lang="en-US"/>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2700893" y="2234206"/>
            <a:ext cx="2236307" cy="2236307"/>
          </a:xfrm>
          <a:prstGeom prst="rect">
            <a:avLst/>
          </a:prstGeom>
        </p:spPr>
        <p:txBody>
          <a:bodyPr/>
          <a:lstStyle/>
          <a:p>
            <a:endParaRPr lang="en-US"/>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4937200" y="2234206"/>
            <a:ext cx="2236307" cy="2236307"/>
          </a:xfrm>
          <a:prstGeom prst="rect">
            <a:avLst/>
          </a:prstGeom>
        </p:spPr>
        <p:txBody>
          <a:bodyPr/>
          <a:lstStyle/>
          <a:p>
            <a:endParaRPr lang="en-US"/>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p:nvPr>
        </p:nvSpPr>
        <p:spPr>
          <a:xfrm>
            <a:off x="7173507" y="2234205"/>
            <a:ext cx="2236307" cy="2236307"/>
          </a:xfrm>
          <a:prstGeom prst="rect">
            <a:avLst/>
          </a:prstGeom>
        </p:spPr>
        <p:txBody>
          <a:bodyPr/>
          <a:lstStyle/>
          <a:p>
            <a:endParaRPr lang="en-US"/>
          </a:p>
        </p:txBody>
      </p:sp>
      <p:sp>
        <p:nvSpPr>
          <p:cNvPr id="20" name="Picture Placeholder 5">
            <a:extLst>
              <a:ext uri="{FF2B5EF4-FFF2-40B4-BE49-F238E27FC236}">
                <a16:creationId xmlns:a16="http://schemas.microsoft.com/office/drawing/2014/main" id="{1B9720C8-8364-094D-952C-D5BB3DC3CC6D}"/>
              </a:ext>
              <a:ext uri="{C183D7F6-B498-43B3-948B-1728B52AA6E4}">
                <adec:decorative xmlns:adec="http://schemas.microsoft.com/office/drawing/2017/decorative" val="1"/>
              </a:ext>
            </a:extLst>
          </p:cNvPr>
          <p:cNvSpPr>
            <a:spLocks noGrp="1"/>
          </p:cNvSpPr>
          <p:nvPr>
            <p:ph type="pic" sz="quarter" idx="15"/>
          </p:nvPr>
        </p:nvSpPr>
        <p:spPr>
          <a:xfrm>
            <a:off x="9409814" y="2234207"/>
            <a:ext cx="2236307" cy="2236307"/>
          </a:xfrm>
          <a:prstGeom prst="rect">
            <a:avLst/>
          </a:prstGeom>
        </p:spPr>
        <p:txBody>
          <a:bodyPr/>
          <a:lstStyle/>
          <a:p>
            <a:endParaRPr lang="en-US"/>
          </a:p>
        </p:txBody>
      </p:sp>
      <p:sp>
        <p:nvSpPr>
          <p:cNvPr id="3" name="Text Placeholder 2">
            <a:extLst>
              <a:ext uri="{FF2B5EF4-FFF2-40B4-BE49-F238E27FC236}">
                <a16:creationId xmlns:a16="http://schemas.microsoft.com/office/drawing/2014/main" id="{66159D91-E918-8C46-81FB-F22C85143206}"/>
              </a:ext>
            </a:extLst>
          </p:cNvPr>
          <p:cNvSpPr>
            <a:spLocks noGrp="1"/>
          </p:cNvSpPr>
          <p:nvPr>
            <p:ph type="body" sz="quarter" idx="16" hasCustomPrompt="1"/>
          </p:nvPr>
        </p:nvSpPr>
        <p:spPr>
          <a:xfrm>
            <a:off x="465138" y="4813300"/>
            <a:ext cx="5460533" cy="1112838"/>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a:lvl2pPr>
          </a:lstStyle>
          <a:p>
            <a:pPr lvl="0"/>
            <a:r>
              <a:rPr lang="en-GB" dirty="0"/>
              <a:t>Click to add your text here</a:t>
            </a:r>
            <a:endParaRPr lang="en-US" dirty="0"/>
          </a:p>
        </p:txBody>
      </p:sp>
      <p:sp>
        <p:nvSpPr>
          <p:cNvPr id="22" name="Text Placeholder 2">
            <a:extLst>
              <a:ext uri="{FF2B5EF4-FFF2-40B4-BE49-F238E27FC236}">
                <a16:creationId xmlns:a16="http://schemas.microsoft.com/office/drawing/2014/main" id="{6A8D4919-0684-4047-B6CC-81AECF3B7499}"/>
              </a:ext>
            </a:extLst>
          </p:cNvPr>
          <p:cNvSpPr>
            <a:spLocks noGrp="1"/>
          </p:cNvSpPr>
          <p:nvPr>
            <p:ph type="body" sz="quarter" idx="17" hasCustomPrompt="1"/>
          </p:nvPr>
        </p:nvSpPr>
        <p:spPr>
          <a:xfrm>
            <a:off x="6185588" y="4813300"/>
            <a:ext cx="5460533" cy="1112838"/>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a:lvl2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BFEFE7F0-EC3F-5B99-19CA-CEE8686714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364340633"/>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images with text">
    <p:spTree>
      <p:nvGrpSpPr>
        <p:cNvPr id="1" name=""/>
        <p:cNvGrpSpPr/>
        <p:nvPr/>
      </p:nvGrpSpPr>
      <p:grpSpPr>
        <a:xfrm>
          <a:off x="0" y="0"/>
          <a:ext cx="0" cy="0"/>
          <a:chOff x="0" y="0"/>
          <a:chExt cx="0" cy="0"/>
        </a:xfrm>
      </p:grpSpPr>
      <p:sp>
        <p:nvSpPr>
          <p:cNvPr id="12" name="Прямоугольник 8">
            <a:extLst>
              <a:ext uri="{FF2B5EF4-FFF2-40B4-BE49-F238E27FC236}">
                <a16:creationId xmlns:a16="http://schemas.microsoft.com/office/drawing/2014/main" id="{0A176429-81A5-6B4D-8C6A-2CE230732199}"/>
              </a:ext>
              <a:ext uri="{C183D7F6-B498-43B3-948B-1728B52AA6E4}">
                <adec:decorative xmlns:adec="http://schemas.microsoft.com/office/drawing/2017/decorative" val="1"/>
              </a:ext>
            </a:extLst>
          </p:cNvPr>
          <p:cNvSpPr/>
          <p:nvPr userDrawn="1"/>
        </p:nvSpPr>
        <p:spPr>
          <a:xfrm>
            <a:off x="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34767"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34767" y="2178049"/>
            <a:ext cx="5194633" cy="3074435"/>
          </a:xfrm>
          <a:prstGeom prst="rect">
            <a:avLst/>
          </a:prstGeom>
        </p:spPr>
        <p:txBody>
          <a:bodyPr/>
          <a:lstStyle/>
          <a:p>
            <a:endParaRPr lang="en-US"/>
          </a:p>
        </p:txBody>
      </p:sp>
      <p:sp>
        <p:nvSpPr>
          <p:cNvPr id="11" name="Picture Placeholder 5">
            <a:extLst>
              <a:ext uri="{FF2B5EF4-FFF2-40B4-BE49-F238E27FC236}">
                <a16:creationId xmlns:a16="http://schemas.microsoft.com/office/drawing/2014/main" id="{EC98B0A4-A0E3-1F44-84CC-189A56C2C365}"/>
              </a:ext>
              <a:ext uri="{C183D7F6-B498-43B3-948B-1728B52AA6E4}">
                <adec:decorative xmlns:adec="http://schemas.microsoft.com/office/drawing/2017/decorative" val="1"/>
              </a:ext>
            </a:extLst>
          </p:cNvPr>
          <p:cNvSpPr>
            <a:spLocks noGrp="1"/>
          </p:cNvSpPr>
          <p:nvPr>
            <p:ph type="pic" sz="quarter" idx="11"/>
          </p:nvPr>
        </p:nvSpPr>
        <p:spPr>
          <a:xfrm>
            <a:off x="6268496" y="2178049"/>
            <a:ext cx="5194633" cy="3074435"/>
          </a:xfrm>
          <a:prstGeom prst="rect">
            <a:avLst/>
          </a:prstGeom>
        </p:spPr>
        <p:txBody>
          <a:bodyPr/>
          <a:lstStyle/>
          <a:p>
            <a:endParaRPr lang="en-US"/>
          </a:p>
        </p:txBody>
      </p:sp>
      <p:sp>
        <p:nvSpPr>
          <p:cNvPr id="4" name="Text Placeholder 3">
            <a:extLst>
              <a:ext uri="{FF2B5EF4-FFF2-40B4-BE49-F238E27FC236}">
                <a16:creationId xmlns:a16="http://schemas.microsoft.com/office/drawing/2014/main" id="{6CFC0AC0-0366-0144-8813-E59F04936888}"/>
              </a:ext>
            </a:extLst>
          </p:cNvPr>
          <p:cNvSpPr>
            <a:spLocks noGrp="1"/>
          </p:cNvSpPr>
          <p:nvPr>
            <p:ph type="body" sz="quarter" idx="12" hasCustomPrompt="1"/>
          </p:nvPr>
        </p:nvSpPr>
        <p:spPr>
          <a:xfrm>
            <a:off x="434767" y="5580301"/>
            <a:ext cx="5194300" cy="319087"/>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0" name="Text Placeholder 3">
            <a:extLst>
              <a:ext uri="{FF2B5EF4-FFF2-40B4-BE49-F238E27FC236}">
                <a16:creationId xmlns:a16="http://schemas.microsoft.com/office/drawing/2014/main" id="{0859CCFA-B432-924C-A742-52748A288887}"/>
              </a:ext>
            </a:extLst>
          </p:cNvPr>
          <p:cNvSpPr>
            <a:spLocks noGrp="1"/>
          </p:cNvSpPr>
          <p:nvPr>
            <p:ph type="body" sz="quarter" idx="13" hasCustomPrompt="1"/>
          </p:nvPr>
        </p:nvSpPr>
        <p:spPr>
          <a:xfrm>
            <a:off x="6268829" y="5580300"/>
            <a:ext cx="5194300" cy="319087"/>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08939B5A-30BB-A01C-2730-D6307CFC86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286322217"/>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ultiple logo slide">
    <p:spTree>
      <p:nvGrpSpPr>
        <p:cNvPr id="1" name=""/>
        <p:cNvGrpSpPr/>
        <p:nvPr/>
      </p:nvGrpSpPr>
      <p:grpSpPr>
        <a:xfrm>
          <a:off x="0" y="0"/>
          <a:ext cx="0" cy="0"/>
          <a:chOff x="0" y="0"/>
          <a:chExt cx="0" cy="0"/>
        </a:xfrm>
      </p:grpSpPr>
      <p:sp>
        <p:nvSpPr>
          <p:cNvPr id="2" name="Прямоугольник 8">
            <a:extLst>
              <a:ext uri="{FF2B5EF4-FFF2-40B4-BE49-F238E27FC236}">
                <a16:creationId xmlns:a16="http://schemas.microsoft.com/office/drawing/2014/main" id="{15C5DC0F-2F5E-8AA2-EDFF-C0FD557AD6EE}"/>
              </a:ext>
              <a:ext uri="{C183D7F6-B498-43B3-948B-1728B52AA6E4}">
                <adec:decorative xmlns:adec="http://schemas.microsoft.com/office/drawing/2017/decorative" val="1"/>
              </a:ext>
            </a:extLst>
          </p:cNvPr>
          <p:cNvSpPr/>
          <p:nvPr userDrawn="1"/>
        </p:nvSpPr>
        <p:spPr>
          <a:xfrm>
            <a:off x="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5" y="1262285"/>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hasCustomPrompt="1"/>
          </p:nvPr>
        </p:nvSpPr>
        <p:spPr>
          <a:xfrm>
            <a:off x="464586" y="2178050"/>
            <a:ext cx="1424987" cy="1424987"/>
          </a:xfrm>
          <a:prstGeom prst="rect">
            <a:avLst/>
          </a:prstGeom>
        </p:spPr>
        <p:txBody>
          <a:bodyPr/>
          <a:lstStyle>
            <a:lvl1pPr marL="0" indent="0">
              <a:buNone/>
              <a:defRPr/>
            </a:lvl1pPr>
          </a:lstStyle>
          <a:p>
            <a:r>
              <a:rPr lang="en-US" dirty="0"/>
              <a:t>Logo</a:t>
            </a:r>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hasCustomPrompt="1"/>
          </p:nvPr>
        </p:nvSpPr>
        <p:spPr>
          <a:xfrm>
            <a:off x="4200932" y="2180561"/>
            <a:ext cx="1424987" cy="1424987"/>
          </a:xfrm>
          <a:prstGeom prst="rect">
            <a:avLst/>
          </a:prstGeom>
        </p:spPr>
        <p:txBody>
          <a:bodyPr/>
          <a:lstStyle>
            <a:lvl1pPr marL="0" indent="0">
              <a:buNone/>
              <a:defRPr/>
            </a:lvl1pPr>
          </a:lstStyle>
          <a:p>
            <a:r>
              <a:rPr lang="en-US" dirty="0"/>
              <a:t>Logo</a:t>
            </a:r>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hasCustomPrompt="1"/>
          </p:nvPr>
        </p:nvSpPr>
        <p:spPr>
          <a:xfrm>
            <a:off x="6069105" y="2180561"/>
            <a:ext cx="1424987" cy="1424987"/>
          </a:xfrm>
          <a:prstGeom prst="rect">
            <a:avLst/>
          </a:prstGeom>
        </p:spPr>
        <p:txBody>
          <a:bodyPr/>
          <a:lstStyle>
            <a:lvl1pPr marL="0" indent="0">
              <a:buNone/>
              <a:defRPr/>
            </a:lvl1pPr>
          </a:lstStyle>
          <a:p>
            <a:r>
              <a:rPr lang="en-US" dirty="0"/>
              <a:t>Logo</a:t>
            </a:r>
          </a:p>
        </p:txBody>
      </p:sp>
      <p:sp>
        <p:nvSpPr>
          <p:cNvPr id="14" name="Picture Placeholder 5">
            <a:extLst>
              <a:ext uri="{FF2B5EF4-FFF2-40B4-BE49-F238E27FC236}">
                <a16:creationId xmlns:a16="http://schemas.microsoft.com/office/drawing/2014/main" id="{A1FBCC91-167F-174E-A8A6-1AEFAC8E3D90}"/>
              </a:ext>
              <a:ext uri="{C183D7F6-B498-43B3-948B-1728B52AA6E4}">
                <adec:decorative xmlns:adec="http://schemas.microsoft.com/office/drawing/2017/decorative" val="1"/>
              </a:ext>
            </a:extLst>
          </p:cNvPr>
          <p:cNvSpPr>
            <a:spLocks noGrp="1"/>
          </p:cNvSpPr>
          <p:nvPr>
            <p:ph type="pic" sz="quarter" idx="15" hasCustomPrompt="1"/>
          </p:nvPr>
        </p:nvSpPr>
        <p:spPr>
          <a:xfrm>
            <a:off x="7937278" y="2180561"/>
            <a:ext cx="1424987" cy="1424987"/>
          </a:xfrm>
          <a:prstGeom prst="rect">
            <a:avLst/>
          </a:prstGeom>
        </p:spPr>
        <p:txBody>
          <a:bodyPr/>
          <a:lstStyle>
            <a:lvl1pPr marL="0" indent="0">
              <a:buNone/>
              <a:defRPr/>
            </a:lvl1pPr>
          </a:lstStyle>
          <a:p>
            <a:r>
              <a:rPr lang="en-US" dirty="0"/>
              <a:t>Logo</a:t>
            </a:r>
          </a:p>
        </p:txBody>
      </p:sp>
      <p:sp>
        <p:nvSpPr>
          <p:cNvPr id="19" name="Picture Placeholder 5">
            <a:extLst>
              <a:ext uri="{FF2B5EF4-FFF2-40B4-BE49-F238E27FC236}">
                <a16:creationId xmlns:a16="http://schemas.microsoft.com/office/drawing/2014/main" id="{18B2014B-7BC8-0B40-865F-DE303BA6585C}"/>
              </a:ext>
              <a:ext uri="{C183D7F6-B498-43B3-948B-1728B52AA6E4}">
                <adec:decorative xmlns:adec="http://schemas.microsoft.com/office/drawing/2017/decorative" val="1"/>
              </a:ext>
            </a:extLst>
          </p:cNvPr>
          <p:cNvSpPr>
            <a:spLocks noGrp="1"/>
          </p:cNvSpPr>
          <p:nvPr>
            <p:ph type="pic" sz="quarter" idx="16" hasCustomPrompt="1"/>
          </p:nvPr>
        </p:nvSpPr>
        <p:spPr>
          <a:xfrm>
            <a:off x="9805451" y="2180561"/>
            <a:ext cx="1424987" cy="1424987"/>
          </a:xfrm>
          <a:prstGeom prst="rect">
            <a:avLst/>
          </a:prstGeom>
        </p:spPr>
        <p:txBody>
          <a:bodyPr/>
          <a:lstStyle>
            <a:lvl1pPr marL="0" indent="0">
              <a:buNone/>
              <a:defRPr/>
            </a:lvl1pPr>
          </a:lstStyle>
          <a:p>
            <a:r>
              <a:rPr lang="en-US" dirty="0"/>
              <a:t>Logo</a:t>
            </a:r>
          </a:p>
        </p:txBody>
      </p:sp>
      <p:sp>
        <p:nvSpPr>
          <p:cNvPr id="20" name="Picture Placeholder 5">
            <a:extLst>
              <a:ext uri="{FF2B5EF4-FFF2-40B4-BE49-F238E27FC236}">
                <a16:creationId xmlns:a16="http://schemas.microsoft.com/office/drawing/2014/main" id="{A42AE922-E20A-744C-84E2-518ECDE24198}"/>
              </a:ext>
              <a:ext uri="{C183D7F6-B498-43B3-948B-1728B52AA6E4}">
                <adec:decorative xmlns:adec="http://schemas.microsoft.com/office/drawing/2017/decorative" val="1"/>
              </a:ext>
            </a:extLst>
          </p:cNvPr>
          <p:cNvSpPr>
            <a:spLocks noGrp="1"/>
          </p:cNvSpPr>
          <p:nvPr>
            <p:ph type="pic" sz="quarter" idx="17" hasCustomPrompt="1"/>
          </p:nvPr>
        </p:nvSpPr>
        <p:spPr>
          <a:xfrm>
            <a:off x="464585" y="3947216"/>
            <a:ext cx="1424987" cy="1424987"/>
          </a:xfrm>
          <a:prstGeom prst="rect">
            <a:avLst/>
          </a:prstGeom>
        </p:spPr>
        <p:txBody>
          <a:bodyPr/>
          <a:lstStyle>
            <a:lvl1pPr marL="0" indent="0">
              <a:buNone/>
              <a:defRPr/>
            </a:lvl1pPr>
          </a:lstStyle>
          <a:p>
            <a:r>
              <a:rPr lang="en-US" dirty="0"/>
              <a:t>Logo</a:t>
            </a:r>
          </a:p>
        </p:txBody>
      </p:sp>
      <p:sp>
        <p:nvSpPr>
          <p:cNvPr id="21" name="Picture Placeholder 5">
            <a:extLst>
              <a:ext uri="{FF2B5EF4-FFF2-40B4-BE49-F238E27FC236}">
                <a16:creationId xmlns:a16="http://schemas.microsoft.com/office/drawing/2014/main" id="{CCEA9B6A-827F-2441-98C9-641038AE25E6}"/>
              </a:ext>
              <a:ext uri="{C183D7F6-B498-43B3-948B-1728B52AA6E4}">
                <adec:decorative xmlns:adec="http://schemas.microsoft.com/office/drawing/2017/decorative" val="1"/>
              </a:ext>
            </a:extLst>
          </p:cNvPr>
          <p:cNvSpPr>
            <a:spLocks noGrp="1"/>
          </p:cNvSpPr>
          <p:nvPr>
            <p:ph type="pic" sz="quarter" idx="18" hasCustomPrompt="1"/>
          </p:nvPr>
        </p:nvSpPr>
        <p:spPr>
          <a:xfrm>
            <a:off x="2332758" y="3941555"/>
            <a:ext cx="1424987" cy="1424987"/>
          </a:xfrm>
          <a:prstGeom prst="rect">
            <a:avLst/>
          </a:prstGeom>
        </p:spPr>
        <p:txBody>
          <a:bodyPr/>
          <a:lstStyle>
            <a:lvl1pPr marL="0" indent="0">
              <a:buNone/>
              <a:defRPr/>
            </a:lvl1pPr>
          </a:lstStyle>
          <a:p>
            <a:r>
              <a:rPr lang="en-US" dirty="0"/>
              <a:t>Logo</a:t>
            </a:r>
          </a:p>
        </p:txBody>
      </p:sp>
      <p:sp>
        <p:nvSpPr>
          <p:cNvPr id="22" name="Picture Placeholder 5">
            <a:extLst>
              <a:ext uri="{FF2B5EF4-FFF2-40B4-BE49-F238E27FC236}">
                <a16:creationId xmlns:a16="http://schemas.microsoft.com/office/drawing/2014/main" id="{B5D2A66B-93CD-0049-A7AF-6B6124A74D34}"/>
              </a:ext>
              <a:ext uri="{C183D7F6-B498-43B3-948B-1728B52AA6E4}">
                <adec:decorative xmlns:adec="http://schemas.microsoft.com/office/drawing/2017/decorative" val="1"/>
              </a:ext>
            </a:extLst>
          </p:cNvPr>
          <p:cNvSpPr>
            <a:spLocks noGrp="1"/>
          </p:cNvSpPr>
          <p:nvPr>
            <p:ph type="pic" sz="quarter" idx="19" hasCustomPrompt="1"/>
          </p:nvPr>
        </p:nvSpPr>
        <p:spPr>
          <a:xfrm>
            <a:off x="4200931" y="3949727"/>
            <a:ext cx="1424987" cy="1424987"/>
          </a:xfrm>
          <a:prstGeom prst="rect">
            <a:avLst/>
          </a:prstGeom>
        </p:spPr>
        <p:txBody>
          <a:bodyPr/>
          <a:lstStyle>
            <a:lvl1pPr marL="0" indent="0">
              <a:buNone/>
              <a:defRPr/>
            </a:lvl1pPr>
          </a:lstStyle>
          <a:p>
            <a:r>
              <a:rPr lang="en-US" dirty="0"/>
              <a:t>Logo</a:t>
            </a:r>
          </a:p>
        </p:txBody>
      </p:sp>
      <p:sp>
        <p:nvSpPr>
          <p:cNvPr id="23" name="Picture Placeholder 5">
            <a:extLst>
              <a:ext uri="{FF2B5EF4-FFF2-40B4-BE49-F238E27FC236}">
                <a16:creationId xmlns:a16="http://schemas.microsoft.com/office/drawing/2014/main" id="{B1149AC7-DA38-594B-9391-77A3DC88AF80}"/>
              </a:ext>
              <a:ext uri="{C183D7F6-B498-43B3-948B-1728B52AA6E4}">
                <adec:decorative xmlns:adec="http://schemas.microsoft.com/office/drawing/2017/decorative" val="1"/>
              </a:ext>
            </a:extLst>
          </p:cNvPr>
          <p:cNvSpPr>
            <a:spLocks noGrp="1"/>
          </p:cNvSpPr>
          <p:nvPr>
            <p:ph type="pic" sz="quarter" idx="20" hasCustomPrompt="1"/>
          </p:nvPr>
        </p:nvSpPr>
        <p:spPr>
          <a:xfrm>
            <a:off x="6069104" y="3949727"/>
            <a:ext cx="1424987" cy="1424987"/>
          </a:xfrm>
          <a:prstGeom prst="rect">
            <a:avLst/>
          </a:prstGeom>
        </p:spPr>
        <p:txBody>
          <a:bodyPr/>
          <a:lstStyle>
            <a:lvl1pPr marL="0" indent="0">
              <a:buNone/>
              <a:defRPr/>
            </a:lvl1pPr>
          </a:lstStyle>
          <a:p>
            <a:r>
              <a:rPr lang="en-US" dirty="0"/>
              <a:t>Logo</a:t>
            </a:r>
          </a:p>
        </p:txBody>
      </p:sp>
      <p:sp>
        <p:nvSpPr>
          <p:cNvPr id="24" name="Picture Placeholder 5">
            <a:extLst>
              <a:ext uri="{FF2B5EF4-FFF2-40B4-BE49-F238E27FC236}">
                <a16:creationId xmlns:a16="http://schemas.microsoft.com/office/drawing/2014/main" id="{3CE59067-057C-AB46-BE60-2EA853E323F1}"/>
              </a:ext>
              <a:ext uri="{C183D7F6-B498-43B3-948B-1728B52AA6E4}">
                <adec:decorative xmlns:adec="http://schemas.microsoft.com/office/drawing/2017/decorative" val="1"/>
              </a:ext>
            </a:extLst>
          </p:cNvPr>
          <p:cNvSpPr>
            <a:spLocks noGrp="1"/>
          </p:cNvSpPr>
          <p:nvPr>
            <p:ph type="pic" sz="quarter" idx="21" hasCustomPrompt="1"/>
          </p:nvPr>
        </p:nvSpPr>
        <p:spPr>
          <a:xfrm>
            <a:off x="7937277" y="3949727"/>
            <a:ext cx="1424987" cy="1424987"/>
          </a:xfrm>
          <a:prstGeom prst="rect">
            <a:avLst/>
          </a:prstGeom>
        </p:spPr>
        <p:txBody>
          <a:bodyPr/>
          <a:lstStyle>
            <a:lvl1pPr marL="0" indent="0">
              <a:buNone/>
              <a:defRPr/>
            </a:lvl1pPr>
          </a:lstStyle>
          <a:p>
            <a:r>
              <a:rPr lang="en-US" dirty="0"/>
              <a:t>Logo</a:t>
            </a:r>
          </a:p>
        </p:txBody>
      </p:sp>
      <p:sp>
        <p:nvSpPr>
          <p:cNvPr id="25" name="Picture Placeholder 5">
            <a:extLst>
              <a:ext uri="{FF2B5EF4-FFF2-40B4-BE49-F238E27FC236}">
                <a16:creationId xmlns:a16="http://schemas.microsoft.com/office/drawing/2014/main" id="{AA4C0EA4-6DE1-6142-835A-1288D6233FE2}"/>
              </a:ext>
              <a:ext uri="{C183D7F6-B498-43B3-948B-1728B52AA6E4}">
                <adec:decorative xmlns:adec="http://schemas.microsoft.com/office/drawing/2017/decorative" val="1"/>
              </a:ext>
            </a:extLst>
          </p:cNvPr>
          <p:cNvSpPr>
            <a:spLocks noGrp="1"/>
          </p:cNvSpPr>
          <p:nvPr>
            <p:ph type="pic" sz="quarter" idx="22" hasCustomPrompt="1"/>
          </p:nvPr>
        </p:nvSpPr>
        <p:spPr>
          <a:xfrm>
            <a:off x="9805450" y="3949727"/>
            <a:ext cx="1424987" cy="1424987"/>
          </a:xfrm>
          <a:prstGeom prst="rect">
            <a:avLst/>
          </a:prstGeom>
        </p:spPr>
        <p:txBody>
          <a:bodyPr/>
          <a:lstStyle>
            <a:lvl1pPr marL="0" indent="0">
              <a:buNone/>
              <a:defRPr/>
            </a:lvl1pPr>
          </a:lstStyle>
          <a:p>
            <a:r>
              <a:rPr lang="en-US" dirty="0"/>
              <a:t>Logo</a:t>
            </a:r>
          </a:p>
        </p:txBody>
      </p:sp>
      <p:sp>
        <p:nvSpPr>
          <p:cNvPr id="26" name="Picture Placeholder 5">
            <a:extLst>
              <a:ext uri="{FF2B5EF4-FFF2-40B4-BE49-F238E27FC236}">
                <a16:creationId xmlns:a16="http://schemas.microsoft.com/office/drawing/2014/main" id="{83711FC0-E14E-D440-B2BE-78D39D340C41}"/>
              </a:ext>
              <a:ext uri="{C183D7F6-B498-43B3-948B-1728B52AA6E4}">
                <adec:decorative xmlns:adec="http://schemas.microsoft.com/office/drawing/2017/decorative" val="1"/>
              </a:ext>
            </a:extLst>
          </p:cNvPr>
          <p:cNvSpPr>
            <a:spLocks noGrp="1"/>
          </p:cNvSpPr>
          <p:nvPr>
            <p:ph type="pic" sz="quarter" idx="23" hasCustomPrompt="1"/>
          </p:nvPr>
        </p:nvSpPr>
        <p:spPr>
          <a:xfrm>
            <a:off x="2332758" y="2178050"/>
            <a:ext cx="1424987" cy="1424987"/>
          </a:xfrm>
          <a:prstGeom prst="rect">
            <a:avLst/>
          </a:prstGeom>
        </p:spPr>
        <p:txBody>
          <a:bodyPr/>
          <a:lstStyle>
            <a:lvl1pPr marL="0" indent="0">
              <a:buNone/>
              <a:defRPr/>
            </a:lvl1pPr>
          </a:lstStyle>
          <a:p>
            <a:r>
              <a:rPr lang="en-US" dirty="0"/>
              <a:t>Logo</a:t>
            </a:r>
          </a:p>
        </p:txBody>
      </p:sp>
      <p:pic>
        <p:nvPicPr>
          <p:cNvPr id="3" name="Picture 2" descr="University of Cambridge logo">
            <a:extLst>
              <a:ext uri="{FF2B5EF4-FFF2-40B4-BE49-F238E27FC236}">
                <a16:creationId xmlns:a16="http://schemas.microsoft.com/office/drawing/2014/main" id="{2206565F-19A9-F56A-E268-1A52118655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10360087"/>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with UoC logo">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2" name="Picture 1" descr="University of Cambridge logo">
            <a:extLst>
              <a:ext uri="{FF2B5EF4-FFF2-40B4-BE49-F238E27FC236}">
                <a16:creationId xmlns:a16="http://schemas.microsoft.com/office/drawing/2014/main" id="{FCD60810-8061-7E2E-9C5A-84F7D81FC8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572188396"/>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ive Icons on Circles with Text">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userDrawn="1"/>
        </p:nvSpPr>
        <p:spPr>
          <a:xfrm>
            <a:off x="0" y="2565"/>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Text Placeholder 2">
            <a:extLst>
              <a:ext uri="{FF2B5EF4-FFF2-40B4-BE49-F238E27FC236}">
                <a16:creationId xmlns:a16="http://schemas.microsoft.com/office/drawing/2014/main" id="{55025930-FE87-8940-A521-80DA1CD11870}"/>
              </a:ext>
            </a:extLst>
          </p:cNvPr>
          <p:cNvSpPr>
            <a:spLocks noGrp="1"/>
          </p:cNvSpPr>
          <p:nvPr>
            <p:ph type="body" sz="quarter" idx="10" hasCustomPrompt="1"/>
          </p:nvPr>
        </p:nvSpPr>
        <p:spPr>
          <a:xfrm>
            <a:off x="598055" y="4349840"/>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p:txBody>
      </p:sp>
      <p:sp>
        <p:nvSpPr>
          <p:cNvPr id="20" name="Text Placeholder 2">
            <a:extLst>
              <a:ext uri="{FF2B5EF4-FFF2-40B4-BE49-F238E27FC236}">
                <a16:creationId xmlns:a16="http://schemas.microsoft.com/office/drawing/2014/main" id="{6D631F0D-8D57-FC49-A915-F7EBEACC62C6}"/>
              </a:ext>
            </a:extLst>
          </p:cNvPr>
          <p:cNvSpPr>
            <a:spLocks noGrp="1"/>
          </p:cNvSpPr>
          <p:nvPr>
            <p:ph type="body" sz="quarter" idx="11" hasCustomPrompt="1"/>
          </p:nvPr>
        </p:nvSpPr>
        <p:spPr>
          <a:xfrm>
            <a:off x="2955284" y="433606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1" name="Text Placeholder 2">
            <a:extLst>
              <a:ext uri="{FF2B5EF4-FFF2-40B4-BE49-F238E27FC236}">
                <a16:creationId xmlns:a16="http://schemas.microsoft.com/office/drawing/2014/main" id="{5418BF70-E45B-A345-B77B-63EF4C27817A}"/>
              </a:ext>
            </a:extLst>
          </p:cNvPr>
          <p:cNvSpPr>
            <a:spLocks noGrp="1"/>
          </p:cNvSpPr>
          <p:nvPr>
            <p:ph type="body" sz="quarter" idx="12" hasCustomPrompt="1"/>
          </p:nvPr>
        </p:nvSpPr>
        <p:spPr>
          <a:xfrm>
            <a:off x="7704004" y="433606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2" name="Text Placeholder 2">
            <a:extLst>
              <a:ext uri="{FF2B5EF4-FFF2-40B4-BE49-F238E27FC236}">
                <a16:creationId xmlns:a16="http://schemas.microsoft.com/office/drawing/2014/main" id="{8AD74AF9-7F7B-8646-8ED6-E70E7B65C1E1}"/>
              </a:ext>
            </a:extLst>
          </p:cNvPr>
          <p:cNvSpPr>
            <a:spLocks noGrp="1"/>
          </p:cNvSpPr>
          <p:nvPr>
            <p:ph type="body" sz="quarter" idx="13" hasCustomPrompt="1"/>
          </p:nvPr>
        </p:nvSpPr>
        <p:spPr>
          <a:xfrm>
            <a:off x="10085732" y="433606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7" name="Text Placeholder 2">
            <a:extLst>
              <a:ext uri="{FF2B5EF4-FFF2-40B4-BE49-F238E27FC236}">
                <a16:creationId xmlns:a16="http://schemas.microsoft.com/office/drawing/2014/main" id="{1CB57C4D-4D34-6849-A54F-C386D598FAEF}"/>
              </a:ext>
            </a:extLst>
          </p:cNvPr>
          <p:cNvSpPr>
            <a:spLocks noGrp="1"/>
          </p:cNvSpPr>
          <p:nvPr>
            <p:ph type="body" sz="quarter" idx="14" hasCustomPrompt="1"/>
          </p:nvPr>
        </p:nvSpPr>
        <p:spPr>
          <a:xfrm>
            <a:off x="5301111" y="4359781"/>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7" name="Picture Placeholder 6">
            <a:extLst>
              <a:ext uri="{FF2B5EF4-FFF2-40B4-BE49-F238E27FC236}">
                <a16:creationId xmlns:a16="http://schemas.microsoft.com/office/drawing/2014/main" id="{65C895C2-681E-E843-A259-0511E554B554}"/>
              </a:ext>
              <a:ext uri="{C183D7F6-B498-43B3-948B-1728B52AA6E4}">
                <adec:decorative xmlns:adec="http://schemas.microsoft.com/office/drawing/2017/decorative" val="1"/>
              </a:ext>
            </a:extLst>
          </p:cNvPr>
          <p:cNvSpPr>
            <a:spLocks noGrp="1"/>
          </p:cNvSpPr>
          <p:nvPr>
            <p:ph type="pic" sz="quarter" idx="15" hasCustomPrompt="1"/>
          </p:nvPr>
        </p:nvSpPr>
        <p:spPr>
          <a:xfrm>
            <a:off x="713055" y="2443163"/>
            <a:ext cx="1350962" cy="1443037"/>
          </a:xfrm>
          <a:prstGeom prst="rect">
            <a:avLst/>
          </a:prstGeom>
        </p:spPr>
        <p:txBody>
          <a:bodyPr/>
          <a:lstStyle>
            <a:lvl1pPr marL="0" indent="0">
              <a:buNone/>
              <a:defRPr/>
            </a:lvl1pPr>
          </a:lstStyle>
          <a:p>
            <a:r>
              <a:rPr lang="en-US" dirty="0"/>
              <a:t>Icon</a:t>
            </a:r>
          </a:p>
        </p:txBody>
      </p:sp>
      <p:sp>
        <p:nvSpPr>
          <p:cNvPr id="28" name="Picture Placeholder 6">
            <a:extLst>
              <a:ext uri="{FF2B5EF4-FFF2-40B4-BE49-F238E27FC236}">
                <a16:creationId xmlns:a16="http://schemas.microsoft.com/office/drawing/2014/main" id="{C47E7ECE-48AB-6E48-8A9C-C8A99CB3A43F}"/>
              </a:ext>
              <a:ext uri="{C183D7F6-B498-43B3-948B-1728B52AA6E4}">
                <adec:decorative xmlns:adec="http://schemas.microsoft.com/office/drawing/2017/decorative" val="1"/>
              </a:ext>
            </a:extLst>
          </p:cNvPr>
          <p:cNvSpPr>
            <a:spLocks noGrp="1"/>
          </p:cNvSpPr>
          <p:nvPr>
            <p:ph type="pic" sz="quarter" idx="16" hasCustomPrompt="1"/>
          </p:nvPr>
        </p:nvSpPr>
        <p:spPr>
          <a:xfrm>
            <a:off x="3069585" y="2443163"/>
            <a:ext cx="1350962" cy="14430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9" name="Picture Placeholder 6">
            <a:extLst>
              <a:ext uri="{FF2B5EF4-FFF2-40B4-BE49-F238E27FC236}">
                <a16:creationId xmlns:a16="http://schemas.microsoft.com/office/drawing/2014/main" id="{CE9972EC-C9D6-8A48-835B-0E6B7875BCFE}"/>
              </a:ext>
              <a:ext uri="{C183D7F6-B498-43B3-948B-1728B52AA6E4}">
                <adec:decorative xmlns:adec="http://schemas.microsoft.com/office/drawing/2017/decorative" val="1"/>
              </a:ext>
            </a:extLst>
          </p:cNvPr>
          <p:cNvSpPr>
            <a:spLocks noGrp="1"/>
          </p:cNvSpPr>
          <p:nvPr>
            <p:ph type="pic" sz="quarter" idx="17" hasCustomPrompt="1"/>
          </p:nvPr>
        </p:nvSpPr>
        <p:spPr>
          <a:xfrm>
            <a:off x="5413741" y="2443163"/>
            <a:ext cx="1350962" cy="14430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0" name="Picture Placeholder 6">
            <a:extLst>
              <a:ext uri="{FF2B5EF4-FFF2-40B4-BE49-F238E27FC236}">
                <a16:creationId xmlns:a16="http://schemas.microsoft.com/office/drawing/2014/main" id="{EDE8649F-2920-9445-9CB4-612AECFD0FC3}"/>
              </a:ext>
              <a:ext uri="{C183D7F6-B498-43B3-948B-1728B52AA6E4}">
                <adec:decorative xmlns:adec="http://schemas.microsoft.com/office/drawing/2017/decorative" val="1"/>
              </a:ext>
            </a:extLst>
          </p:cNvPr>
          <p:cNvSpPr>
            <a:spLocks noGrp="1"/>
          </p:cNvSpPr>
          <p:nvPr>
            <p:ph type="pic" sz="quarter" idx="18" hasCustomPrompt="1"/>
          </p:nvPr>
        </p:nvSpPr>
        <p:spPr>
          <a:xfrm>
            <a:off x="7761154" y="2455195"/>
            <a:ext cx="1350962" cy="14430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1" name="Picture Placeholder 6">
            <a:extLst>
              <a:ext uri="{FF2B5EF4-FFF2-40B4-BE49-F238E27FC236}">
                <a16:creationId xmlns:a16="http://schemas.microsoft.com/office/drawing/2014/main" id="{677096CB-BEE8-E342-9743-F60CC1B37E2C}"/>
              </a:ext>
              <a:ext uri="{C183D7F6-B498-43B3-948B-1728B52AA6E4}">
                <adec:decorative xmlns:adec="http://schemas.microsoft.com/office/drawing/2017/decorative" val="1"/>
              </a:ext>
            </a:extLst>
          </p:cNvPr>
          <p:cNvSpPr>
            <a:spLocks noGrp="1"/>
          </p:cNvSpPr>
          <p:nvPr>
            <p:ph type="pic" sz="quarter" idx="19" hasCustomPrompt="1"/>
          </p:nvPr>
        </p:nvSpPr>
        <p:spPr>
          <a:xfrm>
            <a:off x="10113075" y="2455195"/>
            <a:ext cx="1350962" cy="14430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pic>
        <p:nvPicPr>
          <p:cNvPr id="2" name="Picture 1" descr="University of Cambridge logo">
            <a:extLst>
              <a:ext uri="{FF2B5EF4-FFF2-40B4-BE49-F238E27FC236}">
                <a16:creationId xmlns:a16="http://schemas.microsoft.com/office/drawing/2014/main" id="{359EAA0C-2A65-529A-9816-B98A655B5EF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830333814"/>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UoC_BrandTexture_SingleColour_RGB_UoC_SingleColour_LCB_Texture_CMYK.png">
            <a:extLst>
              <a:ext uri="{FF2B5EF4-FFF2-40B4-BE49-F238E27FC236}">
                <a16:creationId xmlns:a16="http://schemas.microsoft.com/office/drawing/2014/main" id="{4969E3D8-C1A4-3F24-6552-B3EABFB97DD7}"/>
              </a:ext>
              <a:ext uri="{C183D7F6-B498-43B3-948B-1728B52AA6E4}">
                <adec:decorative xmlns:adec="http://schemas.microsoft.com/office/drawing/2017/decorative" val="1"/>
              </a:ext>
            </a:extLst>
          </p:cNvPr>
          <p:cNvPicPr>
            <a:picLocks noChangeAspect="1"/>
          </p:cNvPicPr>
          <p:nvPr userDrawn="1"/>
        </p:nvPicPr>
        <p:blipFill>
          <a:blip r:embed="rId2"/>
          <a:srcRect l="28599" t="27112" r="59448" b="51648"/>
          <a:stretch>
            <a:fillRect/>
          </a:stretch>
        </p:blipFill>
        <p:spPr>
          <a:xfrm>
            <a:off x="9792760" y="2154883"/>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4" name="UoC_BrandTexture_SingleColour_RGB_UoC_SingleColour_CB_Texture_CMYK.png">
            <a:extLst>
              <a:ext uri="{FF2B5EF4-FFF2-40B4-BE49-F238E27FC236}">
                <a16:creationId xmlns:a16="http://schemas.microsoft.com/office/drawing/2014/main" id="{EAB626BC-4B96-A129-03AB-73175F876CBB}"/>
              </a:ext>
              <a:ext uri="{C183D7F6-B498-43B3-948B-1728B52AA6E4}">
                <adec:decorative xmlns:adec="http://schemas.microsoft.com/office/drawing/2017/decorative" val="1"/>
              </a:ext>
            </a:extLst>
          </p:cNvPr>
          <p:cNvPicPr>
            <a:picLocks noChangeAspect="1"/>
          </p:cNvPicPr>
          <p:nvPr userDrawn="1"/>
        </p:nvPicPr>
        <p:blipFill>
          <a:blip r:embed="rId3"/>
          <a:srcRect l="68485" t="40686" r="15253" b="30417"/>
          <a:stretch>
            <a:fillRect/>
          </a:stretch>
        </p:blipFill>
        <p:spPr>
          <a:xfrm>
            <a:off x="7461933" y="2180282"/>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5" name="UoC_BrandTexture_SingleColour_RGB_UoC_SingleColour_LCB_Texture_CMYK.png">
            <a:extLst>
              <a:ext uri="{FF2B5EF4-FFF2-40B4-BE49-F238E27FC236}">
                <a16:creationId xmlns:a16="http://schemas.microsoft.com/office/drawing/2014/main" id="{EC66AA2A-7A0A-2414-20A1-CD5C897D0971}"/>
              </a:ext>
              <a:ext uri="{C183D7F6-B498-43B3-948B-1728B52AA6E4}">
                <adec:decorative xmlns:adec="http://schemas.microsoft.com/office/drawing/2017/decorative" val="1"/>
              </a:ext>
            </a:extLst>
          </p:cNvPr>
          <p:cNvPicPr>
            <a:picLocks noChangeAspect="1"/>
          </p:cNvPicPr>
          <p:nvPr userDrawn="1"/>
        </p:nvPicPr>
        <p:blipFill>
          <a:blip r:embed="rId2"/>
          <a:srcRect l="23445" t="48894" r="56069" b="14702"/>
          <a:stretch>
            <a:fillRect/>
          </a:stretch>
        </p:blipFill>
        <p:spPr>
          <a:xfrm>
            <a:off x="5131106" y="2180282"/>
            <a:ext cx="1981738" cy="19689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6" name="UoC_BrandTexture_SingleColour_RGB_UoC_SingleColour_CB_Texture_CMYK.png">
            <a:extLst>
              <a:ext uri="{FF2B5EF4-FFF2-40B4-BE49-F238E27FC236}">
                <a16:creationId xmlns:a16="http://schemas.microsoft.com/office/drawing/2014/main" id="{EE71D3BB-EC73-E91E-A570-9567403E1E49}"/>
              </a:ext>
              <a:ext uri="{C183D7F6-B498-43B3-948B-1728B52AA6E4}">
                <adec:decorative xmlns:adec="http://schemas.microsoft.com/office/drawing/2017/decorative" val="1"/>
              </a:ext>
            </a:extLst>
          </p:cNvPr>
          <p:cNvPicPr>
            <a:picLocks noChangeAspect="1"/>
          </p:cNvPicPr>
          <p:nvPr userDrawn="1"/>
        </p:nvPicPr>
        <p:blipFill>
          <a:blip r:embed="rId3"/>
          <a:srcRect l="49862" t="50848" r="33876" b="20256"/>
          <a:stretch>
            <a:fillRect/>
          </a:stretch>
        </p:blipFill>
        <p:spPr>
          <a:xfrm>
            <a:off x="2800279" y="2167582"/>
            <a:ext cx="1981738"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7" name="UoC_BrandTexture_SingleColour_RGB_UoC_SingleColour_LCB_Texture_CMYK.png">
            <a:extLst>
              <a:ext uri="{FF2B5EF4-FFF2-40B4-BE49-F238E27FC236}">
                <a16:creationId xmlns:a16="http://schemas.microsoft.com/office/drawing/2014/main" id="{BBC5C7FD-00CB-70AD-BDE4-3496B9BF342B}"/>
              </a:ext>
              <a:ext uri="{C183D7F6-B498-43B3-948B-1728B52AA6E4}">
                <adec:decorative xmlns:adec="http://schemas.microsoft.com/office/drawing/2017/decorative" val="1"/>
              </a:ext>
            </a:extLst>
          </p:cNvPr>
          <p:cNvPicPr>
            <a:picLocks noChangeAspect="1"/>
          </p:cNvPicPr>
          <p:nvPr userDrawn="1"/>
        </p:nvPicPr>
        <p:blipFill>
          <a:blip r:embed="rId2"/>
          <a:srcRect l="50836" t="60889" r="32259" b="9072"/>
          <a:stretch>
            <a:fillRect/>
          </a:stretch>
        </p:blipFill>
        <p:spPr>
          <a:xfrm>
            <a:off x="469453" y="2167582"/>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sp>
        <p:nvSpPr>
          <p:cNvPr id="8" name="Title 3">
            <a:extLst>
              <a:ext uri="{FF2B5EF4-FFF2-40B4-BE49-F238E27FC236}">
                <a16:creationId xmlns:a16="http://schemas.microsoft.com/office/drawing/2014/main" id="{2A502F89-64AD-288C-CFB7-9A503151AEEC}"/>
              </a:ext>
            </a:extLst>
          </p:cNvPr>
          <p:cNvSpPr>
            <a:spLocks noGrp="1"/>
          </p:cNvSpPr>
          <p:nvPr>
            <p:ph type="title"/>
          </p:nvPr>
        </p:nvSpPr>
        <p:spPr>
          <a:xfrm>
            <a:off x="417503" y="1212587"/>
            <a:ext cx="10936297" cy="459765"/>
          </a:xfrm>
          <a:prstGeom prst="rect">
            <a:avLst/>
          </a:prstGeom>
        </p:spPr>
        <p:txBody>
          <a:bodyPr>
            <a:noAutofit/>
          </a:bodyPr>
          <a:lstStyle>
            <a:lvl1pPr>
              <a:defRPr sz="3000" b="0" i="0">
                <a:latin typeface="Arial" panose="020B0604020202020204" pitchFamily="34" charset="0"/>
                <a:cs typeface="Arial" panose="020B0604020202020204" pitchFamily="34" charset="0"/>
              </a:defRPr>
            </a:lvl1pPr>
          </a:lstStyle>
          <a:p>
            <a:r>
              <a:rPr lang="en-US" dirty="0"/>
              <a:t>Your heading here</a:t>
            </a:r>
          </a:p>
        </p:txBody>
      </p:sp>
      <p:sp>
        <p:nvSpPr>
          <p:cNvPr id="19" name="Text Placeholder 26">
            <a:extLst>
              <a:ext uri="{FF2B5EF4-FFF2-40B4-BE49-F238E27FC236}">
                <a16:creationId xmlns:a16="http://schemas.microsoft.com/office/drawing/2014/main" id="{A9C4E880-A176-6350-356D-6CAB3C4FD308}"/>
              </a:ext>
            </a:extLst>
          </p:cNvPr>
          <p:cNvSpPr>
            <a:spLocks noGrp="1"/>
          </p:cNvSpPr>
          <p:nvPr>
            <p:ph type="body" sz="quarter" idx="20" hasCustomPrompt="1"/>
          </p:nvPr>
        </p:nvSpPr>
        <p:spPr>
          <a:xfrm>
            <a:off x="660667"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0" name="Text Placeholder 26">
            <a:extLst>
              <a:ext uri="{FF2B5EF4-FFF2-40B4-BE49-F238E27FC236}">
                <a16:creationId xmlns:a16="http://schemas.microsoft.com/office/drawing/2014/main" id="{30777079-78F8-2D5A-C118-1FEE34CAF14B}"/>
              </a:ext>
            </a:extLst>
          </p:cNvPr>
          <p:cNvSpPr>
            <a:spLocks noGrp="1"/>
          </p:cNvSpPr>
          <p:nvPr>
            <p:ph type="body" sz="quarter" idx="21" hasCustomPrompt="1"/>
          </p:nvPr>
        </p:nvSpPr>
        <p:spPr>
          <a:xfrm>
            <a:off x="3044103"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1" name="Text Placeholder 26">
            <a:extLst>
              <a:ext uri="{FF2B5EF4-FFF2-40B4-BE49-F238E27FC236}">
                <a16:creationId xmlns:a16="http://schemas.microsoft.com/office/drawing/2014/main" id="{F83B522A-553D-0968-8799-C8AF4F0902FC}"/>
              </a:ext>
            </a:extLst>
          </p:cNvPr>
          <p:cNvSpPr>
            <a:spLocks noGrp="1"/>
          </p:cNvSpPr>
          <p:nvPr>
            <p:ph type="body" sz="quarter" idx="22" hasCustomPrompt="1"/>
          </p:nvPr>
        </p:nvSpPr>
        <p:spPr>
          <a:xfrm>
            <a:off x="5382569"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4" name="Picture Placeholder 2">
            <a:extLst>
              <a:ext uri="{FF2B5EF4-FFF2-40B4-BE49-F238E27FC236}">
                <a16:creationId xmlns:a16="http://schemas.microsoft.com/office/drawing/2014/main" id="{537954EC-353F-A343-F480-024744E90B4A}"/>
              </a:ext>
              <a:ext uri="{C183D7F6-B498-43B3-948B-1728B52AA6E4}">
                <adec:decorative xmlns:adec="http://schemas.microsoft.com/office/drawing/2017/decorative" val="1"/>
              </a:ext>
            </a:extLst>
          </p:cNvPr>
          <p:cNvSpPr>
            <a:spLocks noGrp="1"/>
          </p:cNvSpPr>
          <p:nvPr>
            <p:ph type="pic" sz="quarter" idx="10" hasCustomPrompt="1"/>
          </p:nvPr>
        </p:nvSpPr>
        <p:spPr>
          <a:xfrm>
            <a:off x="899594" y="2635250"/>
            <a:ext cx="1121453" cy="1082311"/>
          </a:xfrm>
          <a:prstGeom prst="rect">
            <a:avLst/>
          </a:prstGeom>
        </p:spPr>
        <p:txBody>
          <a:bodyPr/>
          <a:lstStyle>
            <a:lvl1pPr marL="0" indent="0">
              <a:buNone/>
              <a:defRPr/>
            </a:lvl1pPr>
          </a:lstStyle>
          <a:p>
            <a:r>
              <a:rPr lang="en-US" dirty="0"/>
              <a:t>Icon</a:t>
            </a:r>
          </a:p>
        </p:txBody>
      </p:sp>
      <p:sp>
        <p:nvSpPr>
          <p:cNvPr id="25" name="Picture Placeholder 2">
            <a:extLst>
              <a:ext uri="{FF2B5EF4-FFF2-40B4-BE49-F238E27FC236}">
                <a16:creationId xmlns:a16="http://schemas.microsoft.com/office/drawing/2014/main" id="{ADA2C89D-3F46-2399-FFFA-41825425367F}"/>
              </a:ext>
              <a:ext uri="{C183D7F6-B498-43B3-948B-1728B52AA6E4}">
                <adec:decorative xmlns:adec="http://schemas.microsoft.com/office/drawing/2017/decorative" val="1"/>
              </a:ext>
            </a:extLst>
          </p:cNvPr>
          <p:cNvSpPr>
            <a:spLocks noGrp="1"/>
          </p:cNvSpPr>
          <p:nvPr>
            <p:ph type="pic" sz="quarter" idx="23" hasCustomPrompt="1"/>
          </p:nvPr>
        </p:nvSpPr>
        <p:spPr>
          <a:xfrm>
            <a:off x="3268040" y="2635250"/>
            <a:ext cx="1121453" cy="1082311"/>
          </a:xfrm>
          <a:prstGeom prst="rect">
            <a:avLst/>
          </a:prstGeom>
        </p:spPr>
        <p:txBody>
          <a:bodyPr/>
          <a:lstStyle>
            <a:lvl1pPr marL="0" indent="0">
              <a:buNone/>
              <a:defRPr/>
            </a:lvl1pPr>
          </a:lstStyle>
          <a:p>
            <a:r>
              <a:rPr lang="en-US" dirty="0"/>
              <a:t>Icon</a:t>
            </a:r>
          </a:p>
        </p:txBody>
      </p:sp>
      <p:sp>
        <p:nvSpPr>
          <p:cNvPr id="26" name="Picture Placeholder 2">
            <a:extLst>
              <a:ext uri="{FF2B5EF4-FFF2-40B4-BE49-F238E27FC236}">
                <a16:creationId xmlns:a16="http://schemas.microsoft.com/office/drawing/2014/main" id="{2D0D73B7-8353-AABC-ABF6-02EFC22D4CDB}"/>
              </a:ext>
              <a:ext uri="{C183D7F6-B498-43B3-948B-1728B52AA6E4}">
                <adec:decorative xmlns:adec="http://schemas.microsoft.com/office/drawing/2017/decorative" val="1"/>
              </a:ext>
            </a:extLst>
          </p:cNvPr>
          <p:cNvSpPr>
            <a:spLocks noGrp="1"/>
          </p:cNvSpPr>
          <p:nvPr>
            <p:ph type="pic" sz="quarter" idx="24" hasCustomPrompt="1"/>
          </p:nvPr>
        </p:nvSpPr>
        <p:spPr>
          <a:xfrm>
            <a:off x="5561535" y="2635250"/>
            <a:ext cx="1121453" cy="1082311"/>
          </a:xfrm>
          <a:prstGeom prst="rect">
            <a:avLst/>
          </a:prstGeom>
        </p:spPr>
        <p:txBody>
          <a:bodyPr/>
          <a:lstStyle>
            <a:lvl1pPr marL="0" indent="0">
              <a:buNone/>
              <a:defRPr/>
            </a:lvl1pPr>
          </a:lstStyle>
          <a:p>
            <a:r>
              <a:rPr lang="en-US" dirty="0"/>
              <a:t>Icon</a:t>
            </a:r>
          </a:p>
        </p:txBody>
      </p:sp>
      <p:sp>
        <p:nvSpPr>
          <p:cNvPr id="27" name="Picture Placeholder 2">
            <a:extLst>
              <a:ext uri="{FF2B5EF4-FFF2-40B4-BE49-F238E27FC236}">
                <a16:creationId xmlns:a16="http://schemas.microsoft.com/office/drawing/2014/main" id="{0F807FD9-5B39-5BE9-5BD3-440A09814A9E}"/>
              </a:ext>
              <a:ext uri="{C183D7F6-B498-43B3-948B-1728B52AA6E4}">
                <adec:decorative xmlns:adec="http://schemas.microsoft.com/office/drawing/2017/decorative" val="1"/>
              </a:ext>
            </a:extLst>
          </p:cNvPr>
          <p:cNvSpPr>
            <a:spLocks noGrp="1"/>
          </p:cNvSpPr>
          <p:nvPr>
            <p:ph type="pic" sz="quarter" idx="25" hasCustomPrompt="1"/>
          </p:nvPr>
        </p:nvSpPr>
        <p:spPr>
          <a:xfrm>
            <a:off x="7929981" y="2635250"/>
            <a:ext cx="1121453" cy="1082311"/>
          </a:xfrm>
          <a:prstGeom prst="rect">
            <a:avLst/>
          </a:prstGeom>
        </p:spPr>
        <p:txBody>
          <a:bodyPr/>
          <a:lstStyle>
            <a:lvl1pPr marL="0" indent="0">
              <a:buNone/>
              <a:defRPr/>
            </a:lvl1pPr>
          </a:lstStyle>
          <a:p>
            <a:r>
              <a:rPr lang="en-US" dirty="0"/>
              <a:t>Icon</a:t>
            </a:r>
          </a:p>
        </p:txBody>
      </p:sp>
      <p:sp>
        <p:nvSpPr>
          <p:cNvPr id="28" name="Picture Placeholder 2">
            <a:extLst>
              <a:ext uri="{FF2B5EF4-FFF2-40B4-BE49-F238E27FC236}">
                <a16:creationId xmlns:a16="http://schemas.microsoft.com/office/drawing/2014/main" id="{44602F9C-8BBD-0C67-9D98-CF59E05D3378}"/>
              </a:ext>
              <a:ext uri="{C183D7F6-B498-43B3-948B-1728B52AA6E4}">
                <adec:decorative xmlns:adec="http://schemas.microsoft.com/office/drawing/2017/decorative" val="1"/>
              </a:ext>
            </a:extLst>
          </p:cNvPr>
          <p:cNvSpPr>
            <a:spLocks noGrp="1"/>
          </p:cNvSpPr>
          <p:nvPr>
            <p:ph type="pic" sz="quarter" idx="26" hasCustomPrompt="1"/>
          </p:nvPr>
        </p:nvSpPr>
        <p:spPr>
          <a:xfrm>
            <a:off x="10253456" y="2635250"/>
            <a:ext cx="1121453" cy="1082311"/>
          </a:xfrm>
          <a:prstGeom prst="rect">
            <a:avLst/>
          </a:prstGeom>
        </p:spPr>
        <p:txBody>
          <a:bodyPr/>
          <a:lstStyle>
            <a:lvl1pPr marL="0" indent="0">
              <a:buNone/>
              <a:defRPr/>
            </a:lvl1pPr>
          </a:lstStyle>
          <a:p>
            <a:r>
              <a:rPr lang="en-US" dirty="0"/>
              <a:t>Icon</a:t>
            </a:r>
          </a:p>
        </p:txBody>
      </p:sp>
      <p:sp>
        <p:nvSpPr>
          <p:cNvPr id="29" name="Text Placeholder 26">
            <a:extLst>
              <a:ext uri="{FF2B5EF4-FFF2-40B4-BE49-F238E27FC236}">
                <a16:creationId xmlns:a16="http://schemas.microsoft.com/office/drawing/2014/main" id="{0A2E1199-5E35-A514-91CC-1C98A078B5F2}"/>
              </a:ext>
            </a:extLst>
          </p:cNvPr>
          <p:cNvSpPr>
            <a:spLocks noGrp="1"/>
          </p:cNvSpPr>
          <p:nvPr>
            <p:ph type="body" sz="quarter" idx="27" hasCustomPrompt="1"/>
          </p:nvPr>
        </p:nvSpPr>
        <p:spPr>
          <a:xfrm>
            <a:off x="7751015"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D2EEED63-7866-C843-A799-4CDCD9A95D9F}"/>
              </a:ext>
            </a:extLst>
          </p:cNvPr>
          <p:cNvSpPr>
            <a:spLocks noGrp="1"/>
          </p:cNvSpPr>
          <p:nvPr>
            <p:ph type="body" sz="quarter" idx="28" hasCustomPrompt="1"/>
          </p:nvPr>
        </p:nvSpPr>
        <p:spPr>
          <a:xfrm>
            <a:off x="10119461"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Tree>
    <p:extLst>
      <p:ext uri="{BB962C8B-B14F-4D97-AF65-F5344CB8AC3E}">
        <p14:creationId xmlns:p14="http://schemas.microsoft.com/office/powerpoint/2010/main" val="920702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ive grey circles for icons ">
    <p:spTree>
      <p:nvGrpSpPr>
        <p:cNvPr id="1" name=""/>
        <p:cNvGrpSpPr/>
        <p:nvPr/>
      </p:nvGrpSpPr>
      <p:grpSpPr>
        <a:xfrm>
          <a:off x="0" y="0"/>
          <a:ext cx="0" cy="0"/>
          <a:chOff x="0" y="0"/>
          <a:chExt cx="0" cy="0"/>
        </a:xfrm>
      </p:grpSpPr>
      <p:sp>
        <p:nvSpPr>
          <p:cNvPr id="21" name="Прямоугольник 8">
            <a:extLst>
              <a:ext uri="{FF2B5EF4-FFF2-40B4-BE49-F238E27FC236}">
                <a16:creationId xmlns:a16="http://schemas.microsoft.com/office/drawing/2014/main" id="{209E3B24-08AA-D544-9763-7B9604F89650}"/>
              </a:ext>
            </a:extLst>
          </p:cNvPr>
          <p:cNvSpPr/>
          <p:nvPr userDrawn="1"/>
        </p:nvSpPr>
        <p:spPr>
          <a:xfrm>
            <a:off x="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userDrawn="1"/>
        </p:nvSpPr>
        <p:spPr>
          <a:xfrm>
            <a:off x="-15073"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10" name="UoC_BrandTexture_SingleColour_RGB_UoC_SingleColour_LCB_CMYK.png">
            <a:extLst>
              <a:ext uri="{FF2B5EF4-FFF2-40B4-BE49-F238E27FC236}">
                <a16:creationId xmlns:a16="http://schemas.microsoft.com/office/drawing/2014/main" id="{5678C70A-86AB-A742-BF8C-6CA1574D99E9}"/>
              </a:ext>
              <a:ext uri="{C183D7F6-B498-43B3-948B-1728B52AA6E4}">
                <adec:decorative xmlns:adec="http://schemas.microsoft.com/office/drawing/2017/decorative" val="1"/>
              </a:ext>
            </a:extLst>
          </p:cNvPr>
          <p:cNvPicPr>
            <a:picLocks noChangeAspect="1"/>
          </p:cNvPicPr>
          <p:nvPr userDrawn="1"/>
        </p:nvPicPr>
        <p:blipFill>
          <a:blip r:embed="rId2">
            <a:alphaModFix amt="89894"/>
          </a:blip>
          <a:srcRect l="928" t="37802" r="15100" b="25943"/>
          <a:stretch>
            <a:fillRect/>
          </a:stretch>
        </p:blipFill>
        <p:spPr>
          <a:xfrm>
            <a:off x="595" y="1948457"/>
            <a:ext cx="12190816" cy="2960911"/>
          </a:xfrm>
          <a:prstGeom prst="rect">
            <a:avLst/>
          </a:prstGeom>
          <a:ln w="12700">
            <a:miter lim="400000"/>
          </a:ln>
        </p:spPr>
      </p:pic>
      <p:sp>
        <p:nvSpPr>
          <p:cNvPr id="16" name="Circle">
            <a:extLst>
              <a:ext uri="{FF2B5EF4-FFF2-40B4-BE49-F238E27FC236}">
                <a16:creationId xmlns:a16="http://schemas.microsoft.com/office/drawing/2014/main" id="{34B2F1D2-F567-DB40-BADC-6C414C45CD78}"/>
              </a:ext>
            </a:extLst>
          </p:cNvPr>
          <p:cNvSpPr/>
          <p:nvPr userDrawn="1"/>
        </p:nvSpPr>
        <p:spPr>
          <a:xfrm>
            <a:off x="530124" y="2388732"/>
            <a:ext cx="1403742" cy="1403742"/>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17" name="Circle">
            <a:extLst>
              <a:ext uri="{FF2B5EF4-FFF2-40B4-BE49-F238E27FC236}">
                <a16:creationId xmlns:a16="http://schemas.microsoft.com/office/drawing/2014/main" id="{07AB089A-1FA1-BF49-AB8C-7995B04A4028}"/>
              </a:ext>
            </a:extLst>
          </p:cNvPr>
          <p:cNvSpPr/>
          <p:nvPr userDrawn="1"/>
        </p:nvSpPr>
        <p:spPr>
          <a:xfrm>
            <a:off x="2766887" y="2388732"/>
            <a:ext cx="1403742" cy="1403742"/>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18" name="Circle">
            <a:extLst>
              <a:ext uri="{FF2B5EF4-FFF2-40B4-BE49-F238E27FC236}">
                <a16:creationId xmlns:a16="http://schemas.microsoft.com/office/drawing/2014/main" id="{7B9E3FE2-FEE8-1C4E-9F00-6F99765CC464}"/>
              </a:ext>
            </a:extLst>
          </p:cNvPr>
          <p:cNvSpPr/>
          <p:nvPr userDrawn="1"/>
        </p:nvSpPr>
        <p:spPr>
          <a:xfrm>
            <a:off x="5052546" y="2393690"/>
            <a:ext cx="1393826" cy="1393826"/>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19" name="Circle">
            <a:extLst>
              <a:ext uri="{FF2B5EF4-FFF2-40B4-BE49-F238E27FC236}">
                <a16:creationId xmlns:a16="http://schemas.microsoft.com/office/drawing/2014/main" id="{4A04ABC2-80E7-F143-9AC8-83AFA692422D}"/>
              </a:ext>
            </a:extLst>
          </p:cNvPr>
          <p:cNvSpPr/>
          <p:nvPr userDrawn="1"/>
        </p:nvSpPr>
        <p:spPr>
          <a:xfrm>
            <a:off x="7304344" y="2415789"/>
            <a:ext cx="1393826" cy="1393826"/>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20" name="Circle">
            <a:extLst>
              <a:ext uri="{FF2B5EF4-FFF2-40B4-BE49-F238E27FC236}">
                <a16:creationId xmlns:a16="http://schemas.microsoft.com/office/drawing/2014/main" id="{F7658BE0-AD56-2E49-992A-C0F85B7B96B8}"/>
              </a:ext>
            </a:extLst>
          </p:cNvPr>
          <p:cNvSpPr/>
          <p:nvPr userDrawn="1"/>
        </p:nvSpPr>
        <p:spPr>
          <a:xfrm>
            <a:off x="9547836" y="2398648"/>
            <a:ext cx="1393826" cy="1393826"/>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3" name="Picture Placeholder 2">
            <a:extLst>
              <a:ext uri="{FF2B5EF4-FFF2-40B4-BE49-F238E27FC236}">
                <a16:creationId xmlns:a16="http://schemas.microsoft.com/office/drawing/2014/main" id="{5BDE6242-5706-9B4F-996F-C7C230D18703}"/>
              </a:ext>
              <a:ext uri="{C183D7F6-B498-43B3-948B-1728B52AA6E4}">
                <adec:decorative xmlns:adec="http://schemas.microsoft.com/office/drawing/2017/decorative" val="1"/>
              </a:ext>
            </a:extLst>
          </p:cNvPr>
          <p:cNvSpPr>
            <a:spLocks noGrp="1"/>
          </p:cNvSpPr>
          <p:nvPr>
            <p:ph type="pic" sz="quarter" idx="10" hasCustomPrompt="1"/>
          </p:nvPr>
        </p:nvSpPr>
        <p:spPr>
          <a:xfrm>
            <a:off x="663929" y="2635250"/>
            <a:ext cx="1121453" cy="877971"/>
          </a:xfrm>
          <a:prstGeom prst="rect">
            <a:avLst/>
          </a:prstGeom>
        </p:spPr>
        <p:txBody>
          <a:bodyPr/>
          <a:lstStyle>
            <a:lvl1pPr marL="0" indent="0">
              <a:buNone/>
              <a:defRPr/>
            </a:lvl1pPr>
          </a:lstStyle>
          <a:p>
            <a:r>
              <a:rPr lang="en-US" dirty="0"/>
              <a:t>Icon</a:t>
            </a:r>
          </a:p>
        </p:txBody>
      </p:sp>
      <p:sp>
        <p:nvSpPr>
          <p:cNvPr id="22" name="Picture Placeholder 2">
            <a:extLst>
              <a:ext uri="{FF2B5EF4-FFF2-40B4-BE49-F238E27FC236}">
                <a16:creationId xmlns:a16="http://schemas.microsoft.com/office/drawing/2014/main" id="{1BFC58C9-871F-4347-BEF0-13FB7F9434E9}"/>
              </a:ext>
              <a:ext uri="{C183D7F6-B498-43B3-948B-1728B52AA6E4}">
                <adec:decorative xmlns:adec="http://schemas.microsoft.com/office/drawing/2017/decorative" val="1"/>
              </a:ext>
            </a:extLst>
          </p:cNvPr>
          <p:cNvSpPr>
            <a:spLocks noGrp="1"/>
          </p:cNvSpPr>
          <p:nvPr>
            <p:ph type="pic" sz="quarter" idx="11" hasCustomPrompt="1"/>
          </p:nvPr>
        </p:nvSpPr>
        <p:spPr>
          <a:xfrm>
            <a:off x="2912990" y="2659313"/>
            <a:ext cx="1121453" cy="87797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3" name="Picture Placeholder 2">
            <a:extLst>
              <a:ext uri="{FF2B5EF4-FFF2-40B4-BE49-F238E27FC236}">
                <a16:creationId xmlns:a16="http://schemas.microsoft.com/office/drawing/2014/main" id="{2EAD3FA7-7602-6A4F-BB80-156EE27FCFC8}"/>
              </a:ext>
              <a:ext uri="{C183D7F6-B498-43B3-948B-1728B52AA6E4}">
                <adec:decorative xmlns:adec="http://schemas.microsoft.com/office/drawing/2017/decorative" val="1"/>
              </a:ext>
            </a:extLst>
          </p:cNvPr>
          <p:cNvSpPr>
            <a:spLocks noGrp="1"/>
          </p:cNvSpPr>
          <p:nvPr>
            <p:ph type="pic" sz="quarter" idx="12" hasCustomPrompt="1"/>
          </p:nvPr>
        </p:nvSpPr>
        <p:spPr>
          <a:xfrm>
            <a:off x="5169681" y="2659313"/>
            <a:ext cx="1121453" cy="87797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4" name="Picture Placeholder 2">
            <a:extLst>
              <a:ext uri="{FF2B5EF4-FFF2-40B4-BE49-F238E27FC236}">
                <a16:creationId xmlns:a16="http://schemas.microsoft.com/office/drawing/2014/main" id="{D3A1FEF2-1052-784F-B581-7866A5DE1981}"/>
              </a:ext>
              <a:ext uri="{C183D7F6-B498-43B3-948B-1728B52AA6E4}">
                <adec:decorative xmlns:adec="http://schemas.microsoft.com/office/drawing/2017/decorative" val="1"/>
              </a:ext>
            </a:extLst>
          </p:cNvPr>
          <p:cNvSpPr>
            <a:spLocks noGrp="1"/>
          </p:cNvSpPr>
          <p:nvPr>
            <p:ph type="pic" sz="quarter" idx="13" hasCustomPrompt="1"/>
          </p:nvPr>
        </p:nvSpPr>
        <p:spPr>
          <a:xfrm>
            <a:off x="7440530" y="2673716"/>
            <a:ext cx="1121453" cy="87797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5" name="Picture Placeholder 2">
            <a:extLst>
              <a:ext uri="{FF2B5EF4-FFF2-40B4-BE49-F238E27FC236}">
                <a16:creationId xmlns:a16="http://schemas.microsoft.com/office/drawing/2014/main" id="{3F336894-E920-9945-B200-4F46ACB6F8FE}"/>
              </a:ext>
              <a:ext uri="{C183D7F6-B498-43B3-948B-1728B52AA6E4}">
                <adec:decorative xmlns:adec="http://schemas.microsoft.com/office/drawing/2017/decorative" val="1"/>
              </a:ext>
            </a:extLst>
          </p:cNvPr>
          <p:cNvSpPr>
            <a:spLocks noGrp="1"/>
          </p:cNvSpPr>
          <p:nvPr>
            <p:ph type="pic" sz="quarter" idx="14" hasCustomPrompt="1"/>
          </p:nvPr>
        </p:nvSpPr>
        <p:spPr>
          <a:xfrm>
            <a:off x="9681336" y="2659314"/>
            <a:ext cx="1121453" cy="87797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7" name="Text Placeholder 26">
            <a:extLst>
              <a:ext uri="{FF2B5EF4-FFF2-40B4-BE49-F238E27FC236}">
                <a16:creationId xmlns:a16="http://schemas.microsoft.com/office/drawing/2014/main" id="{8E5A792D-7881-DA47-B67B-6A9AED804F23}"/>
              </a:ext>
            </a:extLst>
          </p:cNvPr>
          <p:cNvSpPr>
            <a:spLocks noGrp="1"/>
          </p:cNvSpPr>
          <p:nvPr>
            <p:ph type="body" sz="quarter" idx="15" hasCustomPrompt="1"/>
          </p:nvPr>
        </p:nvSpPr>
        <p:spPr>
          <a:xfrm>
            <a:off x="522980" y="3979980"/>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8" name="Text Placeholder 26">
            <a:extLst>
              <a:ext uri="{FF2B5EF4-FFF2-40B4-BE49-F238E27FC236}">
                <a16:creationId xmlns:a16="http://schemas.microsoft.com/office/drawing/2014/main" id="{BA10E996-58AD-3D44-AA2E-2500D6C8CE64}"/>
              </a:ext>
            </a:extLst>
          </p:cNvPr>
          <p:cNvSpPr>
            <a:spLocks noGrp="1"/>
          </p:cNvSpPr>
          <p:nvPr>
            <p:ph type="body" sz="quarter" idx="16" hasCustomPrompt="1"/>
          </p:nvPr>
        </p:nvSpPr>
        <p:spPr>
          <a:xfrm>
            <a:off x="2767279" y="3979980"/>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9" name="Text Placeholder 26">
            <a:extLst>
              <a:ext uri="{FF2B5EF4-FFF2-40B4-BE49-F238E27FC236}">
                <a16:creationId xmlns:a16="http://schemas.microsoft.com/office/drawing/2014/main" id="{6630B48E-9A17-124B-B8F7-BFA13131E263}"/>
              </a:ext>
            </a:extLst>
          </p:cNvPr>
          <p:cNvSpPr>
            <a:spLocks noGrp="1"/>
          </p:cNvSpPr>
          <p:nvPr>
            <p:ph type="body" sz="quarter" idx="17" hasCustomPrompt="1"/>
          </p:nvPr>
        </p:nvSpPr>
        <p:spPr>
          <a:xfrm>
            <a:off x="5052546" y="3975022"/>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47ACFCF4-33E3-014C-8A92-A7DEBB2F317C}"/>
              </a:ext>
            </a:extLst>
          </p:cNvPr>
          <p:cNvSpPr>
            <a:spLocks noGrp="1"/>
          </p:cNvSpPr>
          <p:nvPr>
            <p:ph type="body" sz="quarter" idx="18" hasCustomPrompt="1"/>
          </p:nvPr>
        </p:nvSpPr>
        <p:spPr>
          <a:xfrm>
            <a:off x="7331997" y="3975022"/>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1" name="Text Placeholder 26">
            <a:extLst>
              <a:ext uri="{FF2B5EF4-FFF2-40B4-BE49-F238E27FC236}">
                <a16:creationId xmlns:a16="http://schemas.microsoft.com/office/drawing/2014/main" id="{094FF055-4CDA-9746-A300-EF1D03AB9629}"/>
              </a:ext>
            </a:extLst>
          </p:cNvPr>
          <p:cNvSpPr>
            <a:spLocks noGrp="1"/>
          </p:cNvSpPr>
          <p:nvPr>
            <p:ph type="body" sz="quarter" idx="19" hasCustomPrompt="1"/>
          </p:nvPr>
        </p:nvSpPr>
        <p:spPr>
          <a:xfrm>
            <a:off x="9547836" y="3970553"/>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pic>
        <p:nvPicPr>
          <p:cNvPr id="2" name="Picture 1" descr="University of Cambridge logo">
            <a:extLst>
              <a:ext uri="{FF2B5EF4-FFF2-40B4-BE49-F238E27FC236}">
                <a16:creationId xmlns:a16="http://schemas.microsoft.com/office/drawing/2014/main" id="{A262BBFF-E1C7-BAF1-873B-4B593A045C3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9672988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ive Icons on Squares with Text">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pic>
        <p:nvPicPr>
          <p:cNvPr id="32" name="UoC_BrandTexture_SingleColour_RGB_UoC_SingleColour_CB_Texture_CMYK.png">
            <a:extLst>
              <a:ext uri="{FF2B5EF4-FFF2-40B4-BE49-F238E27FC236}">
                <a16:creationId xmlns:a16="http://schemas.microsoft.com/office/drawing/2014/main" id="{7D2A6EBE-AC87-3448-99AB-687BB8BC99D3}"/>
              </a:ext>
              <a:ext uri="{C183D7F6-B498-43B3-948B-1728B52AA6E4}">
                <adec:decorative xmlns:adec="http://schemas.microsoft.com/office/drawing/2017/decorative" val="1"/>
              </a:ext>
            </a:extLst>
          </p:cNvPr>
          <p:cNvPicPr>
            <a:picLocks noChangeAspect="1"/>
          </p:cNvPicPr>
          <p:nvPr userDrawn="1"/>
        </p:nvPicPr>
        <p:blipFill>
          <a:blip r:embed="rId2"/>
          <a:srcRect l="33966" t="1510" r="45226" b="65462"/>
          <a:stretch>
            <a:fillRect/>
          </a:stretch>
        </p:blipFill>
        <p:spPr>
          <a:xfrm>
            <a:off x="417503" y="2503077"/>
            <a:ext cx="1888744" cy="1687016"/>
          </a:xfrm>
          <a:prstGeom prst="rect">
            <a:avLst/>
          </a:prstGeom>
          <a:ln w="12700">
            <a:miter lim="400000"/>
          </a:ln>
        </p:spPr>
      </p:pic>
      <p:pic>
        <p:nvPicPr>
          <p:cNvPr id="33" name="UoC_BrandTexture_SingleColour_RGB_UoC_SingleColour_CB_Texture_CMYK.png">
            <a:extLst>
              <a:ext uri="{FF2B5EF4-FFF2-40B4-BE49-F238E27FC236}">
                <a16:creationId xmlns:a16="http://schemas.microsoft.com/office/drawing/2014/main" id="{8D248FAF-B4E0-9147-9C2B-6266D9548D8D}"/>
              </a:ext>
              <a:ext uri="{C183D7F6-B498-43B3-948B-1728B52AA6E4}">
                <adec:decorative xmlns:adec="http://schemas.microsoft.com/office/drawing/2017/decorative" val="1"/>
              </a:ext>
            </a:extLst>
          </p:cNvPr>
          <p:cNvPicPr>
            <a:picLocks noChangeAspect="1"/>
          </p:cNvPicPr>
          <p:nvPr userDrawn="1"/>
        </p:nvPicPr>
        <p:blipFill>
          <a:blip r:embed="rId2"/>
          <a:srcRect l="68310" t="45095" r="18417" b="33672"/>
          <a:stretch>
            <a:fillRect/>
          </a:stretch>
        </p:blipFill>
        <p:spPr>
          <a:xfrm>
            <a:off x="7375447" y="2503077"/>
            <a:ext cx="1874112" cy="1687016"/>
          </a:xfrm>
          <a:prstGeom prst="rect">
            <a:avLst/>
          </a:prstGeom>
          <a:ln w="12700">
            <a:miter lim="400000"/>
          </a:ln>
        </p:spPr>
      </p:pic>
      <p:pic>
        <p:nvPicPr>
          <p:cNvPr id="34" name="UoC_BrandTexture_SingleColour_RGB_UoC_SingleColour_CB_Texture_CMYK.png">
            <a:extLst>
              <a:ext uri="{FF2B5EF4-FFF2-40B4-BE49-F238E27FC236}">
                <a16:creationId xmlns:a16="http://schemas.microsoft.com/office/drawing/2014/main" id="{837F686A-D1E7-5A4B-904D-28C06328065C}"/>
              </a:ext>
              <a:ext uri="{C183D7F6-B498-43B3-948B-1728B52AA6E4}">
                <adec:decorative xmlns:adec="http://schemas.microsoft.com/office/drawing/2017/decorative" val="1"/>
              </a:ext>
            </a:extLst>
          </p:cNvPr>
          <p:cNvPicPr>
            <a:picLocks noChangeAspect="1"/>
          </p:cNvPicPr>
          <p:nvPr userDrawn="1"/>
        </p:nvPicPr>
        <p:blipFill>
          <a:blip r:embed="rId2"/>
          <a:srcRect l="50071" t="53938" r="34430" b="21462"/>
          <a:stretch>
            <a:fillRect/>
          </a:stretch>
        </p:blipFill>
        <p:spPr>
          <a:xfrm>
            <a:off x="2748903" y="2503077"/>
            <a:ext cx="1888744" cy="1687016"/>
          </a:xfrm>
          <a:prstGeom prst="rect">
            <a:avLst/>
          </a:prstGeom>
          <a:ln w="12700">
            <a:miter lim="400000"/>
          </a:ln>
        </p:spPr>
      </p:pic>
      <p:pic>
        <p:nvPicPr>
          <p:cNvPr id="35" name="UoC_BrandTexture_SingleColour_RGB_UoC_SingleColour_CB_Texture_CMYK.png">
            <a:extLst>
              <a:ext uri="{FF2B5EF4-FFF2-40B4-BE49-F238E27FC236}">
                <a16:creationId xmlns:a16="http://schemas.microsoft.com/office/drawing/2014/main" id="{22EC0DDB-14F5-A84D-83A2-2E6A33551CDF}"/>
              </a:ext>
              <a:ext uri="{C183D7F6-B498-43B3-948B-1728B52AA6E4}">
                <adec:decorative xmlns:adec="http://schemas.microsoft.com/office/drawing/2017/decorative" val="1"/>
              </a:ext>
            </a:extLst>
          </p:cNvPr>
          <p:cNvPicPr>
            <a:picLocks noChangeAspect="1"/>
          </p:cNvPicPr>
          <p:nvPr userDrawn="1"/>
        </p:nvPicPr>
        <p:blipFill>
          <a:blip r:embed="rId2"/>
          <a:srcRect l="46493" t="7156" r="38008" b="68244"/>
          <a:stretch>
            <a:fillRect/>
          </a:stretch>
        </p:blipFill>
        <p:spPr>
          <a:xfrm>
            <a:off x="5080303" y="2507169"/>
            <a:ext cx="1888744" cy="1687016"/>
          </a:xfrm>
          <a:prstGeom prst="rect">
            <a:avLst/>
          </a:prstGeom>
          <a:ln w="12700">
            <a:miter lim="400000"/>
          </a:ln>
        </p:spPr>
      </p:pic>
      <p:pic>
        <p:nvPicPr>
          <p:cNvPr id="36" name="UoC_BrandTexture_SingleColour_RGB_UoC_SingleColour_CB_Texture_CMYK.png">
            <a:extLst>
              <a:ext uri="{FF2B5EF4-FFF2-40B4-BE49-F238E27FC236}">
                <a16:creationId xmlns:a16="http://schemas.microsoft.com/office/drawing/2014/main" id="{9C095093-AAF9-514E-8EDB-6A55EABD4F3F}"/>
              </a:ext>
              <a:ext uri="{C183D7F6-B498-43B3-948B-1728B52AA6E4}">
                <adec:decorative xmlns:adec="http://schemas.microsoft.com/office/drawing/2017/decorative" val="1"/>
              </a:ext>
            </a:extLst>
          </p:cNvPr>
          <p:cNvPicPr>
            <a:picLocks noChangeAspect="1"/>
          </p:cNvPicPr>
          <p:nvPr userDrawn="1"/>
        </p:nvPicPr>
        <p:blipFill>
          <a:blip r:embed="rId2"/>
          <a:srcRect l="52918" t="2519" r="31795" b="73028"/>
          <a:stretch>
            <a:fillRect/>
          </a:stretch>
        </p:blipFill>
        <p:spPr>
          <a:xfrm>
            <a:off x="9655959" y="2508109"/>
            <a:ext cx="1862935" cy="1676955"/>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Text Placeholder 2">
            <a:extLst>
              <a:ext uri="{FF2B5EF4-FFF2-40B4-BE49-F238E27FC236}">
                <a16:creationId xmlns:a16="http://schemas.microsoft.com/office/drawing/2014/main" id="{55025930-FE87-8940-A521-80DA1CD11870}"/>
              </a:ext>
            </a:extLst>
          </p:cNvPr>
          <p:cNvSpPr>
            <a:spLocks noGrp="1"/>
          </p:cNvSpPr>
          <p:nvPr>
            <p:ph type="body" sz="quarter" idx="10" hasCustomPrompt="1"/>
          </p:nvPr>
        </p:nvSpPr>
        <p:spPr>
          <a:xfrm>
            <a:off x="638509" y="4472950"/>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p:txBody>
      </p:sp>
      <p:sp>
        <p:nvSpPr>
          <p:cNvPr id="20" name="Text Placeholder 2">
            <a:extLst>
              <a:ext uri="{FF2B5EF4-FFF2-40B4-BE49-F238E27FC236}">
                <a16:creationId xmlns:a16="http://schemas.microsoft.com/office/drawing/2014/main" id="{6D631F0D-8D57-FC49-A915-F7EBEACC62C6}"/>
              </a:ext>
            </a:extLst>
          </p:cNvPr>
          <p:cNvSpPr>
            <a:spLocks noGrp="1"/>
          </p:cNvSpPr>
          <p:nvPr>
            <p:ph type="body" sz="quarter" idx="11" hasCustomPrompt="1"/>
          </p:nvPr>
        </p:nvSpPr>
        <p:spPr>
          <a:xfrm>
            <a:off x="2972929" y="445917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1" name="Text Placeholder 2">
            <a:extLst>
              <a:ext uri="{FF2B5EF4-FFF2-40B4-BE49-F238E27FC236}">
                <a16:creationId xmlns:a16="http://schemas.microsoft.com/office/drawing/2014/main" id="{5418BF70-E45B-A345-B77B-63EF4C27817A}"/>
              </a:ext>
            </a:extLst>
          </p:cNvPr>
          <p:cNvSpPr>
            <a:spLocks noGrp="1"/>
          </p:cNvSpPr>
          <p:nvPr>
            <p:ph type="body" sz="quarter" idx="12" hasCustomPrompt="1"/>
          </p:nvPr>
        </p:nvSpPr>
        <p:spPr>
          <a:xfrm>
            <a:off x="7560421" y="445917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2" name="Text Placeholder 2">
            <a:extLst>
              <a:ext uri="{FF2B5EF4-FFF2-40B4-BE49-F238E27FC236}">
                <a16:creationId xmlns:a16="http://schemas.microsoft.com/office/drawing/2014/main" id="{8AD74AF9-7F7B-8646-8ED6-E70E7B65C1E1}"/>
              </a:ext>
            </a:extLst>
          </p:cNvPr>
          <p:cNvSpPr>
            <a:spLocks noGrp="1"/>
          </p:cNvSpPr>
          <p:nvPr>
            <p:ph type="body" sz="quarter" idx="13" hasCustomPrompt="1"/>
          </p:nvPr>
        </p:nvSpPr>
        <p:spPr>
          <a:xfrm>
            <a:off x="9831483" y="445917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7" name="Text Placeholder 2">
            <a:extLst>
              <a:ext uri="{FF2B5EF4-FFF2-40B4-BE49-F238E27FC236}">
                <a16:creationId xmlns:a16="http://schemas.microsoft.com/office/drawing/2014/main" id="{1CB57C4D-4D34-6849-A54F-C386D598FAEF}"/>
              </a:ext>
            </a:extLst>
          </p:cNvPr>
          <p:cNvSpPr>
            <a:spLocks noGrp="1"/>
          </p:cNvSpPr>
          <p:nvPr>
            <p:ph type="body" sz="quarter" idx="14" hasCustomPrompt="1"/>
          </p:nvPr>
        </p:nvSpPr>
        <p:spPr>
          <a:xfrm>
            <a:off x="5266675" y="4482891"/>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7" name="Picture Placeholder 6">
            <a:extLst>
              <a:ext uri="{FF2B5EF4-FFF2-40B4-BE49-F238E27FC236}">
                <a16:creationId xmlns:a16="http://schemas.microsoft.com/office/drawing/2014/main" id="{65C895C2-681E-E843-A259-0511E554B554}"/>
              </a:ext>
              <a:ext uri="{C183D7F6-B498-43B3-948B-1728B52AA6E4}">
                <adec:decorative xmlns:adec="http://schemas.microsoft.com/office/drawing/2017/decorative" val="1"/>
              </a:ext>
            </a:extLst>
          </p:cNvPr>
          <p:cNvSpPr>
            <a:spLocks noGrp="1"/>
          </p:cNvSpPr>
          <p:nvPr>
            <p:ph type="pic" sz="quarter" idx="15" hasCustomPrompt="1"/>
          </p:nvPr>
        </p:nvSpPr>
        <p:spPr>
          <a:xfrm>
            <a:off x="424434" y="2503075"/>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8" name="Picture Placeholder 6">
            <a:extLst>
              <a:ext uri="{FF2B5EF4-FFF2-40B4-BE49-F238E27FC236}">
                <a16:creationId xmlns:a16="http://schemas.microsoft.com/office/drawing/2014/main" id="{C47E7ECE-48AB-6E48-8A9C-C8A99CB3A43F}"/>
              </a:ext>
              <a:ext uri="{C183D7F6-B498-43B3-948B-1728B52AA6E4}">
                <adec:decorative xmlns:adec="http://schemas.microsoft.com/office/drawing/2017/decorative" val="1"/>
              </a:ext>
            </a:extLst>
          </p:cNvPr>
          <p:cNvSpPr>
            <a:spLocks noGrp="1"/>
          </p:cNvSpPr>
          <p:nvPr>
            <p:ph type="pic" sz="quarter" idx="16" hasCustomPrompt="1"/>
          </p:nvPr>
        </p:nvSpPr>
        <p:spPr>
          <a:xfrm>
            <a:off x="2766432" y="2513138"/>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9" name="Picture Placeholder 6">
            <a:extLst>
              <a:ext uri="{FF2B5EF4-FFF2-40B4-BE49-F238E27FC236}">
                <a16:creationId xmlns:a16="http://schemas.microsoft.com/office/drawing/2014/main" id="{CE9972EC-C9D6-8A48-835B-0E6B7875BCFE}"/>
              </a:ext>
              <a:ext uri="{C183D7F6-B498-43B3-948B-1728B52AA6E4}">
                <adec:decorative xmlns:adec="http://schemas.microsoft.com/office/drawing/2017/decorative" val="1"/>
              </a:ext>
            </a:extLst>
          </p:cNvPr>
          <p:cNvSpPr>
            <a:spLocks noGrp="1"/>
          </p:cNvSpPr>
          <p:nvPr>
            <p:ph type="pic" sz="quarter" idx="17" hasCustomPrompt="1"/>
          </p:nvPr>
        </p:nvSpPr>
        <p:spPr>
          <a:xfrm>
            <a:off x="5087496" y="2503075"/>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0" name="Picture Placeholder 6">
            <a:extLst>
              <a:ext uri="{FF2B5EF4-FFF2-40B4-BE49-F238E27FC236}">
                <a16:creationId xmlns:a16="http://schemas.microsoft.com/office/drawing/2014/main" id="{EDE8649F-2920-9445-9CB4-612AECFD0FC3}"/>
              </a:ext>
              <a:ext uri="{C183D7F6-B498-43B3-948B-1728B52AA6E4}">
                <adec:decorative xmlns:adec="http://schemas.microsoft.com/office/drawing/2017/decorative" val="1"/>
              </a:ext>
            </a:extLst>
          </p:cNvPr>
          <p:cNvSpPr>
            <a:spLocks noGrp="1"/>
          </p:cNvSpPr>
          <p:nvPr>
            <p:ph type="pic" sz="quarter" idx="18" hasCustomPrompt="1"/>
          </p:nvPr>
        </p:nvSpPr>
        <p:spPr>
          <a:xfrm>
            <a:off x="7384896" y="2503077"/>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1" name="Picture Placeholder 6">
            <a:extLst>
              <a:ext uri="{FF2B5EF4-FFF2-40B4-BE49-F238E27FC236}">
                <a16:creationId xmlns:a16="http://schemas.microsoft.com/office/drawing/2014/main" id="{677096CB-BEE8-E342-9743-F60CC1B37E2C}"/>
              </a:ext>
              <a:ext uri="{C183D7F6-B498-43B3-948B-1728B52AA6E4}">
                <adec:decorative xmlns:adec="http://schemas.microsoft.com/office/drawing/2017/decorative" val="1"/>
              </a:ext>
            </a:extLst>
          </p:cNvPr>
          <p:cNvSpPr>
            <a:spLocks noGrp="1"/>
          </p:cNvSpPr>
          <p:nvPr>
            <p:ph type="pic" sz="quarter" idx="19" hasCustomPrompt="1"/>
          </p:nvPr>
        </p:nvSpPr>
        <p:spPr>
          <a:xfrm>
            <a:off x="9655958" y="2503077"/>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pic>
        <p:nvPicPr>
          <p:cNvPr id="2" name="Picture 1" descr="University of Cambridge logo">
            <a:extLst>
              <a:ext uri="{FF2B5EF4-FFF2-40B4-BE49-F238E27FC236}">
                <a16:creationId xmlns:a16="http://schemas.microsoft.com/office/drawing/2014/main" id="{1930E008-EEFF-735A-9AFC-8AAE67C1BEF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803221811"/>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ive icons on navy squares">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userDrawn="1"/>
        </p:nvSpPr>
        <p:spPr>
          <a:xfrm>
            <a:off x="-15073"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pic>
        <p:nvPicPr>
          <p:cNvPr id="26" name="UoC_BrandTexture_SingleColour_RGB_UoC_SingleColour_LCB_CMYK.png">
            <a:extLst>
              <a:ext uri="{FF2B5EF4-FFF2-40B4-BE49-F238E27FC236}">
                <a16:creationId xmlns:a16="http://schemas.microsoft.com/office/drawing/2014/main" id="{BB1AAC86-2820-824B-9AEA-0FCBCA49C4D5}"/>
              </a:ext>
              <a:ext uri="{C183D7F6-B498-43B3-948B-1728B52AA6E4}">
                <adec:decorative xmlns:adec="http://schemas.microsoft.com/office/drawing/2017/decorative" val="1"/>
              </a:ext>
            </a:extLst>
          </p:cNvPr>
          <p:cNvPicPr>
            <a:picLocks noChangeAspect="1"/>
          </p:cNvPicPr>
          <p:nvPr userDrawn="1"/>
        </p:nvPicPr>
        <p:blipFill rotWithShape="1">
          <a:blip r:embed="rId2">
            <a:alphaModFix amt="89894"/>
          </a:blip>
          <a:srcRect l="37074" t="56438" r="754" b="14565"/>
          <a:stretch/>
        </p:blipFill>
        <p:spPr>
          <a:xfrm>
            <a:off x="-15669" y="2152626"/>
            <a:ext cx="12280555" cy="3198414"/>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Picture Placeholder 2">
            <a:extLst>
              <a:ext uri="{FF2B5EF4-FFF2-40B4-BE49-F238E27FC236}">
                <a16:creationId xmlns:a16="http://schemas.microsoft.com/office/drawing/2014/main" id="{5BDE6242-5706-9B4F-996F-C7C230D18703}"/>
              </a:ext>
              <a:ext uri="{C183D7F6-B498-43B3-948B-1728B52AA6E4}">
                <adec:decorative xmlns:adec="http://schemas.microsoft.com/office/drawing/2017/decorative" val="1"/>
              </a:ext>
            </a:extLst>
          </p:cNvPr>
          <p:cNvSpPr>
            <a:spLocks noGrp="1"/>
          </p:cNvSpPr>
          <p:nvPr>
            <p:ph type="pic" sz="quarter" idx="10" hasCustomPrompt="1"/>
          </p:nvPr>
        </p:nvSpPr>
        <p:spPr>
          <a:xfrm>
            <a:off x="649434" y="2666358"/>
            <a:ext cx="1888065" cy="168701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7" name="Text Placeholder 26">
            <a:extLst>
              <a:ext uri="{FF2B5EF4-FFF2-40B4-BE49-F238E27FC236}">
                <a16:creationId xmlns:a16="http://schemas.microsoft.com/office/drawing/2014/main" id="{8E5A792D-7881-DA47-B67B-6A9AED804F23}"/>
              </a:ext>
            </a:extLst>
          </p:cNvPr>
          <p:cNvSpPr>
            <a:spLocks noGrp="1"/>
          </p:cNvSpPr>
          <p:nvPr>
            <p:ph type="body" sz="quarter" idx="15" hasCustomPrompt="1"/>
          </p:nvPr>
        </p:nvSpPr>
        <p:spPr>
          <a:xfrm>
            <a:off x="782053" y="4574456"/>
            <a:ext cx="1624263"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8" name="Text Placeholder 26">
            <a:extLst>
              <a:ext uri="{FF2B5EF4-FFF2-40B4-BE49-F238E27FC236}">
                <a16:creationId xmlns:a16="http://schemas.microsoft.com/office/drawing/2014/main" id="{BA10E996-58AD-3D44-AA2E-2500D6C8CE64}"/>
              </a:ext>
            </a:extLst>
          </p:cNvPr>
          <p:cNvSpPr>
            <a:spLocks noGrp="1"/>
          </p:cNvSpPr>
          <p:nvPr>
            <p:ph type="body" sz="quarter" idx="16" hasCustomPrompt="1"/>
          </p:nvPr>
        </p:nvSpPr>
        <p:spPr>
          <a:xfrm>
            <a:off x="3031957" y="4574457"/>
            <a:ext cx="1624263"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9" name="Text Placeholder 26">
            <a:extLst>
              <a:ext uri="{FF2B5EF4-FFF2-40B4-BE49-F238E27FC236}">
                <a16:creationId xmlns:a16="http://schemas.microsoft.com/office/drawing/2014/main" id="{6630B48E-9A17-124B-B8F7-BFA13131E263}"/>
              </a:ext>
            </a:extLst>
          </p:cNvPr>
          <p:cNvSpPr>
            <a:spLocks noGrp="1"/>
          </p:cNvSpPr>
          <p:nvPr>
            <p:ph type="body" sz="quarter" idx="17" hasCustomPrompt="1"/>
          </p:nvPr>
        </p:nvSpPr>
        <p:spPr>
          <a:xfrm>
            <a:off x="5281861" y="4579648"/>
            <a:ext cx="1645419"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47ACFCF4-33E3-014C-8A92-A7DEBB2F317C}"/>
              </a:ext>
            </a:extLst>
          </p:cNvPr>
          <p:cNvSpPr>
            <a:spLocks noGrp="1"/>
          </p:cNvSpPr>
          <p:nvPr>
            <p:ph type="body" sz="quarter" idx="18" hasCustomPrompt="1"/>
          </p:nvPr>
        </p:nvSpPr>
        <p:spPr>
          <a:xfrm>
            <a:off x="7552921" y="4590386"/>
            <a:ext cx="1645419"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1" name="Text Placeholder 26">
            <a:extLst>
              <a:ext uri="{FF2B5EF4-FFF2-40B4-BE49-F238E27FC236}">
                <a16:creationId xmlns:a16="http://schemas.microsoft.com/office/drawing/2014/main" id="{094FF055-4CDA-9746-A300-EF1D03AB9629}"/>
              </a:ext>
            </a:extLst>
          </p:cNvPr>
          <p:cNvSpPr>
            <a:spLocks noGrp="1"/>
          </p:cNvSpPr>
          <p:nvPr>
            <p:ph type="body" sz="quarter" idx="19" hasCustomPrompt="1"/>
          </p:nvPr>
        </p:nvSpPr>
        <p:spPr>
          <a:xfrm>
            <a:off x="9818583" y="4590386"/>
            <a:ext cx="1624263"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7" name="Picture Placeholder 2">
            <a:extLst>
              <a:ext uri="{FF2B5EF4-FFF2-40B4-BE49-F238E27FC236}">
                <a16:creationId xmlns:a16="http://schemas.microsoft.com/office/drawing/2014/main" id="{FE9F528E-29CF-8D45-9F1F-2B7121CE92C8}"/>
              </a:ext>
              <a:ext uri="{C183D7F6-B498-43B3-948B-1728B52AA6E4}">
                <adec:decorative xmlns:adec="http://schemas.microsoft.com/office/drawing/2017/decorative" val="1"/>
              </a:ext>
            </a:extLst>
          </p:cNvPr>
          <p:cNvSpPr>
            <a:spLocks noGrp="1"/>
          </p:cNvSpPr>
          <p:nvPr>
            <p:ph type="pic" sz="quarter" idx="20" hasCustomPrompt="1"/>
          </p:nvPr>
        </p:nvSpPr>
        <p:spPr>
          <a:xfrm>
            <a:off x="2893942" y="2658037"/>
            <a:ext cx="1888064" cy="168701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8" name="Picture Placeholder 2">
            <a:extLst>
              <a:ext uri="{FF2B5EF4-FFF2-40B4-BE49-F238E27FC236}">
                <a16:creationId xmlns:a16="http://schemas.microsoft.com/office/drawing/2014/main" id="{9BF65DE6-74C0-0141-B6DA-EF0A9D2A22F4}"/>
              </a:ext>
              <a:ext uri="{C183D7F6-B498-43B3-948B-1728B52AA6E4}">
                <adec:decorative xmlns:adec="http://schemas.microsoft.com/office/drawing/2017/decorative" val="1"/>
              </a:ext>
            </a:extLst>
          </p:cNvPr>
          <p:cNvSpPr>
            <a:spLocks noGrp="1"/>
          </p:cNvSpPr>
          <p:nvPr>
            <p:ph type="pic" sz="quarter" idx="21" hasCustomPrompt="1"/>
          </p:nvPr>
        </p:nvSpPr>
        <p:spPr>
          <a:xfrm>
            <a:off x="5165001" y="2658037"/>
            <a:ext cx="1888064" cy="168701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9" name="Picture Placeholder 2">
            <a:extLst>
              <a:ext uri="{FF2B5EF4-FFF2-40B4-BE49-F238E27FC236}">
                <a16:creationId xmlns:a16="http://schemas.microsoft.com/office/drawing/2014/main" id="{734EF632-1E4F-7549-BBA6-31D1CD62501D}"/>
              </a:ext>
              <a:ext uri="{C183D7F6-B498-43B3-948B-1728B52AA6E4}">
                <adec:decorative xmlns:adec="http://schemas.microsoft.com/office/drawing/2017/decorative" val="1"/>
              </a:ext>
            </a:extLst>
          </p:cNvPr>
          <p:cNvSpPr>
            <a:spLocks noGrp="1"/>
          </p:cNvSpPr>
          <p:nvPr>
            <p:ph type="pic" sz="quarter" idx="22" hasCustomPrompt="1"/>
          </p:nvPr>
        </p:nvSpPr>
        <p:spPr>
          <a:xfrm>
            <a:off x="7440479" y="2657382"/>
            <a:ext cx="1888064" cy="168701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40" name="Picture Placeholder 2">
            <a:extLst>
              <a:ext uri="{FF2B5EF4-FFF2-40B4-BE49-F238E27FC236}">
                <a16:creationId xmlns:a16="http://schemas.microsoft.com/office/drawing/2014/main" id="{DCABADAE-7657-1C49-9AC1-852AF59E6DEC}"/>
              </a:ext>
              <a:ext uri="{C183D7F6-B498-43B3-948B-1728B52AA6E4}">
                <adec:decorative xmlns:adec="http://schemas.microsoft.com/office/drawing/2017/decorative" val="1"/>
              </a:ext>
            </a:extLst>
          </p:cNvPr>
          <p:cNvSpPr>
            <a:spLocks noGrp="1"/>
          </p:cNvSpPr>
          <p:nvPr>
            <p:ph type="pic" sz="quarter" idx="23" hasCustomPrompt="1"/>
          </p:nvPr>
        </p:nvSpPr>
        <p:spPr>
          <a:xfrm>
            <a:off x="9680567" y="2668759"/>
            <a:ext cx="1888064" cy="168701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pic>
        <p:nvPicPr>
          <p:cNvPr id="2" name="Picture 1" descr="University of Cambridge logo">
            <a:extLst>
              <a:ext uri="{FF2B5EF4-FFF2-40B4-BE49-F238E27FC236}">
                <a16:creationId xmlns:a16="http://schemas.microsoft.com/office/drawing/2014/main" id="{73EE808D-22D2-828C-3DD3-3B439798DE0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41150445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xt and media 2">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366504" y="-9012"/>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172200" y="2438931"/>
            <a:ext cx="5181600"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sp>
        <p:nvSpPr>
          <p:cNvPr id="8" name="Content Placeholder 3">
            <a:extLst>
              <a:ext uri="{FF2B5EF4-FFF2-40B4-BE49-F238E27FC236}">
                <a16:creationId xmlns:a16="http://schemas.microsoft.com/office/drawing/2014/main" id="{FBE56363-26EA-0E45-92A7-DC3D5187182E}"/>
              </a:ext>
            </a:extLst>
          </p:cNvPr>
          <p:cNvSpPr>
            <a:spLocks noGrp="1"/>
          </p:cNvSpPr>
          <p:nvPr>
            <p:ph sz="half" idx="11" hasCustomPrompt="1"/>
          </p:nvPr>
        </p:nvSpPr>
        <p:spPr>
          <a:xfrm>
            <a:off x="417503" y="2438931"/>
            <a:ext cx="5181600"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pic>
        <p:nvPicPr>
          <p:cNvPr id="11" name="UoC_BrandTexture_SingleColour_RGB_UoC_SingleColour_CB_Texture_CMYK.png">
            <a:extLst>
              <a:ext uri="{FF2B5EF4-FFF2-40B4-BE49-F238E27FC236}">
                <a16:creationId xmlns:a16="http://schemas.microsoft.com/office/drawing/2014/main" id="{29EF94AE-3313-FC4E-B5A9-4CAF3AD8CA9F}"/>
              </a:ext>
              <a:ext uri="{C183D7F6-B498-43B3-948B-1728B52AA6E4}">
                <adec:decorative xmlns:adec="http://schemas.microsoft.com/office/drawing/2017/decorative" val="1"/>
              </a:ext>
            </a:extLst>
          </p:cNvPr>
          <p:cNvPicPr>
            <a:picLocks noChangeAspect="1"/>
          </p:cNvPicPr>
          <p:nvPr/>
        </p:nvPicPr>
        <p:blipFill rotWithShape="1">
          <a:blip r:embed="rId2"/>
          <a:srcRect l="29669" t="7599" r="11393" b="85049"/>
          <a:stretch/>
        </p:blipFill>
        <p:spPr>
          <a:xfrm>
            <a:off x="0" y="-9013"/>
            <a:ext cx="12192000" cy="855679"/>
          </a:xfrm>
          <a:prstGeom prst="rect">
            <a:avLst/>
          </a:prstGeom>
          <a:ln w="12700">
            <a:miter lim="400000"/>
          </a:ln>
        </p:spPr>
      </p:pic>
      <p:pic>
        <p:nvPicPr>
          <p:cNvPr id="3" name="Picture 2" descr="University of Cambridge logo">
            <a:extLst>
              <a:ext uri="{FF2B5EF4-FFF2-40B4-BE49-F238E27FC236}">
                <a16:creationId xmlns:a16="http://schemas.microsoft.com/office/drawing/2014/main" id="{2654E59B-29D8-2C16-0AB7-7780EC993E8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41697"/>
            <a:ext cx="1361678" cy="285281"/>
          </a:xfrm>
          <a:prstGeom prst="rect">
            <a:avLst/>
          </a:prstGeom>
        </p:spPr>
      </p:pic>
    </p:spTree>
    <p:extLst>
      <p:ext uri="{BB962C8B-B14F-4D97-AF65-F5344CB8AC3E}">
        <p14:creationId xmlns:p14="http://schemas.microsoft.com/office/powerpoint/2010/main" val="11034896"/>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xt and media on Cam blue abstrac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2466" y="0"/>
            <a:ext cx="12189533" cy="6858000"/>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553776"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Content Placeholder 3">
            <a:extLst>
              <a:ext uri="{FF2B5EF4-FFF2-40B4-BE49-F238E27FC236}">
                <a16:creationId xmlns:a16="http://schemas.microsoft.com/office/drawing/2014/main" id="{71E6E109-7A1F-AC4E-A20C-F477A87B6AEF}"/>
              </a:ext>
            </a:extLst>
          </p:cNvPr>
          <p:cNvSpPr>
            <a:spLocks noGrp="1"/>
          </p:cNvSpPr>
          <p:nvPr>
            <p:ph sz="half" idx="10" hasCustomPrompt="1"/>
          </p:nvPr>
        </p:nvSpPr>
        <p:spPr>
          <a:xfrm>
            <a:off x="6172200" y="2438931"/>
            <a:ext cx="5181600" cy="3422608"/>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0" indent="0">
              <a:buFont typeface="Arial" panose="020B0604020202020204" pitchFamily="34" charset="0"/>
              <a:buNone/>
              <a:defRPr sz="18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sp>
        <p:nvSpPr>
          <p:cNvPr id="12" name="Content Placeholder 3">
            <a:extLst>
              <a:ext uri="{FF2B5EF4-FFF2-40B4-BE49-F238E27FC236}">
                <a16:creationId xmlns:a16="http://schemas.microsoft.com/office/drawing/2014/main" id="{6D015750-7669-E749-AF70-F9497CC72862}"/>
              </a:ext>
            </a:extLst>
          </p:cNvPr>
          <p:cNvSpPr>
            <a:spLocks noGrp="1"/>
          </p:cNvSpPr>
          <p:nvPr>
            <p:ph sz="half" idx="11" hasCustomPrompt="1"/>
          </p:nvPr>
        </p:nvSpPr>
        <p:spPr>
          <a:xfrm>
            <a:off x="553776" y="2432092"/>
            <a:ext cx="5181600" cy="3422608"/>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a:p>
            <a:pPr lvl="0"/>
            <a:endParaRPr lang="en-GB" dirty="0"/>
          </a:p>
        </p:txBody>
      </p:sp>
      <p:pic>
        <p:nvPicPr>
          <p:cNvPr id="2" name="Picture 1" descr="University of Cambridge logo">
            <a:extLst>
              <a:ext uri="{FF2B5EF4-FFF2-40B4-BE49-F238E27FC236}">
                <a16:creationId xmlns:a16="http://schemas.microsoft.com/office/drawing/2014/main" id="{51DD2926-5C64-53A1-FB32-118A1612B17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2114885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xt or media">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48426" y="1230923"/>
            <a:ext cx="5260870" cy="474253"/>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 uri="{C183D7F6-B498-43B3-948B-1728B52AA6E4}">
                <adec:decorative xmlns:adec="http://schemas.microsoft.com/office/drawing/2017/decorative" val="1"/>
              </a:ext>
            </a:extLst>
          </p:cNvPr>
          <p:cNvSpPr>
            <a:spLocks noGrp="1"/>
          </p:cNvSpPr>
          <p:nvPr>
            <p:ph sz="half" idx="10" hasCustomPrompt="1"/>
          </p:nvPr>
        </p:nvSpPr>
        <p:spPr>
          <a:xfrm>
            <a:off x="6172200" y="1230923"/>
            <a:ext cx="5181600" cy="4630616"/>
          </a:xfrm>
          <a:prstGeom prst="rect">
            <a:avLst/>
          </a:prstGeom>
        </p:spPr>
        <p:txBody>
          <a:bodyPr/>
          <a:lstStyle>
            <a:lvl1pPr marL="0" indent="0">
              <a:lnSpc>
                <a:spcPct val="150000"/>
              </a:lnSpc>
              <a:buNone/>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a:defRPr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to add your text here</a:t>
            </a:r>
          </a:p>
        </p:txBody>
      </p:sp>
      <p:pic>
        <p:nvPicPr>
          <p:cNvPr id="8" name="UoC_BrandTexture_SingleColour_RGB_UoC_SingleColour_LCB_Texture_CMYK.png">
            <a:extLst>
              <a:ext uri="{FF2B5EF4-FFF2-40B4-BE49-F238E27FC236}">
                <a16:creationId xmlns:a16="http://schemas.microsoft.com/office/drawing/2014/main" id="{8A5DD817-C57A-5A4B-94D0-CB17A35E139C}"/>
              </a:ext>
              <a:ext uri="{C183D7F6-B498-43B3-948B-1728B52AA6E4}">
                <adec:decorative xmlns:adec="http://schemas.microsoft.com/office/drawing/2017/decorative" val="1"/>
              </a:ext>
            </a:extLst>
          </p:cNvPr>
          <p:cNvPicPr>
            <a:picLocks noChangeAspect="1"/>
          </p:cNvPicPr>
          <p:nvPr/>
        </p:nvPicPr>
        <p:blipFill>
          <a:blip r:embed="rId2"/>
          <a:srcRect l="53031" t="32840" r="10963" b="9040"/>
          <a:stretch>
            <a:fillRect/>
          </a:stretch>
        </p:blipFill>
        <p:spPr>
          <a:xfrm>
            <a:off x="220" y="3491896"/>
            <a:ext cx="2592239" cy="2354674"/>
          </a:xfrm>
          <a:prstGeom prst="rect">
            <a:avLst/>
          </a:prstGeom>
          <a:ln w="12700">
            <a:miter lim="400000"/>
          </a:ln>
        </p:spPr>
      </p:pic>
      <p:pic>
        <p:nvPicPr>
          <p:cNvPr id="2" name="Picture 1" descr="University of Cambridge logo">
            <a:extLst>
              <a:ext uri="{FF2B5EF4-FFF2-40B4-BE49-F238E27FC236}">
                <a16:creationId xmlns:a16="http://schemas.microsoft.com/office/drawing/2014/main" id="{ADD5DC0B-2A71-283C-1DBD-02BBA228274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633976616"/>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and media on Cam Blue">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userDrawn="1"/>
        </p:nvSpPr>
        <p:spPr>
          <a:xfrm>
            <a:off x="-1507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10" name="UoC_BrandTexture_SingleColour_RGB_UoC_SingleColour_LCB_CMYK.png">
            <a:extLst>
              <a:ext uri="{FF2B5EF4-FFF2-40B4-BE49-F238E27FC236}">
                <a16:creationId xmlns:a16="http://schemas.microsoft.com/office/drawing/2014/main" id="{0E6FA3B9-3A88-614A-9916-3E96C814E94C}"/>
              </a:ext>
              <a:ext uri="{C183D7F6-B498-43B3-948B-1728B52AA6E4}">
                <adec:decorative xmlns:adec="http://schemas.microsoft.com/office/drawing/2017/decorative" val="1"/>
              </a:ext>
            </a:extLst>
          </p:cNvPr>
          <p:cNvPicPr>
            <a:picLocks noChangeAspect="1"/>
          </p:cNvPicPr>
          <p:nvPr userDrawn="1"/>
        </p:nvPicPr>
        <p:blipFill rotWithShape="1">
          <a:blip r:embed="rId2">
            <a:alphaModFix amt="69850"/>
          </a:blip>
          <a:srcRect l="927" t="40727" r="15100" b="16379"/>
          <a:stretch/>
        </p:blipFill>
        <p:spPr>
          <a:xfrm>
            <a:off x="592" y="2375991"/>
            <a:ext cx="12190816" cy="3503059"/>
          </a:xfrm>
          <a:prstGeom prst="rect">
            <a:avLst/>
          </a:prstGeom>
          <a:ln w="12700">
            <a:miter lim="400000"/>
          </a:ln>
        </p:spPr>
      </p:pic>
      <p:sp>
        <p:nvSpPr>
          <p:cNvPr id="3" name="Picture Placeholder 2">
            <a:extLst>
              <a:ext uri="{FF2B5EF4-FFF2-40B4-BE49-F238E27FC236}">
                <a16:creationId xmlns:a16="http://schemas.microsoft.com/office/drawing/2014/main" id="{608E7BF0-16CB-CD4C-995F-A9EF04925741}"/>
              </a:ext>
              <a:ext uri="{C183D7F6-B498-43B3-948B-1728B52AA6E4}">
                <adec:decorative xmlns:adec="http://schemas.microsoft.com/office/drawing/2017/decorative" val="1"/>
              </a:ext>
            </a:extLst>
          </p:cNvPr>
          <p:cNvSpPr>
            <a:spLocks noGrp="1"/>
          </p:cNvSpPr>
          <p:nvPr>
            <p:ph type="pic" sz="quarter" idx="10"/>
          </p:nvPr>
        </p:nvSpPr>
        <p:spPr>
          <a:xfrm>
            <a:off x="417514" y="1925638"/>
            <a:ext cx="3955106" cy="3953414"/>
          </a:xfrm>
          <a:prstGeom prst="rect">
            <a:avLst/>
          </a:prstGeom>
        </p:spPr>
        <p:txBody>
          <a:bodyPr/>
          <a:lstStyle/>
          <a:p>
            <a:endParaRPr lang="en-US" dirty="0"/>
          </a:p>
        </p:txBody>
      </p:sp>
      <p:sp>
        <p:nvSpPr>
          <p:cNvPr id="12" name="Picture Placeholder 11">
            <a:extLst>
              <a:ext uri="{FF2B5EF4-FFF2-40B4-BE49-F238E27FC236}">
                <a16:creationId xmlns:a16="http://schemas.microsoft.com/office/drawing/2014/main" id="{5F755ED9-66A0-D84C-BA10-A535056CF094}"/>
              </a:ext>
              <a:ext uri="{C183D7F6-B498-43B3-948B-1728B52AA6E4}">
                <adec:decorative xmlns:adec="http://schemas.microsoft.com/office/drawing/2017/decorative" val="1"/>
              </a:ext>
            </a:extLst>
          </p:cNvPr>
          <p:cNvSpPr>
            <a:spLocks noGrp="1"/>
          </p:cNvSpPr>
          <p:nvPr>
            <p:ph type="pic" sz="quarter" idx="11"/>
          </p:nvPr>
        </p:nvSpPr>
        <p:spPr>
          <a:xfrm>
            <a:off x="4740275" y="1925638"/>
            <a:ext cx="1816936" cy="1816936"/>
          </a:xfrm>
          <a:prstGeom prst="rect">
            <a:avLst/>
          </a:prstGeom>
        </p:spPr>
        <p:txBody>
          <a:bodyPr/>
          <a:lstStyle/>
          <a:p>
            <a:endParaRPr lang="en-US"/>
          </a:p>
        </p:txBody>
      </p:sp>
      <p:sp>
        <p:nvSpPr>
          <p:cNvPr id="13" name="Picture Placeholder 11">
            <a:extLst>
              <a:ext uri="{FF2B5EF4-FFF2-40B4-BE49-F238E27FC236}">
                <a16:creationId xmlns:a16="http://schemas.microsoft.com/office/drawing/2014/main" id="{6CAAB61F-343A-CF4A-9F6D-CBF4E158C3E7}"/>
              </a:ext>
              <a:ext uri="{C183D7F6-B498-43B3-948B-1728B52AA6E4}">
                <adec:decorative xmlns:adec="http://schemas.microsoft.com/office/drawing/2017/decorative" val="1"/>
              </a:ext>
            </a:extLst>
          </p:cNvPr>
          <p:cNvSpPr>
            <a:spLocks noGrp="1"/>
          </p:cNvSpPr>
          <p:nvPr>
            <p:ph type="pic" sz="quarter" idx="12"/>
          </p:nvPr>
        </p:nvSpPr>
        <p:spPr>
          <a:xfrm>
            <a:off x="4740275" y="4062115"/>
            <a:ext cx="1816936" cy="1816936"/>
          </a:xfrm>
          <a:prstGeom prst="rect">
            <a:avLst/>
          </a:prstGeom>
        </p:spPr>
        <p:txBody>
          <a:bodyPr/>
          <a:lstStyle/>
          <a:p>
            <a:endParaRPr lang="en-US"/>
          </a:p>
        </p:txBody>
      </p:sp>
      <p:sp>
        <p:nvSpPr>
          <p:cNvPr id="14" name="Content Placeholder 3">
            <a:extLst>
              <a:ext uri="{FF2B5EF4-FFF2-40B4-BE49-F238E27FC236}">
                <a16:creationId xmlns:a16="http://schemas.microsoft.com/office/drawing/2014/main" id="{4958071C-6A8E-0641-8C58-D7ED809CA279}"/>
              </a:ext>
            </a:extLst>
          </p:cNvPr>
          <p:cNvSpPr>
            <a:spLocks noGrp="1"/>
          </p:cNvSpPr>
          <p:nvPr>
            <p:ph sz="half" idx="13" hasCustomPrompt="1"/>
          </p:nvPr>
        </p:nvSpPr>
        <p:spPr>
          <a:xfrm>
            <a:off x="6924866" y="3188368"/>
            <a:ext cx="4577322" cy="2673170"/>
          </a:xfrm>
          <a:prstGeom prst="rect">
            <a:avLst/>
          </a:prstGeom>
        </p:spPr>
        <p:txBody>
          <a:bodyPr>
            <a:normAutofit/>
          </a:bodyPr>
          <a:lstStyle>
            <a:lvl1pPr marL="0" indent="0">
              <a:lnSpc>
                <a:spcPct val="150000"/>
              </a:lnSpc>
              <a:buNone/>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a:defRPr sz="1600"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to add your text here</a:t>
            </a:r>
          </a:p>
        </p:txBody>
      </p:sp>
      <p:sp>
        <p:nvSpPr>
          <p:cNvPr id="15" name="Title 1">
            <a:extLst>
              <a:ext uri="{FF2B5EF4-FFF2-40B4-BE49-F238E27FC236}">
                <a16:creationId xmlns:a16="http://schemas.microsoft.com/office/drawing/2014/main" id="{637F0056-4B73-F848-9F60-904A61DD18D6}"/>
              </a:ext>
            </a:extLst>
          </p:cNvPr>
          <p:cNvSpPr txBox="1">
            <a:spLocks/>
          </p:cNvSpPr>
          <p:nvPr userDrawn="1"/>
        </p:nvSpPr>
        <p:spPr>
          <a:xfrm>
            <a:off x="6924865" y="2568504"/>
            <a:ext cx="4577323" cy="420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2200" b="0" i="0" dirty="0">
                <a:latin typeface="Arial" panose="020B0604020202020204" pitchFamily="34" charset="0"/>
                <a:cs typeface="Arial" panose="020B0604020202020204" pitchFamily="34" charset="0"/>
              </a:rPr>
              <a:t>Click to add your subheading here</a:t>
            </a:r>
            <a:endParaRPr lang="en-US" sz="2200" b="0" i="0" dirty="0">
              <a:latin typeface="Arial" panose="020B0604020202020204" pitchFamily="34" charset="0"/>
              <a:cs typeface="Arial" panose="020B0604020202020204" pitchFamily="34" charset="0"/>
            </a:endParaRPr>
          </a:p>
        </p:txBody>
      </p:sp>
      <p:pic>
        <p:nvPicPr>
          <p:cNvPr id="7" name="Picture 6" descr="University of Cambridge logo">
            <a:extLst>
              <a:ext uri="{FF2B5EF4-FFF2-40B4-BE49-F238E27FC236}">
                <a16:creationId xmlns:a16="http://schemas.microsoft.com/office/drawing/2014/main" id="{5A3C816A-93A1-A4E6-D800-397FB68E2E4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8585970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on Cam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620" t="1868" r="1868" b="1620"/>
          <a:stretch/>
        </p:blipFill>
        <p:spPr>
          <a:xfrm>
            <a:off x="1" y="1"/>
            <a:ext cx="12191999" cy="6860776"/>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9" name="Text Placeholder 8">
            <a:extLst>
              <a:ext uri="{FF2B5EF4-FFF2-40B4-BE49-F238E27FC236}">
                <a16:creationId xmlns:a16="http://schemas.microsoft.com/office/drawing/2014/main" id="{F38C8141-5A82-894D-AA12-C382770E5E82}"/>
              </a:ext>
            </a:extLst>
          </p:cNvPr>
          <p:cNvSpPr>
            <a:spLocks noGrp="1"/>
          </p:cNvSpPr>
          <p:nvPr>
            <p:ph type="body" sz="quarter" idx="10" hasCustomPrompt="1"/>
          </p:nvPr>
        </p:nvSpPr>
        <p:spPr>
          <a:xfrm>
            <a:off x="1301506" y="2077278"/>
            <a:ext cx="9588988" cy="3010537"/>
          </a:xfrm>
          <a:prstGeom prst="rect">
            <a:avLst/>
          </a:prstGeom>
        </p:spPr>
        <p:txBody>
          <a:bodyPr>
            <a:normAutofit/>
          </a:bodyPr>
          <a:lstStyle>
            <a:lvl1pPr marL="0" indent="0" algn="ctr">
              <a:buNone/>
              <a:defRPr sz="3000" b="0" i="1">
                <a:solidFill>
                  <a:schemeClr val="tx1">
                    <a:lumMod val="75000"/>
                    <a:lumOff val="25000"/>
                  </a:schemeClr>
                </a:solidFill>
                <a:latin typeface="Arial" panose="020B0604020202020204" pitchFamily="34" charset="0"/>
                <a:ea typeface="Open Sans Extrabold" panose="020B0606030504020204" pitchFamily="34" charset="0"/>
                <a:cs typeface="Arial" panose="020B0604020202020204" pitchFamily="34" charset="0"/>
              </a:defRPr>
            </a:lvl1pPr>
          </a:lstStyle>
          <a:p>
            <a:pPr lvl="0"/>
            <a:r>
              <a:rPr lang="en-GB" dirty="0"/>
              <a:t>“Click to add a quote here”</a:t>
            </a:r>
          </a:p>
        </p:txBody>
      </p:sp>
      <p:pic>
        <p:nvPicPr>
          <p:cNvPr id="2" name="Picture 1" descr="University of Cambridge logo">
            <a:extLst>
              <a:ext uri="{FF2B5EF4-FFF2-40B4-BE49-F238E27FC236}">
                <a16:creationId xmlns:a16="http://schemas.microsoft.com/office/drawing/2014/main" id="{F9B93B99-738E-D1B1-A511-97665A1BC84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3424419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lumn Text/Image on Cam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2466" y="0"/>
            <a:ext cx="12189533" cy="6858000"/>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430756"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Content Placeholder 3">
            <a:extLst>
              <a:ext uri="{FF2B5EF4-FFF2-40B4-BE49-F238E27FC236}">
                <a16:creationId xmlns:a16="http://schemas.microsoft.com/office/drawing/2014/main" id="{71E6E109-7A1F-AC4E-A20C-F477A87B6AEF}"/>
              </a:ext>
            </a:extLst>
          </p:cNvPr>
          <p:cNvSpPr>
            <a:spLocks noGrp="1"/>
          </p:cNvSpPr>
          <p:nvPr>
            <p:ph sz="half" idx="10" hasCustomPrompt="1"/>
          </p:nvPr>
        </p:nvSpPr>
        <p:spPr>
          <a:xfrm>
            <a:off x="6311377" y="2438931"/>
            <a:ext cx="5181600" cy="3422608"/>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285750" indent="-285750">
              <a:buFont typeface="Arial" panose="020B0604020202020204" pitchFamily="34" charset="0"/>
              <a:buChar char="•"/>
              <a:defRPr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vl3pPr marL="914400" indent="0">
              <a:buNone/>
              <a:defRPr sz="1800">
                <a:latin typeface="Open Sans Light" panose="020B0606030504020204" pitchFamily="34" charset="0"/>
                <a:ea typeface="Open Sans Light" panose="020B0606030504020204" pitchFamily="34" charset="0"/>
                <a:cs typeface="Open Sans Light" panose="020B0606030504020204" pitchFamily="34" charset="0"/>
              </a:defRPr>
            </a:lvl3pPr>
          </a:lstStyle>
          <a:p>
            <a:pPr lvl="0"/>
            <a:r>
              <a:rPr lang="en-GB" dirty="0"/>
              <a:t>Click to add your text here</a:t>
            </a:r>
          </a:p>
          <a:p>
            <a:pPr lvl="2"/>
            <a:endParaRPr lang="en-GB" dirty="0"/>
          </a:p>
        </p:txBody>
      </p:sp>
      <p:sp>
        <p:nvSpPr>
          <p:cNvPr id="12" name="Content Placeholder 3">
            <a:extLst>
              <a:ext uri="{FF2B5EF4-FFF2-40B4-BE49-F238E27FC236}">
                <a16:creationId xmlns:a16="http://schemas.microsoft.com/office/drawing/2014/main" id="{6D015750-7669-E749-AF70-F9497CC72862}"/>
              </a:ext>
            </a:extLst>
          </p:cNvPr>
          <p:cNvSpPr>
            <a:spLocks noGrp="1"/>
          </p:cNvSpPr>
          <p:nvPr>
            <p:ph sz="half" idx="11" hasCustomPrompt="1"/>
          </p:nvPr>
        </p:nvSpPr>
        <p:spPr>
          <a:xfrm>
            <a:off x="430756" y="2438931"/>
            <a:ext cx="5181600" cy="3422608"/>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a:p>
            <a:pPr lvl="0"/>
            <a:endParaRPr lang="en-GB" dirty="0"/>
          </a:p>
        </p:txBody>
      </p:sp>
      <p:pic>
        <p:nvPicPr>
          <p:cNvPr id="2" name="Picture 1" descr="University of Cambridge logo">
            <a:extLst>
              <a:ext uri="{FF2B5EF4-FFF2-40B4-BE49-F238E27FC236}">
                <a16:creationId xmlns:a16="http://schemas.microsoft.com/office/drawing/2014/main" id="{B8E127C1-269A-E754-0D5E-2B6C17B127B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0207087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our Images with Text on Camb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2447" t="5601" r="20" b="10207"/>
          <a:stretch/>
        </p:blipFill>
        <p:spPr>
          <a:xfrm>
            <a:off x="0" y="935665"/>
            <a:ext cx="12192000" cy="5922335"/>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417504" y="1230923"/>
            <a:ext cx="10800023" cy="459765"/>
          </a:xfrm>
          <a:prstGeom prst="rect">
            <a:avLst/>
          </a:prstGeom>
        </p:spPr>
        <p:txBody>
          <a:bodyPr>
            <a:normAutofit/>
          </a:bodyPr>
          <a:lstStyle>
            <a:lvl1pPr>
              <a:defRPr sz="3000" b="0" i="0">
                <a:solidFill>
                  <a:schemeClr val="tx1">
                    <a:lumMod val="50000"/>
                  </a:schemeClr>
                </a:solidFill>
                <a:latin typeface="Feijoa Medium" panose="020F0505000000020003" pitchFamily="34" charset="77"/>
                <a:cs typeface="Arial" panose="020B0604020202020204" pitchFamily="34" charset="0"/>
              </a:defRPr>
            </a:lvl1pPr>
          </a:lstStyle>
          <a:p>
            <a:r>
              <a:rPr lang="en-GB" dirty="0"/>
              <a:t>Your heading here</a:t>
            </a:r>
            <a:endParaRPr lang="en-US" dirty="0"/>
          </a:p>
        </p:txBody>
      </p:sp>
      <p:sp>
        <p:nvSpPr>
          <p:cNvPr id="5" name="Picture Placeholder 4">
            <a:extLst>
              <a:ext uri="{FF2B5EF4-FFF2-40B4-BE49-F238E27FC236}">
                <a16:creationId xmlns:a16="http://schemas.microsoft.com/office/drawing/2014/main" id="{A9A1A990-E648-6644-8210-3CB267904B07}"/>
              </a:ext>
              <a:ext uri="{C183D7F6-B498-43B3-948B-1728B52AA6E4}">
                <adec:decorative xmlns:adec="http://schemas.microsoft.com/office/drawing/2017/decorative" val="1"/>
              </a:ext>
            </a:extLst>
          </p:cNvPr>
          <p:cNvSpPr>
            <a:spLocks noGrp="1"/>
          </p:cNvSpPr>
          <p:nvPr>
            <p:ph type="pic" sz="quarter" idx="10"/>
          </p:nvPr>
        </p:nvSpPr>
        <p:spPr>
          <a:xfrm>
            <a:off x="726464" y="2192826"/>
            <a:ext cx="2315676" cy="2313337"/>
          </a:xfrm>
          <a:prstGeom prst="rect">
            <a:avLst/>
          </a:prstGeom>
        </p:spPr>
        <p:txBody>
          <a:bodyPr/>
          <a:lstStyle/>
          <a:p>
            <a:endParaRPr lang="en-US"/>
          </a:p>
        </p:txBody>
      </p:sp>
      <p:sp>
        <p:nvSpPr>
          <p:cNvPr id="13" name="Picture Placeholder 4">
            <a:extLst>
              <a:ext uri="{FF2B5EF4-FFF2-40B4-BE49-F238E27FC236}">
                <a16:creationId xmlns:a16="http://schemas.microsoft.com/office/drawing/2014/main" id="{CDA3BCBD-3049-8B47-9BC1-BD9638711744}"/>
              </a:ext>
              <a:ext uri="{C183D7F6-B498-43B3-948B-1728B52AA6E4}">
                <adec:decorative xmlns:adec="http://schemas.microsoft.com/office/drawing/2017/decorative" val="1"/>
              </a:ext>
            </a:extLst>
          </p:cNvPr>
          <p:cNvSpPr>
            <a:spLocks noGrp="1"/>
          </p:cNvSpPr>
          <p:nvPr>
            <p:ph type="pic" sz="quarter" idx="11"/>
          </p:nvPr>
        </p:nvSpPr>
        <p:spPr>
          <a:xfrm>
            <a:off x="3534141" y="2192826"/>
            <a:ext cx="2315676" cy="2313337"/>
          </a:xfrm>
          <a:prstGeom prst="rect">
            <a:avLst/>
          </a:prstGeom>
        </p:spPr>
        <p:txBody>
          <a:bodyPr/>
          <a:lstStyle/>
          <a:p>
            <a:endParaRPr lang="en-US"/>
          </a:p>
        </p:txBody>
      </p:sp>
      <p:sp>
        <p:nvSpPr>
          <p:cNvPr id="14" name="Picture Placeholder 4">
            <a:extLst>
              <a:ext uri="{FF2B5EF4-FFF2-40B4-BE49-F238E27FC236}">
                <a16:creationId xmlns:a16="http://schemas.microsoft.com/office/drawing/2014/main" id="{13CFA92E-DF5E-1E43-A711-07A2338E9E1B}"/>
              </a:ext>
              <a:ext uri="{C183D7F6-B498-43B3-948B-1728B52AA6E4}">
                <adec:decorative xmlns:adec="http://schemas.microsoft.com/office/drawing/2017/decorative" val="1"/>
              </a:ext>
            </a:extLst>
          </p:cNvPr>
          <p:cNvSpPr>
            <a:spLocks noGrp="1"/>
          </p:cNvSpPr>
          <p:nvPr>
            <p:ph type="pic" sz="quarter" idx="12"/>
          </p:nvPr>
        </p:nvSpPr>
        <p:spPr>
          <a:xfrm>
            <a:off x="6341818" y="2192826"/>
            <a:ext cx="2315676" cy="2313337"/>
          </a:xfrm>
          <a:prstGeom prst="rect">
            <a:avLst/>
          </a:prstGeom>
        </p:spPr>
        <p:txBody>
          <a:bodyPr/>
          <a:lstStyle/>
          <a:p>
            <a:endParaRPr lang="en-US"/>
          </a:p>
        </p:txBody>
      </p:sp>
      <p:sp>
        <p:nvSpPr>
          <p:cNvPr id="15" name="Picture Placeholder 4">
            <a:extLst>
              <a:ext uri="{FF2B5EF4-FFF2-40B4-BE49-F238E27FC236}">
                <a16:creationId xmlns:a16="http://schemas.microsoft.com/office/drawing/2014/main" id="{2DB84F2D-5DE7-944C-A3A4-FD59D875083B}"/>
              </a:ext>
              <a:ext uri="{C183D7F6-B498-43B3-948B-1728B52AA6E4}">
                <adec:decorative xmlns:adec="http://schemas.microsoft.com/office/drawing/2017/decorative" val="1"/>
              </a:ext>
            </a:extLst>
          </p:cNvPr>
          <p:cNvSpPr>
            <a:spLocks noGrp="1"/>
          </p:cNvSpPr>
          <p:nvPr>
            <p:ph type="pic" sz="quarter" idx="13"/>
          </p:nvPr>
        </p:nvSpPr>
        <p:spPr>
          <a:xfrm>
            <a:off x="9149495" y="2192827"/>
            <a:ext cx="2315675" cy="2313336"/>
          </a:xfrm>
          <a:prstGeom prst="rect">
            <a:avLst/>
          </a:prstGeom>
        </p:spPr>
        <p:txBody>
          <a:bodyPr/>
          <a:lstStyle/>
          <a:p>
            <a:endParaRPr lang="en-US"/>
          </a:p>
        </p:txBody>
      </p:sp>
      <p:sp>
        <p:nvSpPr>
          <p:cNvPr id="7" name="Text Placeholder 6">
            <a:extLst>
              <a:ext uri="{FF2B5EF4-FFF2-40B4-BE49-F238E27FC236}">
                <a16:creationId xmlns:a16="http://schemas.microsoft.com/office/drawing/2014/main" id="{AB86BC3A-6D0F-DB48-879E-4217AAEA94B2}"/>
              </a:ext>
            </a:extLst>
          </p:cNvPr>
          <p:cNvSpPr>
            <a:spLocks noGrp="1"/>
          </p:cNvSpPr>
          <p:nvPr>
            <p:ph type="body" sz="quarter" idx="14" hasCustomPrompt="1"/>
          </p:nvPr>
        </p:nvSpPr>
        <p:spPr>
          <a:xfrm>
            <a:off x="727075" y="4900613"/>
            <a:ext cx="2314575" cy="280987"/>
          </a:xfrm>
          <a:prstGeom prst="rect">
            <a:avLst/>
          </a:prstGeom>
        </p:spPr>
        <p:txBody>
          <a:bodyPr/>
          <a:lstStyle>
            <a:lvl1pPr marL="0" indent="0" algn="ctr">
              <a:buNone/>
              <a:defRPr sz="18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Your text here</a:t>
            </a:r>
            <a:endParaRPr lang="en-US" dirty="0"/>
          </a:p>
        </p:txBody>
      </p:sp>
      <p:sp>
        <p:nvSpPr>
          <p:cNvPr id="17" name="Text Placeholder 6">
            <a:extLst>
              <a:ext uri="{FF2B5EF4-FFF2-40B4-BE49-F238E27FC236}">
                <a16:creationId xmlns:a16="http://schemas.microsoft.com/office/drawing/2014/main" id="{26F95699-F037-BF43-BC3C-EDFF6D2E62FE}"/>
              </a:ext>
            </a:extLst>
          </p:cNvPr>
          <p:cNvSpPr>
            <a:spLocks noGrp="1"/>
          </p:cNvSpPr>
          <p:nvPr>
            <p:ph type="body" sz="quarter" idx="15" hasCustomPrompt="1"/>
          </p:nvPr>
        </p:nvSpPr>
        <p:spPr>
          <a:xfrm>
            <a:off x="3535242" y="4900612"/>
            <a:ext cx="2314575" cy="280987"/>
          </a:xfrm>
          <a:prstGeom prst="rect">
            <a:avLst/>
          </a:prstGeom>
        </p:spPr>
        <p:txBody>
          <a:bodyPr/>
          <a:lstStyle>
            <a:lvl1pPr marL="0" indent="0" algn="ctr">
              <a:buNone/>
              <a:defRPr sz="18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Your text here</a:t>
            </a:r>
            <a:endParaRPr lang="en-US" dirty="0"/>
          </a:p>
        </p:txBody>
      </p:sp>
      <p:sp>
        <p:nvSpPr>
          <p:cNvPr id="18" name="Text Placeholder 6">
            <a:extLst>
              <a:ext uri="{FF2B5EF4-FFF2-40B4-BE49-F238E27FC236}">
                <a16:creationId xmlns:a16="http://schemas.microsoft.com/office/drawing/2014/main" id="{F2BFE6A6-8704-8A49-AEB3-AF6F432BB990}"/>
              </a:ext>
            </a:extLst>
          </p:cNvPr>
          <p:cNvSpPr>
            <a:spLocks noGrp="1"/>
          </p:cNvSpPr>
          <p:nvPr>
            <p:ph type="body" sz="quarter" idx="16" hasCustomPrompt="1"/>
          </p:nvPr>
        </p:nvSpPr>
        <p:spPr>
          <a:xfrm>
            <a:off x="6342919" y="4900611"/>
            <a:ext cx="2314575" cy="280987"/>
          </a:xfrm>
          <a:prstGeom prst="rect">
            <a:avLst/>
          </a:prstGeom>
        </p:spPr>
        <p:txBody>
          <a:bodyPr/>
          <a:lstStyle>
            <a:lvl1pPr marL="0" indent="0" algn="ctr">
              <a:buNone/>
              <a:defRPr sz="18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Your text here</a:t>
            </a:r>
            <a:endParaRPr lang="en-US" dirty="0"/>
          </a:p>
        </p:txBody>
      </p:sp>
      <p:sp>
        <p:nvSpPr>
          <p:cNvPr id="19" name="Text Placeholder 6">
            <a:extLst>
              <a:ext uri="{FF2B5EF4-FFF2-40B4-BE49-F238E27FC236}">
                <a16:creationId xmlns:a16="http://schemas.microsoft.com/office/drawing/2014/main" id="{DE761D8F-5630-434F-8E12-0132C9C89BD0}"/>
              </a:ext>
            </a:extLst>
          </p:cNvPr>
          <p:cNvSpPr>
            <a:spLocks noGrp="1"/>
          </p:cNvSpPr>
          <p:nvPr>
            <p:ph type="body" sz="quarter" idx="17" hasCustomPrompt="1"/>
          </p:nvPr>
        </p:nvSpPr>
        <p:spPr>
          <a:xfrm>
            <a:off x="9149495" y="4861832"/>
            <a:ext cx="2314575" cy="280987"/>
          </a:xfrm>
          <a:prstGeom prst="rect">
            <a:avLst/>
          </a:prstGeom>
        </p:spPr>
        <p:txBody>
          <a:bodyPr/>
          <a:lstStyle>
            <a:lvl1pPr marL="0" indent="0" algn="ctr">
              <a:buNone/>
              <a:defRPr sz="18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Your text here</a:t>
            </a:r>
            <a:endParaRPr lang="en-US" dirty="0"/>
          </a:p>
        </p:txBody>
      </p:sp>
      <p:pic>
        <p:nvPicPr>
          <p:cNvPr id="2" name="Picture 1" descr="University of Cambridge logo">
            <a:extLst>
              <a:ext uri="{FF2B5EF4-FFF2-40B4-BE49-F238E27FC236}">
                <a16:creationId xmlns:a16="http://schemas.microsoft.com/office/drawing/2014/main" id="{495143D8-FF2E-C78D-85AF-2103EC51EF0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940162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edia/Video Full Page">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Media Placeholder 5">
            <a:extLst>
              <a:ext uri="{FF2B5EF4-FFF2-40B4-BE49-F238E27FC236}">
                <a16:creationId xmlns:a16="http://schemas.microsoft.com/office/drawing/2014/main" id="{7989CFA1-8021-B744-954C-FB3ABD0E176D}"/>
              </a:ext>
              <a:ext uri="{C183D7F6-B498-43B3-948B-1728B52AA6E4}">
                <adec:decorative xmlns:adec="http://schemas.microsoft.com/office/drawing/2017/decorative" val="1"/>
              </a:ext>
            </a:extLst>
          </p:cNvPr>
          <p:cNvSpPr>
            <a:spLocks noGrp="1"/>
          </p:cNvSpPr>
          <p:nvPr>
            <p:ph type="media" sz="quarter" idx="10"/>
          </p:nvPr>
        </p:nvSpPr>
        <p:spPr>
          <a:xfrm>
            <a:off x="0" y="0"/>
            <a:ext cx="12192000" cy="6858000"/>
          </a:xfrm>
          <a:prstGeom prst="rect">
            <a:avLst/>
          </a:prstGeom>
        </p:spPr>
        <p:txBody>
          <a:bodyPr/>
          <a:lstStyle/>
          <a:p>
            <a:endParaRPr lang="en-US" dirty="0"/>
          </a:p>
        </p:txBody>
      </p:sp>
      <p:pic>
        <p:nvPicPr>
          <p:cNvPr id="2" name="Picture 1" descr="University of Cambridge logo">
            <a:extLst>
              <a:ext uri="{FF2B5EF4-FFF2-40B4-BE49-F238E27FC236}">
                <a16:creationId xmlns:a16="http://schemas.microsoft.com/office/drawing/2014/main" id="{D4071F8D-07B6-617D-4F26-17BA5B9134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302908776"/>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mage Full Page ">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3" name="Picture Placeholder 2">
            <a:extLst>
              <a:ext uri="{FF2B5EF4-FFF2-40B4-BE49-F238E27FC236}">
                <a16:creationId xmlns:a16="http://schemas.microsoft.com/office/drawing/2014/main" id="{965CBCB9-8D5D-934D-99FD-571515827B8B}"/>
              </a:ext>
              <a:ext uri="{C183D7F6-B498-43B3-948B-1728B52AA6E4}">
                <adec:decorative xmlns:adec="http://schemas.microsoft.com/office/drawing/2017/decorative" val="1"/>
              </a:ext>
            </a:extLst>
          </p:cNvPr>
          <p:cNvSpPr>
            <a:spLocks noGrp="1"/>
          </p:cNvSpPr>
          <p:nvPr>
            <p:ph type="pic" sz="quarter" idx="10"/>
          </p:nvPr>
        </p:nvSpPr>
        <p:spPr>
          <a:xfrm>
            <a:off x="0" y="0"/>
            <a:ext cx="12192000" cy="6858000"/>
          </a:xfrm>
          <a:prstGeom prst="rect">
            <a:avLst/>
          </a:prstGeom>
        </p:spPr>
        <p:txBody>
          <a:bodyPr/>
          <a:lstStyle/>
          <a:p>
            <a:endParaRPr lang="en-US"/>
          </a:p>
        </p:txBody>
      </p:sp>
      <p:pic>
        <p:nvPicPr>
          <p:cNvPr id="2" name="Picture 1" descr="University of Cambridge logo">
            <a:extLst>
              <a:ext uri="{FF2B5EF4-FFF2-40B4-BE49-F238E27FC236}">
                <a16:creationId xmlns:a16="http://schemas.microsoft.com/office/drawing/2014/main" id="{7423100E-0D36-6E10-7770-917D9CA9196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015238577"/>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End/Message (e.g. Thank you)">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1" y="-18259"/>
            <a:ext cx="12251961" cy="6894518"/>
          </a:xfrm>
          <a:prstGeom prst="rect">
            <a:avLst/>
          </a:prstGeom>
        </p:spPr>
      </p:pic>
      <p:sp>
        <p:nvSpPr>
          <p:cNvPr id="4" name="Text Placeholder 3">
            <a:extLst>
              <a:ext uri="{FF2B5EF4-FFF2-40B4-BE49-F238E27FC236}">
                <a16:creationId xmlns:a16="http://schemas.microsoft.com/office/drawing/2014/main" id="{C46A81F1-D250-724F-B664-C80561BA566E}"/>
              </a:ext>
            </a:extLst>
          </p:cNvPr>
          <p:cNvSpPr>
            <a:spLocks noGrp="1"/>
          </p:cNvSpPr>
          <p:nvPr>
            <p:ph type="body" sz="quarter" idx="10" hasCustomPrompt="1"/>
          </p:nvPr>
        </p:nvSpPr>
        <p:spPr>
          <a:xfrm>
            <a:off x="1992978" y="2423864"/>
            <a:ext cx="8206041" cy="1331913"/>
          </a:xfrm>
          <a:prstGeom prst="rect">
            <a:avLst/>
          </a:prstGeom>
        </p:spPr>
        <p:txBody>
          <a:bodyPr/>
          <a:lstStyle>
            <a:lvl1pPr marL="0" indent="0" algn="ctr">
              <a:buNone/>
              <a:defRPr sz="3600" b="0" i="0">
                <a:latin typeface="Arial" panose="020B0604020202020204" pitchFamily="34" charset="0"/>
                <a:cs typeface="Arial" panose="020B0604020202020204" pitchFamily="34" charset="0"/>
              </a:defRPr>
            </a:lvl1pPr>
            <a:lvl2pPr marL="457200" indent="0">
              <a:buNone/>
              <a:defRPr/>
            </a:lvl2pPr>
          </a:lstStyle>
          <a:p>
            <a:pPr lvl="0"/>
            <a:r>
              <a:rPr lang="en-GB" dirty="0"/>
              <a:t>Your end slide copy here</a:t>
            </a:r>
          </a:p>
        </p:txBody>
      </p:sp>
      <p:pic>
        <p:nvPicPr>
          <p:cNvPr id="2" name="Picture 1" descr="University of Cambridge logo">
            <a:extLst>
              <a:ext uri="{FF2B5EF4-FFF2-40B4-BE49-F238E27FC236}">
                <a16:creationId xmlns:a16="http://schemas.microsoft.com/office/drawing/2014/main" id="{F8A95D13-54FD-A61D-D57B-5B347A456DA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2623269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1" y="-18259"/>
            <a:ext cx="12251961" cy="6894518"/>
          </a:xfrm>
          <a:prstGeom prst="rect">
            <a:avLst/>
          </a:prstGeom>
        </p:spPr>
      </p:pic>
      <p:sp>
        <p:nvSpPr>
          <p:cNvPr id="9" name="Text Placeholder 8">
            <a:extLst>
              <a:ext uri="{FF2B5EF4-FFF2-40B4-BE49-F238E27FC236}">
                <a16:creationId xmlns:a16="http://schemas.microsoft.com/office/drawing/2014/main" id="{F38C8141-5A82-894D-AA12-C382770E5E82}"/>
              </a:ext>
            </a:extLst>
          </p:cNvPr>
          <p:cNvSpPr>
            <a:spLocks noGrp="1"/>
          </p:cNvSpPr>
          <p:nvPr>
            <p:ph type="body" sz="quarter" idx="10" hasCustomPrompt="1"/>
          </p:nvPr>
        </p:nvSpPr>
        <p:spPr>
          <a:xfrm>
            <a:off x="417835" y="5574381"/>
            <a:ext cx="4710755" cy="969873"/>
          </a:xfrm>
          <a:prstGeom prst="rect">
            <a:avLst/>
          </a:prstGeom>
        </p:spPr>
        <p:txBody>
          <a:bodyPr>
            <a:normAutofit/>
          </a:bodyPr>
          <a:lstStyle>
            <a:lvl1pPr marL="0" indent="0">
              <a:lnSpc>
                <a:spcPct val="100000"/>
              </a:lnSpc>
              <a:spcBef>
                <a:spcPts val="0"/>
              </a:spcBef>
              <a:buNone/>
              <a:defRPr sz="2000" b="0" i="0">
                <a:solidFill>
                  <a:schemeClr val="tx1">
                    <a:lumMod val="85000"/>
                    <a:lumOff val="15000"/>
                  </a:schemeClr>
                </a:solidFill>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contact</a:t>
            </a:r>
          </a:p>
          <a:p>
            <a:pPr lvl="0"/>
            <a:r>
              <a:rPr lang="en-GB" dirty="0"/>
              <a:t>information here</a:t>
            </a:r>
          </a:p>
        </p:txBody>
      </p:sp>
      <p:sp>
        <p:nvSpPr>
          <p:cNvPr id="5" name="Text Placeholder 4">
            <a:extLst>
              <a:ext uri="{FF2B5EF4-FFF2-40B4-BE49-F238E27FC236}">
                <a16:creationId xmlns:a16="http://schemas.microsoft.com/office/drawing/2014/main" id="{BB17610E-5F7E-F24F-8D28-5222CA514621}"/>
              </a:ext>
            </a:extLst>
          </p:cNvPr>
          <p:cNvSpPr>
            <a:spLocks noGrp="1"/>
          </p:cNvSpPr>
          <p:nvPr>
            <p:ph type="body" sz="quarter" idx="11" hasCustomPrompt="1"/>
          </p:nvPr>
        </p:nvSpPr>
        <p:spPr>
          <a:xfrm>
            <a:off x="8499475" y="6318354"/>
            <a:ext cx="3244850" cy="225900"/>
          </a:xfrm>
          <a:prstGeom prst="rect">
            <a:avLst/>
          </a:prstGeom>
        </p:spPr>
        <p:txBody>
          <a:bodyPr/>
          <a:lstStyle>
            <a:lvl1pPr marL="0" indent="0" algn="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US" dirty="0"/>
              <a:t>Date</a:t>
            </a:r>
          </a:p>
        </p:txBody>
      </p:sp>
      <p:pic>
        <p:nvPicPr>
          <p:cNvPr id="2" name="Picture 1" descr="University of Cambridge logo">
            <a:extLst>
              <a:ext uri="{FF2B5EF4-FFF2-40B4-BE49-F238E27FC236}">
                <a16:creationId xmlns:a16="http://schemas.microsoft.com/office/drawing/2014/main" id="{99D77C5B-A440-03E4-D747-A45158F13E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76418376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5628043"/>
      </p:ext>
    </p:extLst>
  </p:cSld>
  <p:clrMap bg1="lt1" tx1="dk1" bg2="lt2" tx2="dk2" accent1="accent1" accent2="accent2" accent3="accent3" accent4="accent4" accent5="accent5" accent6="accent6" hlink="hlink" folHlink="folHlink"/>
  <p:sldLayoutIdLst>
    <p:sldLayoutId id="2147483926" r:id="rId1"/>
    <p:sldLayoutId id="2147483822" r:id="rId2"/>
    <p:sldLayoutId id="2147483756" r:id="rId3"/>
    <p:sldLayoutId id="2147483823" r:id="rId4"/>
    <p:sldLayoutId id="2147483911" r:id="rId5"/>
    <p:sldLayoutId id="2147483912" r:id="rId6"/>
    <p:sldLayoutId id="2147483927" r:id="rId7"/>
    <p:sldLayoutId id="2147483929" r:id="rId8"/>
    <p:sldLayoutId id="2147483827" r:id="rId9"/>
    <p:sldLayoutId id="2147483916" r:id="rId10"/>
    <p:sldLayoutId id="2147483922" r:id="rId11"/>
    <p:sldLayoutId id="2147483932" r:id="rId12"/>
    <p:sldLayoutId id="2147483933" r:id="rId13"/>
    <p:sldLayoutId id="2147483923" r:id="rId14"/>
    <p:sldLayoutId id="2147483936" r:id="rId15"/>
    <p:sldLayoutId id="2147483935" r:id="rId16"/>
    <p:sldLayoutId id="2147483915" r:id="rId17"/>
    <p:sldLayoutId id="2147483937" r:id="rId18"/>
    <p:sldLayoutId id="2147483913" r:id="rId19"/>
    <p:sldLayoutId id="2147483920" r:id="rId20"/>
    <p:sldLayoutId id="2147483914" r:id="rId21"/>
    <p:sldLayoutId id="2147483847" r:id="rId22"/>
    <p:sldLayoutId id="2147483858" r:id="rId23"/>
    <p:sldLayoutId id="2147483848" r:id="rId24"/>
    <p:sldLayoutId id="2147483764" r:id="rId25"/>
    <p:sldLayoutId id="2147483755" r:id="rId26"/>
    <p:sldLayoutId id="2147483754" r:id="rId27"/>
    <p:sldLayoutId id="2147483763" r:id="rId28"/>
    <p:sldLayoutId id="2147483931" r:id="rId29"/>
    <p:sldLayoutId id="2147483917" r:id="rId30"/>
    <p:sldLayoutId id="2147483930" r:id="rId31"/>
    <p:sldLayoutId id="2147483921" r:id="rId3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73CA25-13A7-1B40-A403-630AFA3F9FC0}"/>
              </a:ext>
            </a:extLst>
          </p:cNvPr>
          <p:cNvSpPr>
            <a:spLocks noGrp="1"/>
          </p:cNvSpPr>
          <p:nvPr>
            <p:ph type="title" idx="4294967295"/>
          </p:nvPr>
        </p:nvSpPr>
        <p:spPr>
          <a:xfrm>
            <a:off x="381685" y="1918741"/>
            <a:ext cx="3782811" cy="32231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60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NTCO role in AWERB</a:t>
            </a:r>
          </a:p>
        </p:txBody>
      </p:sp>
      <p:pic>
        <p:nvPicPr>
          <p:cNvPr id="5125" name="Picture 1">
            <a:extLst>
              <a:ext uri="{FF2B5EF4-FFF2-40B4-BE49-F238E27FC236}">
                <a16:creationId xmlns:a16="http://schemas.microsoft.com/office/drawing/2014/main" id="{CC14616D-2F0F-FDA1-7C36-2A4A886A1A9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03604" y="291147"/>
            <a:ext cx="1027802" cy="1057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4">
            <a:extLst>
              <a:ext uri="{FF2B5EF4-FFF2-40B4-BE49-F238E27FC236}">
                <a16:creationId xmlns:a16="http://schemas.microsoft.com/office/drawing/2014/main" id="{8CAAEF77-4140-C0E2-471B-901252DCAFF5}"/>
              </a:ext>
            </a:extLst>
          </p:cNvPr>
          <p:cNvSpPr>
            <a:spLocks noChangeArrowheads="1"/>
          </p:cNvSpPr>
          <p:nvPr/>
        </p:nvSpPr>
        <p:spPr bwMode="auto">
          <a:xfrm>
            <a:off x="420821" y="5875973"/>
            <a:ext cx="3579679" cy="26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Aft>
                <a:spcPct val="75000"/>
              </a:spcAft>
              <a:buChar char="•"/>
              <a:defRPr sz="2000">
                <a:solidFill>
                  <a:schemeClr val="tx1"/>
                </a:solidFill>
                <a:latin typeface="Arial" panose="020B0604020202020204" pitchFamily="34" charset="0"/>
              </a:defRPr>
            </a:lvl1pPr>
            <a:lvl2pPr marL="742950" indent="-285750">
              <a:spcAft>
                <a:spcPct val="75000"/>
              </a:spcAft>
              <a:buChar char="•"/>
              <a:defRPr sz="2000">
                <a:solidFill>
                  <a:schemeClr val="tx1"/>
                </a:solidFill>
                <a:latin typeface="Arial" panose="020B0604020202020204" pitchFamily="34" charset="0"/>
              </a:defRPr>
            </a:lvl2pPr>
            <a:lvl3pPr marL="1143000" indent="-228600">
              <a:spcAft>
                <a:spcPct val="75000"/>
              </a:spcAft>
              <a:buChar char="•"/>
              <a:defRPr sz="2000">
                <a:solidFill>
                  <a:schemeClr val="tx1"/>
                </a:solidFill>
                <a:latin typeface="Arial" panose="020B0604020202020204" pitchFamily="34" charset="0"/>
              </a:defRPr>
            </a:lvl3pPr>
            <a:lvl4pPr marL="1600200" indent="-228600">
              <a:spcAft>
                <a:spcPct val="75000"/>
              </a:spcAft>
              <a:buChar char="•"/>
              <a:defRPr sz="2000">
                <a:solidFill>
                  <a:schemeClr val="tx1"/>
                </a:solidFill>
                <a:latin typeface="Arial" panose="020B0604020202020204" pitchFamily="34" charset="0"/>
              </a:defRPr>
            </a:lvl4pPr>
            <a:lvl5pPr marL="2057400" indent="-228600">
              <a:spcAft>
                <a:spcPct val="75000"/>
              </a:spcAft>
              <a:buChar char="•"/>
              <a:defRPr sz="2000">
                <a:solidFill>
                  <a:schemeClr val="tx1"/>
                </a:solidFill>
                <a:latin typeface="Arial" panose="020B0604020202020204" pitchFamily="34" charset="0"/>
              </a:defRPr>
            </a:lvl5pPr>
            <a:lvl6pPr marL="2514600" indent="-228600" eaLnBrk="0" fontAlgn="base" hangingPunct="0">
              <a:spcBef>
                <a:spcPct val="0"/>
              </a:spcBef>
              <a:spcAft>
                <a:spcPct val="75000"/>
              </a:spcAft>
              <a:buChar char="•"/>
              <a:defRPr sz="2000">
                <a:solidFill>
                  <a:schemeClr val="tx1"/>
                </a:solidFill>
                <a:latin typeface="Arial" panose="020B0604020202020204" pitchFamily="34" charset="0"/>
              </a:defRPr>
            </a:lvl6pPr>
            <a:lvl7pPr marL="2971800" indent="-228600" eaLnBrk="0" fontAlgn="base" hangingPunct="0">
              <a:spcBef>
                <a:spcPct val="0"/>
              </a:spcBef>
              <a:spcAft>
                <a:spcPct val="75000"/>
              </a:spcAft>
              <a:buChar char="•"/>
              <a:defRPr sz="2000">
                <a:solidFill>
                  <a:schemeClr val="tx1"/>
                </a:solidFill>
                <a:latin typeface="Arial" panose="020B0604020202020204" pitchFamily="34" charset="0"/>
              </a:defRPr>
            </a:lvl7pPr>
            <a:lvl8pPr marL="3429000" indent="-228600" eaLnBrk="0" fontAlgn="base" hangingPunct="0">
              <a:spcBef>
                <a:spcPct val="0"/>
              </a:spcBef>
              <a:spcAft>
                <a:spcPct val="75000"/>
              </a:spcAft>
              <a:buChar char="•"/>
              <a:defRPr sz="2000">
                <a:solidFill>
                  <a:schemeClr val="tx1"/>
                </a:solidFill>
                <a:latin typeface="Arial" panose="020B0604020202020204" pitchFamily="34" charset="0"/>
              </a:defRPr>
            </a:lvl8pPr>
            <a:lvl9pPr marL="3886200" indent="-228600" eaLnBrk="0" fontAlgn="base" hangingPunct="0">
              <a:spcBef>
                <a:spcPct val="0"/>
              </a:spcBef>
              <a:spcAft>
                <a:spcPct val="75000"/>
              </a:spcAft>
              <a:buChar char="•"/>
              <a:defRPr sz="2000">
                <a:solidFill>
                  <a:schemeClr val="tx1"/>
                </a:solidFill>
                <a:latin typeface="Arial" panose="020B0604020202020204" pitchFamily="34" charset="0"/>
              </a:defRPr>
            </a:lvl9pPr>
          </a:lstStyle>
          <a:p>
            <a:pPr eaLnBrk="1" hangingPunct="1">
              <a:spcAft>
                <a:spcPct val="0"/>
              </a:spcAft>
              <a:buFontTx/>
              <a:buNone/>
            </a:pPr>
            <a:r>
              <a:rPr lang="en-GB" altLang="en-US" sz="1800" b="1" dirty="0">
                <a:solidFill>
                  <a:schemeClr val="tx2"/>
                </a:solidFill>
              </a:rPr>
              <a:t>University Biomedical Services</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746C4-A934-D620-5A63-78F1229E5535}"/>
              </a:ext>
            </a:extLst>
          </p:cNvPr>
          <p:cNvSpPr>
            <a:spLocks noGrp="1"/>
          </p:cNvSpPr>
          <p:nvPr>
            <p:ph type="title"/>
          </p:nvPr>
        </p:nvSpPr>
        <p:spPr/>
        <p:txBody>
          <a:bodyPr/>
          <a:lstStyle/>
          <a:p>
            <a:r>
              <a:rPr lang="en-US" dirty="0"/>
              <a:t>NTCO ASPA responsibilities</a:t>
            </a:r>
          </a:p>
        </p:txBody>
      </p:sp>
      <p:sp>
        <p:nvSpPr>
          <p:cNvPr id="3" name="Picture Placeholder 2">
            <a:extLst>
              <a:ext uri="{FF2B5EF4-FFF2-40B4-BE49-F238E27FC236}">
                <a16:creationId xmlns:a16="http://schemas.microsoft.com/office/drawing/2014/main" id="{D60C0B89-B8B1-0644-B426-446973C30880}"/>
              </a:ext>
            </a:extLst>
          </p:cNvPr>
          <p:cNvSpPr>
            <a:spLocks noGrp="1"/>
          </p:cNvSpPr>
          <p:nvPr>
            <p:ph type="pic" sz="quarter" idx="10"/>
          </p:nvPr>
        </p:nvSpPr>
        <p:spPr/>
        <p:txBody>
          <a:bodyPr/>
          <a:lstStyle/>
          <a:p>
            <a:endParaRPr lang="en-US"/>
          </a:p>
        </p:txBody>
      </p:sp>
      <p:sp>
        <p:nvSpPr>
          <p:cNvPr id="4" name="Text Placeholder 3">
            <a:extLst>
              <a:ext uri="{FF2B5EF4-FFF2-40B4-BE49-F238E27FC236}">
                <a16:creationId xmlns:a16="http://schemas.microsoft.com/office/drawing/2014/main" id="{27C130ED-591E-E1D3-08E8-FDE680DC6F7F}"/>
              </a:ext>
            </a:extLst>
          </p:cNvPr>
          <p:cNvSpPr txBox="1">
            <a:spLocks/>
          </p:cNvSpPr>
          <p:nvPr/>
        </p:nvSpPr>
        <p:spPr>
          <a:xfrm>
            <a:off x="361806" y="3819189"/>
            <a:ext cx="3782811" cy="10287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Arial" panose="020B0604020202020204" pitchFamily="34" charset="0"/>
              <a:cs typeface="Arial" panose="020B0604020202020204" pitchFamily="34" charset="0"/>
            </a:endParaRPr>
          </a:p>
        </p:txBody>
      </p:sp>
      <p:sp>
        <p:nvSpPr>
          <p:cNvPr id="5" name="Speech Bubble: Oval 4">
            <a:extLst>
              <a:ext uri="{FF2B5EF4-FFF2-40B4-BE49-F238E27FC236}">
                <a16:creationId xmlns:a16="http://schemas.microsoft.com/office/drawing/2014/main" id="{016CD6AB-4055-196C-24E4-453A35B25B96}"/>
              </a:ext>
            </a:extLst>
          </p:cNvPr>
          <p:cNvSpPr/>
          <p:nvPr/>
        </p:nvSpPr>
        <p:spPr>
          <a:xfrm>
            <a:off x="5134196" y="327611"/>
            <a:ext cx="4680520" cy="3096815"/>
          </a:xfrm>
          <a:prstGeom prst="wedgeEllipseCallout">
            <a:avLst>
              <a:gd name="adj1" fmla="val -61673"/>
              <a:gd name="adj2" fmla="val 4085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“responsible for ensuring that all those dealing with animals are adequately educated, trained and supervised until they are competent and that they continue to undertake appropriate further training to maintain their expertise”</a:t>
            </a:r>
          </a:p>
        </p:txBody>
      </p:sp>
      <p:sp>
        <p:nvSpPr>
          <p:cNvPr id="6" name="Speech Bubble: Oval 5">
            <a:extLst>
              <a:ext uri="{FF2B5EF4-FFF2-40B4-BE49-F238E27FC236}">
                <a16:creationId xmlns:a16="http://schemas.microsoft.com/office/drawing/2014/main" id="{42378D8B-F087-51C5-9F00-1430F3DF0156}"/>
              </a:ext>
            </a:extLst>
          </p:cNvPr>
          <p:cNvSpPr/>
          <p:nvPr/>
        </p:nvSpPr>
        <p:spPr>
          <a:xfrm>
            <a:off x="7474456" y="3595133"/>
            <a:ext cx="4121751" cy="2317701"/>
          </a:xfrm>
          <a:prstGeom prst="wedgeEllipseCallout">
            <a:avLst>
              <a:gd name="adj1" fmla="val 53143"/>
              <a:gd name="adj2" fmla="val 5244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GB" dirty="0"/>
              <a:t>“oversee the process, making sure that training is taking place, that standards are acceptable and that a consistent approach is being adopted and delivered”</a:t>
            </a:r>
          </a:p>
        </p:txBody>
      </p:sp>
    </p:spTree>
    <p:extLst>
      <p:ext uri="{BB962C8B-B14F-4D97-AF65-F5344CB8AC3E}">
        <p14:creationId xmlns:p14="http://schemas.microsoft.com/office/powerpoint/2010/main" val="311098505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C75CC-A7B4-DED7-740F-BEC6F0BBADDD}"/>
              </a:ext>
            </a:extLst>
          </p:cNvPr>
          <p:cNvSpPr>
            <a:spLocks noGrp="1"/>
          </p:cNvSpPr>
          <p:nvPr>
            <p:ph type="title"/>
          </p:nvPr>
        </p:nvSpPr>
        <p:spPr/>
        <p:txBody>
          <a:bodyPr>
            <a:normAutofit fontScale="90000"/>
          </a:bodyPr>
          <a:lstStyle/>
          <a:p>
            <a:r>
              <a:rPr lang="en-GB" altLang="en-US" dirty="0"/>
              <a:t>NTCO role at UBS </a:t>
            </a:r>
            <a:endParaRPr lang="en-US" dirty="0"/>
          </a:p>
        </p:txBody>
      </p:sp>
      <p:sp>
        <p:nvSpPr>
          <p:cNvPr id="3" name="Text Placeholder 2">
            <a:extLst>
              <a:ext uri="{FF2B5EF4-FFF2-40B4-BE49-F238E27FC236}">
                <a16:creationId xmlns:a16="http://schemas.microsoft.com/office/drawing/2014/main" id="{36B6065B-631B-6D1F-1CDF-BFC0112ADF24}"/>
              </a:ext>
            </a:extLst>
          </p:cNvPr>
          <p:cNvSpPr>
            <a:spLocks noGrp="1"/>
          </p:cNvSpPr>
          <p:nvPr>
            <p:ph type="body" sz="quarter" idx="10"/>
          </p:nvPr>
        </p:nvSpPr>
        <p:spPr>
          <a:xfrm>
            <a:off x="514293" y="1778666"/>
            <a:ext cx="8189957" cy="3547189"/>
          </a:xfrm>
        </p:spPr>
        <p:txBody>
          <a:bodyPr/>
          <a:lstStyle/>
          <a:p>
            <a:pPr algn="l"/>
            <a:r>
              <a:rPr lang="en-GB" dirty="0"/>
              <a:t>We carry this out by:</a:t>
            </a:r>
          </a:p>
          <a:p>
            <a:pPr algn="l"/>
            <a:endParaRPr lang="en-GB" dirty="0"/>
          </a:p>
          <a:p>
            <a:pPr marL="285750" indent="-285750" algn="l">
              <a:buFont typeface="Arial" panose="020B0604020202020204" pitchFamily="34" charset="0"/>
              <a:buChar char="•"/>
            </a:pPr>
            <a:r>
              <a:rPr lang="en-GB" dirty="0"/>
              <a:t>Providing guidance and review training materials, posters and presentations. </a:t>
            </a:r>
          </a:p>
          <a:p>
            <a:pPr marL="285750" indent="-285750" algn="l">
              <a:buFont typeface="Arial" panose="020B0604020202020204" pitchFamily="34" charset="0"/>
              <a:buChar char="•"/>
            </a:pPr>
            <a:endParaRPr lang="en-GB" dirty="0"/>
          </a:p>
          <a:p>
            <a:pPr marL="285750" indent="-285750" algn="l">
              <a:buFont typeface="Arial" panose="020B0604020202020204" pitchFamily="34" charset="0"/>
              <a:buChar char="•"/>
            </a:pPr>
            <a:r>
              <a:rPr lang="en-GB" dirty="0"/>
              <a:t>Signpost to resources when information might be needed or to a  specialist when someone would like to learn a new procedure. </a:t>
            </a:r>
          </a:p>
          <a:p>
            <a:pPr marL="285750" indent="-285750" algn="l">
              <a:buFont typeface="Arial" panose="020B0604020202020204" pitchFamily="34" charset="0"/>
              <a:buChar char="•"/>
            </a:pPr>
            <a:endParaRPr lang="en-GB" dirty="0"/>
          </a:p>
          <a:p>
            <a:pPr marL="285750" indent="-285750" algn="l">
              <a:buFont typeface="Arial" panose="020B0604020202020204" pitchFamily="34" charset="0"/>
              <a:buChar char="•"/>
            </a:pPr>
            <a:r>
              <a:rPr lang="en-GB" dirty="0"/>
              <a:t>Streamline processes in each of the facilities</a:t>
            </a:r>
          </a:p>
          <a:p>
            <a:pPr marL="285750" indent="-285750" algn="l">
              <a:buFont typeface="Arial" panose="020B0604020202020204" pitchFamily="34" charset="0"/>
              <a:buChar char="•"/>
            </a:pPr>
            <a:endParaRPr lang="en-GB" dirty="0"/>
          </a:p>
          <a:p>
            <a:pPr algn="l"/>
            <a:endParaRPr lang="en-GB" dirty="0"/>
          </a:p>
          <a:p>
            <a:pPr marL="285750" indent="-285750">
              <a:buFont typeface="Arial" panose="020B0604020202020204" pitchFamily="34" charset="0"/>
              <a:buChar char="•"/>
            </a:pPr>
            <a:endParaRPr lang="en-GB" dirty="0"/>
          </a:p>
          <a:p>
            <a:r>
              <a:rPr lang="en-GB" dirty="0"/>
              <a:t>Can be reached on a group email address which </a:t>
            </a:r>
          </a:p>
          <a:p>
            <a:r>
              <a:rPr lang="en-GB" dirty="0"/>
              <a:t>is on the UBS website and on the NTCO poster!</a:t>
            </a:r>
          </a:p>
          <a:p>
            <a:pPr algn="l"/>
            <a:endParaRPr lang="en-US" dirty="0"/>
          </a:p>
        </p:txBody>
      </p:sp>
      <p:pic>
        <p:nvPicPr>
          <p:cNvPr id="16" name="Picture 15">
            <a:extLst>
              <a:ext uri="{FF2B5EF4-FFF2-40B4-BE49-F238E27FC236}">
                <a16:creationId xmlns:a16="http://schemas.microsoft.com/office/drawing/2014/main" id="{A2A6ABFF-B40A-E4DC-5EC5-A3CCCD8CC82D}"/>
              </a:ext>
            </a:extLst>
          </p:cNvPr>
          <p:cNvPicPr>
            <a:picLocks noChangeAspect="1"/>
          </p:cNvPicPr>
          <p:nvPr/>
        </p:nvPicPr>
        <p:blipFill>
          <a:blip r:embed="rId2"/>
          <a:stretch>
            <a:fillRect/>
          </a:stretch>
        </p:blipFill>
        <p:spPr>
          <a:xfrm>
            <a:off x="7730912" y="3602253"/>
            <a:ext cx="3842179" cy="2853793"/>
          </a:xfrm>
          <a:prstGeom prst="rect">
            <a:avLst/>
          </a:prstGeom>
        </p:spPr>
      </p:pic>
    </p:spTree>
    <p:extLst>
      <p:ext uri="{BB962C8B-B14F-4D97-AF65-F5344CB8AC3E}">
        <p14:creationId xmlns:p14="http://schemas.microsoft.com/office/powerpoint/2010/main" val="1624573097"/>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F2D1F39-23E1-6EA0-0211-4B1BBF872541}"/>
              </a:ext>
            </a:extLst>
          </p:cNvPr>
          <p:cNvSpPr>
            <a:spLocks noGrp="1"/>
          </p:cNvSpPr>
          <p:nvPr>
            <p:ph type="body" sz="quarter" idx="12"/>
          </p:nvPr>
        </p:nvSpPr>
        <p:spPr/>
        <p:txBody>
          <a:bodyPr/>
          <a:lstStyle/>
          <a:p>
            <a:pPr marL="0" indent="0">
              <a:buNone/>
            </a:pPr>
            <a:r>
              <a:rPr lang="en-GB" dirty="0"/>
              <a:t>We sit on two AWERB committees, the AWERB Operations Committee (AOC) and the AWERB 3Rs committee, where we may ask questions about competency or new procedures.</a:t>
            </a:r>
          </a:p>
          <a:p>
            <a:endParaRPr lang="en-GB" dirty="0"/>
          </a:p>
          <a:p>
            <a:pPr marL="0" indent="0">
              <a:buNone/>
            </a:pPr>
            <a:r>
              <a:rPr lang="en-GB" dirty="0"/>
              <a:t>We may suggest resources that are useful and pass on specialist contacts when needed.</a:t>
            </a:r>
          </a:p>
          <a:p>
            <a:pPr marL="0" indent="0">
              <a:buNone/>
            </a:pPr>
            <a:endParaRPr lang="en-US" dirty="0"/>
          </a:p>
        </p:txBody>
      </p:sp>
      <p:sp>
        <p:nvSpPr>
          <p:cNvPr id="5" name="Title 4">
            <a:extLst>
              <a:ext uri="{FF2B5EF4-FFF2-40B4-BE49-F238E27FC236}">
                <a16:creationId xmlns:a16="http://schemas.microsoft.com/office/drawing/2014/main" id="{BE79A17D-200A-6E01-7527-1E5EA651ADFC}"/>
              </a:ext>
            </a:extLst>
          </p:cNvPr>
          <p:cNvSpPr>
            <a:spLocks noGrp="1"/>
          </p:cNvSpPr>
          <p:nvPr>
            <p:ph type="title"/>
          </p:nvPr>
        </p:nvSpPr>
        <p:spPr/>
        <p:txBody>
          <a:bodyPr>
            <a:normAutofit fontScale="90000"/>
          </a:bodyPr>
          <a:lstStyle/>
          <a:p>
            <a:r>
              <a:rPr lang="en-GB" altLang="en-US" dirty="0"/>
              <a:t>NTCO as an AWERB committee member</a:t>
            </a:r>
            <a:endParaRPr lang="en-US" dirty="0"/>
          </a:p>
        </p:txBody>
      </p:sp>
      <p:pic>
        <p:nvPicPr>
          <p:cNvPr id="6" name="Picture 5">
            <a:extLst>
              <a:ext uri="{FF2B5EF4-FFF2-40B4-BE49-F238E27FC236}">
                <a16:creationId xmlns:a16="http://schemas.microsoft.com/office/drawing/2014/main" id="{E36877AF-423A-0842-DB00-818BBF8E9B8D}"/>
              </a:ext>
            </a:extLst>
          </p:cNvPr>
          <p:cNvPicPr>
            <a:picLocks noChangeAspect="1"/>
          </p:cNvPicPr>
          <p:nvPr/>
        </p:nvPicPr>
        <p:blipFill>
          <a:blip r:embed="rId2"/>
          <a:stretch>
            <a:fillRect/>
          </a:stretch>
        </p:blipFill>
        <p:spPr>
          <a:xfrm>
            <a:off x="1031815" y="2289621"/>
            <a:ext cx="4427984" cy="2592729"/>
          </a:xfrm>
          <a:prstGeom prst="rect">
            <a:avLst/>
          </a:prstGeom>
        </p:spPr>
      </p:pic>
    </p:spTree>
    <p:extLst>
      <p:ext uri="{BB962C8B-B14F-4D97-AF65-F5344CB8AC3E}">
        <p14:creationId xmlns:p14="http://schemas.microsoft.com/office/powerpoint/2010/main" val="266303767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0A2BFB9-D71C-E5AB-2370-DE32196177CC}"/>
              </a:ext>
            </a:extLst>
          </p:cNvPr>
          <p:cNvSpPr>
            <a:spLocks noGrp="1"/>
          </p:cNvSpPr>
          <p:nvPr>
            <p:ph type="body" sz="quarter" idx="12"/>
          </p:nvPr>
        </p:nvSpPr>
        <p:spPr>
          <a:xfrm>
            <a:off x="6864078" y="1156818"/>
            <a:ext cx="4759511" cy="4532005"/>
          </a:xfrm>
        </p:spPr>
        <p:txBody>
          <a:bodyPr/>
          <a:lstStyle/>
          <a:p>
            <a:pPr marL="271463" lvl="1"/>
            <a:r>
              <a:rPr lang="en-GB" dirty="0"/>
              <a:t>The RCA’s identify gaps in training, assessment or SOPs. </a:t>
            </a:r>
          </a:p>
          <a:p>
            <a:pPr marL="271463" lvl="1"/>
            <a:endParaRPr lang="en-GB" dirty="0"/>
          </a:p>
          <a:p>
            <a:pPr marL="271463" lvl="1"/>
            <a:r>
              <a:rPr lang="en-GB" dirty="0"/>
              <a:t>Following the meeting we write up a report and list the appropriate actions that were agreed during the meeting. </a:t>
            </a:r>
          </a:p>
          <a:p>
            <a:pPr marL="271463" lvl="1"/>
            <a:endParaRPr lang="en-GB" dirty="0"/>
          </a:p>
          <a:p>
            <a:pPr marL="271463" lvl="1"/>
            <a:r>
              <a:rPr lang="en-GB" dirty="0"/>
              <a:t>The reports are sent to the Home Office, and we on forward the Home Office outcome to the group involved once received. </a:t>
            </a:r>
          </a:p>
          <a:p>
            <a:pPr marL="271463" lvl="1"/>
            <a:endParaRPr lang="en-GB" dirty="0"/>
          </a:p>
          <a:p>
            <a:pPr marL="271463" lvl="1"/>
            <a:r>
              <a:rPr lang="en-GB" dirty="0"/>
              <a:t>The number of RCA incidences are reported on at the AWERB Operations Committee (AOC).</a:t>
            </a:r>
          </a:p>
        </p:txBody>
      </p:sp>
      <p:sp>
        <p:nvSpPr>
          <p:cNvPr id="6" name="Text Placeholder 5">
            <a:extLst>
              <a:ext uri="{FF2B5EF4-FFF2-40B4-BE49-F238E27FC236}">
                <a16:creationId xmlns:a16="http://schemas.microsoft.com/office/drawing/2014/main" id="{D3E5B011-6835-83E8-C4EF-ABE5FED30B3F}"/>
              </a:ext>
            </a:extLst>
          </p:cNvPr>
          <p:cNvSpPr>
            <a:spLocks noGrp="1"/>
          </p:cNvSpPr>
          <p:nvPr>
            <p:ph type="body" sz="quarter" idx="14"/>
          </p:nvPr>
        </p:nvSpPr>
        <p:spPr>
          <a:xfrm>
            <a:off x="482165" y="1156819"/>
            <a:ext cx="5371755" cy="585787"/>
          </a:xfrm>
        </p:spPr>
        <p:txBody>
          <a:bodyPr/>
          <a:lstStyle/>
          <a:p>
            <a:r>
              <a:rPr lang="en-GB" altLang="en-US" dirty="0"/>
              <a:t>Potential Non-Compliance / RCA’s</a:t>
            </a:r>
            <a:endParaRPr lang="en-US" dirty="0"/>
          </a:p>
        </p:txBody>
      </p:sp>
      <p:sp>
        <p:nvSpPr>
          <p:cNvPr id="7" name="Text Placeholder 6">
            <a:extLst>
              <a:ext uri="{FF2B5EF4-FFF2-40B4-BE49-F238E27FC236}">
                <a16:creationId xmlns:a16="http://schemas.microsoft.com/office/drawing/2014/main" id="{325E8BC8-855E-84A7-4619-F6EAB4917FC1}"/>
              </a:ext>
            </a:extLst>
          </p:cNvPr>
          <p:cNvSpPr>
            <a:spLocks noGrp="1"/>
          </p:cNvSpPr>
          <p:nvPr>
            <p:ph type="body" sz="quarter" idx="15"/>
          </p:nvPr>
        </p:nvSpPr>
        <p:spPr>
          <a:xfrm>
            <a:off x="482165" y="2024405"/>
            <a:ext cx="5370513" cy="2042194"/>
          </a:xfrm>
        </p:spPr>
        <p:txBody>
          <a:bodyPr/>
          <a:lstStyle/>
          <a:p>
            <a:r>
              <a:rPr lang="en-GB" dirty="0"/>
              <a:t>We also lead the Root Cause Analysis (RCA) meetings which are held when someone reports a potential non-compliance. These can come to us via a SC18 report where we carry out the meeting to support the research group or from the facility NACWO. </a:t>
            </a:r>
          </a:p>
          <a:p>
            <a:endParaRPr lang="en-US" dirty="0"/>
          </a:p>
        </p:txBody>
      </p:sp>
      <p:pic>
        <p:nvPicPr>
          <p:cNvPr id="8" name="Picture 4">
            <a:extLst>
              <a:ext uri="{FF2B5EF4-FFF2-40B4-BE49-F238E27FC236}">
                <a16:creationId xmlns:a16="http://schemas.microsoft.com/office/drawing/2014/main" id="{B68371B6-5CA5-BDB5-53EC-53EEDCC60E2D}"/>
              </a:ext>
            </a:extLst>
          </p:cNvPr>
          <p:cNvPicPr>
            <a:picLocks noChangeAspect="1"/>
          </p:cNvPicPr>
          <p:nvPr/>
        </p:nvPicPr>
        <p:blipFill>
          <a:blip r:embed="rId2">
            <a:extLst>
              <a:ext uri="{28A0092B-C50C-407E-A947-70E740481C1C}">
                <a14:useLocalDpi xmlns:a14="http://schemas.microsoft.com/office/drawing/2010/main" val="0"/>
              </a:ext>
            </a:extLst>
          </a:blip>
          <a:srcRect t="29056"/>
          <a:stretch>
            <a:fillRect/>
          </a:stretch>
        </p:blipFill>
        <p:spPr bwMode="auto">
          <a:xfrm>
            <a:off x="1734036" y="4287740"/>
            <a:ext cx="2668587"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5898503"/>
      </p:ext>
    </p:extLst>
  </p:cSld>
  <p:clrMapOvr>
    <a:masterClrMapping/>
  </p:clrMapOvr>
  <p:transition spd="med"/>
</p:sld>
</file>

<file path=ppt/theme/theme1.xml><?xml version="1.0" encoding="utf-8"?>
<a:theme xmlns:a="http://schemas.openxmlformats.org/drawingml/2006/main" name="UC Core">
  <a:themeElements>
    <a:clrScheme name="UC Primary Palette">
      <a:dk1>
        <a:srgbClr val="000000"/>
      </a:dk1>
      <a:lt1>
        <a:srgbClr val="FFFFFF"/>
      </a:lt1>
      <a:dk2>
        <a:srgbClr val="123744"/>
      </a:dk2>
      <a:lt2>
        <a:srgbClr val="FFFFFF"/>
      </a:lt2>
      <a:accent1>
        <a:srgbClr val="00BDB6"/>
      </a:accent1>
      <a:accent2>
        <a:srgbClr val="D1F9F1"/>
      </a:accent2>
      <a:accent3>
        <a:srgbClr val="D0F8F0"/>
      </a:accent3>
      <a:accent4>
        <a:srgbClr val="123744"/>
      </a:accent4>
      <a:accent5>
        <a:srgbClr val="FFFFFF"/>
      </a:accent5>
      <a:accent6>
        <a:srgbClr val="000000"/>
      </a:accent6>
      <a:hlink>
        <a:srgbClr val="B0B9F1"/>
      </a:hlink>
      <a:folHlink>
        <a:srgbClr val="AFB9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 Core" id="{87CEEDE3-1573-254E-9E4F-7D4917361C07}" vid="{31D9324C-8589-0E47-8A62-D3303B351A37}"/>
    </a:ext>
  </a:extLst>
</a:theme>
</file>

<file path=ppt/theme/theme2.xml><?xml version="1.0" encoding="utf-8"?>
<a:theme xmlns:a="http://schemas.openxmlformats.org/drawingml/2006/main" name="B&amp;D-Powerpoint Template_16x9">
  <a:themeElements>
    <a:clrScheme name="B&amp;D-Powerpoint Template_16x9">
      <a:dk1>
        <a:srgbClr val="000000"/>
      </a:dk1>
      <a:lt1>
        <a:srgbClr val="FFFFFF"/>
      </a:lt1>
      <a:dk2>
        <a:srgbClr val="A7A7A7"/>
      </a:dk2>
      <a:lt2>
        <a:srgbClr val="535353"/>
      </a:lt2>
      <a:accent1>
        <a:srgbClr val="FF0028"/>
      </a:accent1>
      <a:accent2>
        <a:srgbClr val="EC062B"/>
      </a:accent2>
      <a:accent3>
        <a:srgbClr val="DB082A"/>
      </a:accent3>
      <a:accent4>
        <a:srgbClr val="C20A28"/>
      </a:accent4>
      <a:accent5>
        <a:srgbClr val="AB0C24"/>
      </a:accent5>
      <a:accent6>
        <a:srgbClr val="980B22"/>
      </a:accent6>
      <a:hlink>
        <a:srgbClr val="0000FF"/>
      </a:hlink>
      <a:folHlink>
        <a:srgbClr val="FF00FF"/>
      </a:folHlink>
    </a:clrScheme>
    <a:fontScheme name="B&amp;D-Powerpoint Template_16x9">
      <a:majorFont>
        <a:latin typeface="Calibri"/>
        <a:ea typeface="Calibri"/>
        <a:cs typeface="Calibri"/>
      </a:majorFont>
      <a:minorFont>
        <a:latin typeface="Helvetica"/>
        <a:ea typeface="Helvetica"/>
        <a:cs typeface="Helvetica"/>
      </a:minorFont>
    </a:fontScheme>
    <a:fmtScheme name="B&amp;D-Powerpoint Template_16x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51E67"/>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b8a3ca5-10f8-447a-bdcb-fea5116a651c" xsi:nil="true"/>
    <lcf76f155ced4ddcb4097134ff3c332f xmlns="80a92bb6-b097-40ca-86f2-9f4876fb631b">
      <Terms xmlns="http://schemas.microsoft.com/office/infopath/2007/PartnerControls"/>
    </lcf76f155ced4ddcb4097134ff3c332f>
    <Permissiongiven xmlns="80a92bb6-b097-40ca-86f2-9f4876fb631b">false</Permissiongiven>
    <Thumbnail xmlns="80a92bb6-b097-40ca-86f2-9f4876fb631b" xsi:nil="true"/>
    <Image xmlns="80a92bb6-b097-40ca-86f2-9f4876fb631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014CE00EBE3F84EB9B87F04FE049BA6" ma:contentTypeVersion="22" ma:contentTypeDescription="Create a new document." ma:contentTypeScope="" ma:versionID="be0d0f4e9ae96f61f44208404b15219f">
  <xsd:schema xmlns:xsd="http://www.w3.org/2001/XMLSchema" xmlns:xs="http://www.w3.org/2001/XMLSchema" xmlns:p="http://schemas.microsoft.com/office/2006/metadata/properties" xmlns:ns2="80a92bb6-b097-40ca-86f2-9f4876fb631b" xmlns:ns3="9b8a3ca5-10f8-447a-bdcb-fea5116a651c" targetNamespace="http://schemas.microsoft.com/office/2006/metadata/properties" ma:root="true" ma:fieldsID="86b493b6eaf46f39d1e7e7ecca6f0b89" ns2:_="" ns3:_="">
    <xsd:import namespace="80a92bb6-b097-40ca-86f2-9f4876fb631b"/>
    <xsd:import namespace="9b8a3ca5-10f8-447a-bdcb-fea5116a651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Permissiongiven" minOccurs="0"/>
                <xsd:element ref="ns2:lcf76f155ced4ddcb4097134ff3c332f" minOccurs="0"/>
                <xsd:element ref="ns3:TaxCatchAll" minOccurs="0"/>
                <xsd:element ref="ns2:MediaServiceObjectDetectorVersions" minOccurs="0"/>
                <xsd:element ref="ns2:Thumbnail" minOccurs="0"/>
                <xsd:element ref="ns2:MediaServiceSearchProperties" minOccurs="0"/>
                <xsd:element ref="ns2:Imag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a92bb6-b097-40ca-86f2-9f4876fb63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Permissiongiven" ma:index="21" nillable="true" ma:displayName="External permission given" ma:default="0" ma:description="Has permission been given by the subject to share this image on social media, website, and external comms?" ma:format="Dropdown" ma:internalName="Permissiongiven">
      <xsd:simpleType>
        <xsd:restriction base="dms:Boolea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a27f011-1a9c-4bbb-bffd-f61e666ec8a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Thumbnail" ma:index="26" nillable="true" ma:displayName="Thumbnail" ma:format="Thumbnail" ma:internalName="Thumbnail">
      <xsd:simpleType>
        <xsd:restriction base="dms:Unknown"/>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Image" ma:index="28" nillable="true" ma:displayName="Image" ma:format="Thumbnail" ma:internalName="Image">
      <xsd:simpleType>
        <xsd:restriction base="dms:Unknown"/>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b8a3ca5-10f8-447a-bdcb-fea5116a651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1c4c26eb-31ca-4cf8-a0dd-6c9750ca8098}" ma:internalName="TaxCatchAll" ma:showField="CatchAllData" ma:web="9b8a3ca5-10f8-447a-bdcb-fea5116a651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F1519E-8F05-4D68-892A-494CE11CE1A4}">
  <ds:schemaRefs>
    <ds:schemaRef ds:uri="http://schemas.microsoft.com/sharepoint/v3/contenttype/forms"/>
  </ds:schemaRefs>
</ds:datastoreItem>
</file>

<file path=customXml/itemProps2.xml><?xml version="1.0" encoding="utf-8"?>
<ds:datastoreItem xmlns:ds="http://schemas.openxmlformats.org/officeDocument/2006/customXml" ds:itemID="{4E32C23A-889F-4A2A-BBDB-0EDA87EB1127}">
  <ds:schemaRefs>
    <ds:schemaRef ds:uri="http://schemas.microsoft.com/office/2006/metadata/properties"/>
    <ds:schemaRef ds:uri="http://schemas.microsoft.com/office/infopath/2007/PartnerControls"/>
    <ds:schemaRef ds:uri="9b8a3ca5-10f8-447a-bdcb-fea5116a651c"/>
    <ds:schemaRef ds:uri="80a92bb6-b097-40ca-86f2-9f4876fb631b"/>
  </ds:schemaRefs>
</ds:datastoreItem>
</file>

<file path=customXml/itemProps3.xml><?xml version="1.0" encoding="utf-8"?>
<ds:datastoreItem xmlns:ds="http://schemas.openxmlformats.org/officeDocument/2006/customXml" ds:itemID="{1889A0CA-9720-40CD-83CD-1DBA579623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a92bb6-b097-40ca-86f2-9f4876fb631b"/>
    <ds:schemaRef ds:uri="9b8a3ca5-10f8-447a-bdcb-fea5116a65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5794</TotalTime>
  <Words>317</Words>
  <Application>Microsoft Office PowerPoint</Application>
  <PresentationFormat>Widescreen</PresentationFormat>
  <Paragraphs>31</Paragraphs>
  <Slides>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Aptos Display</vt:lpstr>
      <vt:lpstr>Arial</vt:lpstr>
      <vt:lpstr>Calibri</vt:lpstr>
      <vt:lpstr>Feijoa Medium</vt:lpstr>
      <vt:lpstr>Open Sans Light</vt:lpstr>
      <vt:lpstr>UC Core</vt:lpstr>
      <vt:lpstr>NTCO role in AWERB</vt:lpstr>
      <vt:lpstr>NTCO ASPA responsibilities</vt:lpstr>
      <vt:lpstr>NTCO role at UBS </vt:lpstr>
      <vt:lpstr>NTCO as an AWERB committee member</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of Cambridge - Presentation</dc:title>
  <dc:subject/>
  <dc:creator>Holly Bloy</dc:creator>
  <cp:keywords/>
  <dc:description/>
  <cp:lastModifiedBy>Holly Bloy</cp:lastModifiedBy>
  <cp:revision>262</cp:revision>
  <dcterms:modified xsi:type="dcterms:W3CDTF">2025-10-08T08:58:22Z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0x0101007014CE00EBE3F84EB9B87F04FE049BA6</vt:lpwstr>
  </property>
  <property fmtid="{D5CDD505-2E9C-101B-9397-08002B2CF9AE}" pid="3" name="MediaServiceImageTags">
    <vt:lpwstr/>
  </property>
</Properties>
</file>