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809" r:id="rId4"/>
  </p:sldMasterIdLst>
  <p:notesMasterIdLst>
    <p:notesMasterId r:id="rId9"/>
  </p:notesMasterIdLst>
  <p:handoutMasterIdLst>
    <p:handoutMasterId r:id="rId10"/>
  </p:handoutMasterIdLst>
  <p:sldIdLst>
    <p:sldId id="258" r:id="rId5"/>
    <p:sldId id="331" r:id="rId6"/>
    <p:sldId id="341" r:id="rId7"/>
    <p:sldId id="333" r:id="rId8"/>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lvl1pPr>
    <a:lvl2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lvl2pPr>
    <a:lvl3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lvl3pPr>
    <a:lvl4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lvl4pPr>
    <a:lvl5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lvl5pPr>
    <a:lvl6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lvl6pPr>
    <a:lvl7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lvl7pPr>
    <a:lvl8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lvl8pPr>
    <a:lvl9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lvl9pPr>
  </p:defaultTextStyle>
  <p:extLst>
    <p:ext uri="{521415D9-36F7-43E2-AB2F-B90AF26B5E84}">
      <p14:sectionLst xmlns:p14="http://schemas.microsoft.com/office/powerpoint/2010/main">
        <p14:section name="Cover" id="{4F266824-02BA-574B-B816-111BA6D81D80}">
          <p14:sldIdLst>
            <p14:sldId id="258"/>
          </p14:sldIdLst>
        </p14:section>
        <p14:section name="Title/Divider" id="{F6E948A1-AE3C-D349-BFA2-730CF32236C3}">
          <p14:sldIdLst>
            <p14:sldId id="331"/>
            <p14:sldId id="341"/>
          </p14:sldIdLst>
        </p14:section>
        <p14:section name="Text + Media" id="{0FE695EB-72B2-6040-BE0B-A13DADF7CCA8}">
          <p14:sldIdLst>
            <p14:sldId id="333"/>
          </p14:sldIdLst>
        </p14:section>
        <p14:section name="Media/images/video/graphs/icons" id="{98D25355-4BFD-BE49-8FDF-AFD6C0C2F7D5}">
          <p14:sldIdLst/>
        </p14:section>
        <p14:section name="End Slide" id="{2ECD8973-A4E9-B54D-A2C1-CA1B38D48A3D}">
          <p14:sldIdLst/>
        </p14:section>
      </p14:sectionLst>
    </p:ext>
    <p:ext uri="{EFAFB233-063F-42B5-8137-9DF3F51BA10A}">
      <p15:sldGuideLst xmlns:p15="http://schemas.microsoft.com/office/powerpoint/2012/main">
        <p15:guide id="1" orient="horz" pos="1071" userDrawn="1">
          <p15:clr>
            <a:srgbClr val="A4A3A4"/>
          </p15:clr>
        </p15:guide>
        <p15:guide id="3" pos="234" userDrawn="1">
          <p15:clr>
            <a:srgbClr val="A4A3A4"/>
          </p15:clr>
        </p15:guide>
        <p15:guide id="4" pos="302" userDrawn="1">
          <p15:clr>
            <a:srgbClr val="A4A3A4"/>
          </p15:clr>
        </p15:guide>
        <p15:guide id="5" pos="7491" userDrawn="1">
          <p15:clr>
            <a:srgbClr val="A4A3A4"/>
          </p15:clr>
        </p15:guide>
        <p15:guide id="6" pos="7423" userDrawn="1">
          <p15:clr>
            <a:srgbClr val="A4A3A4"/>
          </p15:clr>
        </p15:guide>
        <p15:guide id="7" orient="horz" pos="3929" userDrawn="1">
          <p15:clr>
            <a:srgbClr val="A4A3A4"/>
          </p15:clr>
        </p15:guide>
        <p15:guide id="8" orient="horz" pos="187" userDrawn="1">
          <p15:clr>
            <a:srgbClr val="A4A3A4"/>
          </p15:clr>
        </p15:guide>
        <p15:guide id="9" pos="3863" userDrawn="1">
          <p15:clr>
            <a:srgbClr val="A4A3A4"/>
          </p15:clr>
        </p15:guide>
        <p15:guide id="10" pos="3931" userDrawn="1">
          <p15:clr>
            <a:srgbClr val="A4A3A4"/>
          </p15:clr>
        </p15:guide>
        <p15:guide id="11" pos="2661" userDrawn="1">
          <p15:clr>
            <a:srgbClr val="A4A3A4"/>
          </p15:clr>
        </p15:guide>
        <p15:guide id="12" pos="2706" userDrawn="1">
          <p15:clr>
            <a:srgbClr val="A4A3A4"/>
          </p15:clr>
        </p15:guide>
        <p15:guide id="15" pos="1504" userDrawn="1">
          <p15:clr>
            <a:srgbClr val="A4A3A4"/>
          </p15:clr>
        </p15:guide>
        <p15:guide id="16" pos="1459" userDrawn="1">
          <p15:clr>
            <a:srgbClr val="A4A3A4"/>
          </p15:clr>
        </p15:guide>
        <p15:guide id="17" pos="5133" userDrawn="1">
          <p15:clr>
            <a:srgbClr val="A4A3A4"/>
          </p15:clr>
        </p15:guide>
        <p15:guide id="18" pos="5065" userDrawn="1">
          <p15:clr>
            <a:srgbClr val="A4A3A4"/>
          </p15:clr>
        </p15:guide>
        <p15:guide id="19" pos="6244" userDrawn="1">
          <p15:clr>
            <a:srgbClr val="A4A3A4"/>
          </p15:clr>
        </p15:guide>
        <p15:guide id="20" pos="6312" userDrawn="1">
          <p15:clr>
            <a:srgbClr val="A4A3A4"/>
          </p15:clr>
        </p15:guide>
        <p15:guide id="21" orient="horz" pos="4133"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A642"/>
    <a:srgbClr val="232830"/>
    <a:srgbClr val="282372"/>
    <a:srgbClr val="29347A"/>
    <a:srgbClr val="94E9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27D3622-1D10-44BB-BEA4-42EAFD40F70E}" v="18" dt="2025-10-08T08:51:46.872"/>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12700" cap="flat">
              <a:solidFill>
                <a:srgbClr val="151E67"/>
              </a:solidFill>
              <a:prstDash val="solid"/>
              <a:round/>
            </a:ln>
          </a:top>
          <a:bottom>
            <a:ln w="127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rgbClr val="FFCACB"/>
          </a:solidFill>
        </a:fill>
      </a:tcStyle>
    </a:wholeTbl>
    <a:band2H>
      <a:tcTxStyle/>
      <a:tcStyle>
        <a:tcBdr/>
        <a:fill>
          <a:solidFill>
            <a:srgbClr val="FFE6E7"/>
          </a:solidFill>
        </a:fill>
      </a:tcStyle>
    </a:band2H>
    <a:firstCol>
      <a:tcTxStyle b="on"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12700" cap="flat">
              <a:solidFill>
                <a:srgbClr val="151E67"/>
              </a:solidFill>
              <a:prstDash val="solid"/>
              <a:round/>
            </a:ln>
          </a:top>
          <a:bottom>
            <a:ln w="127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chemeClr val="accent1"/>
          </a:solidFill>
        </a:fill>
      </a:tcStyle>
    </a:firstCol>
    <a:lastRow>
      <a:tcTxStyle b="on"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38100" cap="flat">
              <a:solidFill>
                <a:srgbClr val="151E67"/>
              </a:solidFill>
              <a:prstDash val="solid"/>
              <a:round/>
            </a:ln>
          </a:top>
          <a:bottom>
            <a:ln w="127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chemeClr val="accent1"/>
          </a:solidFill>
        </a:fill>
      </a:tcStyle>
    </a:lastRow>
    <a:firstRow>
      <a:tcTxStyle b="on"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12700" cap="flat">
              <a:solidFill>
                <a:srgbClr val="151E67"/>
              </a:solidFill>
              <a:prstDash val="solid"/>
              <a:round/>
            </a:ln>
          </a:top>
          <a:bottom>
            <a:ln w="381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chemeClr val="accent1"/>
          </a:solidFill>
        </a:fill>
      </a:tcStyle>
    </a:firstRow>
  </a:tblStyle>
  <a:tblStyle styleId="{C7B018BB-80A7-4F77-B60F-C8B233D01FF8}" styleName="">
    <a:tblBg/>
    <a:wholeTbl>
      <a:tcTxStyle b="off"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12700" cap="flat">
              <a:solidFill>
                <a:srgbClr val="151E67"/>
              </a:solidFill>
              <a:prstDash val="solid"/>
              <a:round/>
            </a:ln>
          </a:top>
          <a:bottom>
            <a:ln w="127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rgbClr val="F1CACB"/>
          </a:solidFill>
        </a:fill>
      </a:tcStyle>
    </a:wholeTbl>
    <a:band2H>
      <a:tcTxStyle/>
      <a:tcStyle>
        <a:tcBdr/>
        <a:fill>
          <a:solidFill>
            <a:srgbClr val="F8E6E7"/>
          </a:solidFill>
        </a:fill>
      </a:tcStyle>
    </a:band2H>
    <a:firstCol>
      <a:tcTxStyle b="on"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12700" cap="flat">
              <a:solidFill>
                <a:srgbClr val="151E67"/>
              </a:solidFill>
              <a:prstDash val="solid"/>
              <a:round/>
            </a:ln>
          </a:top>
          <a:bottom>
            <a:ln w="127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chemeClr val="accent3"/>
          </a:solidFill>
        </a:fill>
      </a:tcStyle>
    </a:firstCol>
    <a:lastRow>
      <a:tcTxStyle b="on"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38100" cap="flat">
              <a:solidFill>
                <a:srgbClr val="151E67"/>
              </a:solidFill>
              <a:prstDash val="solid"/>
              <a:round/>
            </a:ln>
          </a:top>
          <a:bottom>
            <a:ln w="127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chemeClr val="accent3"/>
          </a:solidFill>
        </a:fill>
      </a:tcStyle>
    </a:lastRow>
    <a:firstRow>
      <a:tcTxStyle b="on"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12700" cap="flat">
              <a:solidFill>
                <a:srgbClr val="151E67"/>
              </a:solidFill>
              <a:prstDash val="solid"/>
              <a:round/>
            </a:ln>
          </a:top>
          <a:bottom>
            <a:ln w="381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chemeClr val="accent3"/>
          </a:solidFill>
        </a:fill>
      </a:tcStyle>
    </a:firstRow>
  </a:tblStyle>
  <a:tblStyle styleId="{EEE7283C-3CF3-47DC-8721-378D4A62B228}" styleName="">
    <a:tblBg/>
    <a:wholeTbl>
      <a:tcTxStyle b="off"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12700" cap="flat">
              <a:solidFill>
                <a:srgbClr val="151E67"/>
              </a:solidFill>
              <a:prstDash val="solid"/>
              <a:round/>
            </a:ln>
          </a:top>
          <a:bottom>
            <a:ln w="127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rgbClr val="DDCACB"/>
          </a:solidFill>
        </a:fill>
      </a:tcStyle>
    </a:wholeTbl>
    <a:band2H>
      <a:tcTxStyle/>
      <a:tcStyle>
        <a:tcBdr/>
        <a:fill>
          <a:solidFill>
            <a:srgbClr val="EFE6E7"/>
          </a:solidFill>
        </a:fill>
      </a:tcStyle>
    </a:band2H>
    <a:firstCol>
      <a:tcTxStyle b="on"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12700" cap="flat">
              <a:solidFill>
                <a:srgbClr val="151E67"/>
              </a:solidFill>
              <a:prstDash val="solid"/>
              <a:round/>
            </a:ln>
          </a:top>
          <a:bottom>
            <a:ln w="127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chemeClr val="accent6"/>
          </a:solidFill>
        </a:fill>
      </a:tcStyle>
    </a:firstCol>
    <a:lastRow>
      <a:tcTxStyle b="on"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38100" cap="flat">
              <a:solidFill>
                <a:srgbClr val="151E67"/>
              </a:solidFill>
              <a:prstDash val="solid"/>
              <a:round/>
            </a:ln>
          </a:top>
          <a:bottom>
            <a:ln w="127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chemeClr val="accent6"/>
          </a:solidFill>
        </a:fill>
      </a:tcStyle>
    </a:lastRow>
    <a:firstRow>
      <a:tcTxStyle b="on"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12700" cap="flat">
              <a:solidFill>
                <a:srgbClr val="151E67"/>
              </a:solidFill>
              <a:prstDash val="solid"/>
              <a:round/>
            </a:ln>
          </a:top>
          <a:bottom>
            <a:ln w="381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chemeClr val="accent6"/>
          </a:solidFill>
        </a:fill>
      </a:tcStyle>
    </a:firstRow>
  </a:tblStyle>
  <a:tblStyle styleId="{CF821DB8-F4EB-4A41-A1BA-3FCAFE7338EE}" styleName="">
    <a:tblBg/>
    <a:wholeTbl>
      <a:tcTxStyle b="off" i="off">
        <a:fontRef idx="major">
          <a:srgbClr val="151E67"/>
        </a:fontRef>
        <a:srgbClr val="151E67"/>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7E7EA"/>
          </a:solidFill>
        </a:fill>
      </a:tcStyle>
    </a:wholeTbl>
    <a:band2H>
      <a:tcTxStyle/>
      <a:tcStyle>
        <a:tcBdr/>
        <a:fill>
          <a:solidFill>
            <a:srgbClr val="151E67"/>
          </a:solidFill>
        </a:fill>
      </a:tcStyle>
    </a:band2H>
    <a:firstCol>
      <a:tcTxStyle b="on" i="off">
        <a:fontRef idx="major">
          <a:srgbClr val="151E67"/>
        </a:fontRef>
        <a:srgbClr val="151E67"/>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151E67"/>
        </a:fontRef>
        <a:srgbClr val="151E67"/>
      </a:tcTxStyle>
      <a:tcStyle>
        <a:tcBdr>
          <a:left>
            <a:ln w="12700" cap="flat">
              <a:noFill/>
              <a:miter lim="400000"/>
            </a:ln>
          </a:left>
          <a:right>
            <a:ln w="12700" cap="flat">
              <a:noFill/>
              <a:miter lim="400000"/>
            </a:ln>
          </a:right>
          <a:top>
            <a:ln w="50800" cap="flat">
              <a:solidFill>
                <a:srgbClr val="151E67"/>
              </a:solidFill>
              <a:prstDash val="solid"/>
              <a:round/>
            </a:ln>
          </a:top>
          <a:bottom>
            <a:ln w="25400" cap="flat">
              <a:solidFill>
                <a:srgbClr val="151E67"/>
              </a:solidFill>
              <a:prstDash val="solid"/>
              <a:round/>
            </a:ln>
          </a:bottom>
          <a:insideH>
            <a:ln w="12700" cap="flat">
              <a:noFill/>
              <a:miter lim="400000"/>
            </a:ln>
          </a:insideH>
          <a:insideV>
            <a:ln w="12700" cap="flat">
              <a:noFill/>
              <a:miter lim="400000"/>
            </a:ln>
          </a:insideV>
        </a:tcBdr>
        <a:fill>
          <a:solidFill>
            <a:srgbClr val="151E67"/>
          </a:solidFill>
        </a:fill>
      </a:tcStyle>
    </a:lastRow>
    <a:firstRow>
      <a:tcTxStyle b="on" i="off">
        <a:fontRef idx="major">
          <a:srgbClr val="151E67"/>
        </a:fontRef>
        <a:srgbClr val="151E67"/>
      </a:tcTxStyle>
      <a:tcStyle>
        <a:tcBdr>
          <a:left>
            <a:ln w="12700" cap="flat">
              <a:noFill/>
              <a:miter lim="400000"/>
            </a:ln>
          </a:left>
          <a:right>
            <a:ln w="12700" cap="flat">
              <a:noFill/>
              <a:miter lim="400000"/>
            </a:ln>
          </a:right>
          <a:top>
            <a:ln w="25400" cap="flat">
              <a:solidFill>
                <a:srgbClr val="151E67"/>
              </a:solidFill>
              <a:prstDash val="solid"/>
              <a:round/>
            </a:ln>
          </a:top>
          <a:bottom>
            <a:ln w="25400" cap="flat">
              <a:solidFill>
                <a:srgbClr val="151E67"/>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12700" cap="flat">
              <a:solidFill>
                <a:srgbClr val="151E67"/>
              </a:solidFill>
              <a:prstDash val="solid"/>
              <a:round/>
            </a:ln>
          </a:top>
          <a:bottom>
            <a:ln w="127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rgbClr val="CACBD2"/>
          </a:solidFill>
        </a:fill>
      </a:tcStyle>
    </a:wholeTbl>
    <a:band2H>
      <a:tcTxStyle/>
      <a:tcStyle>
        <a:tcBdr/>
        <a:fill>
          <a:solidFill>
            <a:srgbClr val="E7E7EA"/>
          </a:solidFill>
        </a:fill>
      </a:tcStyle>
    </a:band2H>
    <a:firstCol>
      <a:tcTxStyle b="on"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12700" cap="flat">
              <a:solidFill>
                <a:srgbClr val="151E67"/>
              </a:solidFill>
              <a:prstDash val="solid"/>
              <a:round/>
            </a:ln>
          </a:top>
          <a:bottom>
            <a:ln w="127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rgbClr val="151E67"/>
          </a:solidFill>
        </a:fill>
      </a:tcStyle>
    </a:firstCol>
    <a:lastRow>
      <a:tcTxStyle b="on"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38100" cap="flat">
              <a:solidFill>
                <a:srgbClr val="151E67"/>
              </a:solidFill>
              <a:prstDash val="solid"/>
              <a:round/>
            </a:ln>
          </a:top>
          <a:bottom>
            <a:ln w="127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rgbClr val="151E67"/>
          </a:solidFill>
        </a:fill>
      </a:tcStyle>
    </a:lastRow>
    <a:firstRow>
      <a:tcTxStyle b="on"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12700" cap="flat">
              <a:solidFill>
                <a:srgbClr val="151E67"/>
              </a:solidFill>
              <a:prstDash val="solid"/>
              <a:round/>
            </a:ln>
          </a:top>
          <a:bottom>
            <a:ln w="381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rgbClr val="151E67"/>
          </a:solidFill>
        </a:fill>
      </a:tcStyle>
    </a:firstRow>
  </a:tblStyle>
  <a:tblStyle styleId="{2708684C-4D16-4618-839F-0558EEFCDFE6}" styleName="">
    <a:tblBg/>
    <a:wholeTbl>
      <a:tcTxStyle b="off"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12700" cap="flat">
              <a:solidFill>
                <a:srgbClr val="151E67"/>
              </a:solidFill>
              <a:prstDash val="solid"/>
              <a:round/>
            </a:ln>
          </a:top>
          <a:bottom>
            <a:ln w="127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rgbClr val="151E67">
              <a:alpha val="20000"/>
            </a:srgbClr>
          </a:solidFill>
        </a:fill>
      </a:tcStyle>
    </a:wholeTbl>
    <a:band2H>
      <a:tcTxStyle/>
      <a:tcStyle>
        <a:tcBdr/>
        <a:fill>
          <a:solidFill>
            <a:srgbClr val="FFFFFF"/>
          </a:solidFill>
        </a:fill>
      </a:tcStyle>
    </a:band2H>
    <a:firstCol>
      <a:tcTxStyle b="on"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12700" cap="flat">
              <a:solidFill>
                <a:srgbClr val="151E67"/>
              </a:solidFill>
              <a:prstDash val="solid"/>
              <a:round/>
            </a:ln>
          </a:top>
          <a:bottom>
            <a:ln w="127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solidFill>
            <a:srgbClr val="151E67">
              <a:alpha val="20000"/>
            </a:srgbClr>
          </a:solidFill>
        </a:fill>
      </a:tcStyle>
    </a:firstCol>
    <a:lastRow>
      <a:tcTxStyle b="on"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50800" cap="flat">
              <a:solidFill>
                <a:srgbClr val="151E67"/>
              </a:solidFill>
              <a:prstDash val="solid"/>
              <a:round/>
            </a:ln>
          </a:top>
          <a:bottom>
            <a:ln w="127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noFill/>
        </a:fill>
      </a:tcStyle>
    </a:lastRow>
    <a:firstRow>
      <a:tcTxStyle b="on" i="off">
        <a:fontRef idx="major">
          <a:srgbClr val="151E67"/>
        </a:fontRef>
        <a:srgbClr val="151E67"/>
      </a:tcTxStyle>
      <a:tcStyle>
        <a:tcBdr>
          <a:left>
            <a:ln w="12700" cap="flat">
              <a:solidFill>
                <a:srgbClr val="151E67"/>
              </a:solidFill>
              <a:prstDash val="solid"/>
              <a:round/>
            </a:ln>
          </a:left>
          <a:right>
            <a:ln w="12700" cap="flat">
              <a:solidFill>
                <a:srgbClr val="151E67"/>
              </a:solidFill>
              <a:prstDash val="solid"/>
              <a:round/>
            </a:ln>
          </a:right>
          <a:top>
            <a:ln w="12700" cap="flat">
              <a:solidFill>
                <a:srgbClr val="151E67"/>
              </a:solidFill>
              <a:prstDash val="solid"/>
              <a:round/>
            </a:ln>
          </a:top>
          <a:bottom>
            <a:ln w="25400" cap="flat">
              <a:solidFill>
                <a:srgbClr val="151E67"/>
              </a:solidFill>
              <a:prstDash val="solid"/>
              <a:round/>
            </a:ln>
          </a:bottom>
          <a:insideH>
            <a:ln w="12700" cap="flat">
              <a:solidFill>
                <a:srgbClr val="151E67"/>
              </a:solidFill>
              <a:prstDash val="solid"/>
              <a:round/>
            </a:ln>
          </a:insideH>
          <a:insideV>
            <a:ln w="12700" cap="flat">
              <a:solidFill>
                <a:srgbClr val="151E67"/>
              </a:solidFill>
              <a:prstDash val="solid"/>
              <a:round/>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3209"/>
    <p:restoredTop sz="86395"/>
  </p:normalViewPr>
  <p:slideViewPr>
    <p:cSldViewPr snapToGrid="0" snapToObjects="1">
      <p:cViewPr varScale="1">
        <p:scale>
          <a:sx n="125" d="100"/>
          <a:sy n="125" d="100"/>
        </p:scale>
        <p:origin x="108" y="378"/>
      </p:cViewPr>
      <p:guideLst>
        <p:guide orient="horz" pos="1071"/>
        <p:guide pos="234"/>
        <p:guide pos="302"/>
        <p:guide pos="7491"/>
        <p:guide pos="7423"/>
        <p:guide orient="horz" pos="3929"/>
        <p:guide orient="horz" pos="187"/>
        <p:guide pos="3863"/>
        <p:guide pos="3931"/>
        <p:guide pos="2661"/>
        <p:guide pos="2706"/>
        <p:guide pos="1504"/>
        <p:guide pos="1459"/>
        <p:guide pos="5133"/>
        <p:guide pos="5065"/>
        <p:guide pos="6244"/>
        <p:guide pos="6312"/>
        <p:guide orient="horz" pos="4133"/>
      </p:guideLst>
    </p:cSldViewPr>
  </p:slideViewPr>
  <p:outlineViewPr>
    <p:cViewPr>
      <p:scale>
        <a:sx n="33" d="100"/>
        <a:sy n="33" d="100"/>
      </p:scale>
      <p:origin x="0" y="0"/>
    </p:cViewPr>
  </p:outlineViewPr>
  <p:notesTextViewPr>
    <p:cViewPr>
      <p:scale>
        <a:sx n="1" d="1"/>
        <a:sy n="1" d="1"/>
      </p:scale>
      <p:origin x="0" y="0"/>
    </p:cViewPr>
  </p:notesTextViewPr>
  <p:sorterViewPr>
    <p:cViewPr>
      <p:scale>
        <a:sx n="1" d="1"/>
        <a:sy n="1" d="1"/>
      </p:scale>
      <p:origin x="0" y="0"/>
    </p:cViewPr>
  </p:sorterViewPr>
  <p:notesViewPr>
    <p:cSldViewPr snapToGrid="0" snapToObjects="1">
      <p:cViewPr varScale="1">
        <p:scale>
          <a:sx n="97" d="100"/>
          <a:sy n="97" d="100"/>
        </p:scale>
        <p:origin x="2768"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F9DC4AF-44C3-167E-98FF-F61B3295286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26AE2C9-A8A5-ED40-E247-67B95D4256D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C95011-201D-2942-B5BC-DF96111A3695}" type="datetimeFigureOut">
              <a:rPr lang="en-US" smtClean="0"/>
              <a:t>10/8/2025</a:t>
            </a:fld>
            <a:endParaRPr lang="en-US"/>
          </a:p>
        </p:txBody>
      </p:sp>
      <p:sp>
        <p:nvSpPr>
          <p:cNvPr id="4" name="Footer Placeholder 3">
            <a:extLst>
              <a:ext uri="{FF2B5EF4-FFF2-40B4-BE49-F238E27FC236}">
                <a16:creationId xmlns:a16="http://schemas.microsoft.com/office/drawing/2014/main" id="{8C67C260-AF8D-00C3-4803-B13FF0DE97B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091D575-FFD9-122E-3FC4-A2DEB30D8C9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23DE365-5440-C746-A757-25C38D988E8A}" type="slidenum">
              <a:rPr lang="en-US" smtClean="0"/>
              <a:t>‹#›</a:t>
            </a:fld>
            <a:endParaRPr lang="en-US"/>
          </a:p>
        </p:txBody>
      </p:sp>
    </p:spTree>
    <p:extLst>
      <p:ext uri="{BB962C8B-B14F-4D97-AF65-F5344CB8AC3E}">
        <p14:creationId xmlns:p14="http://schemas.microsoft.com/office/powerpoint/2010/main" val="9334026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63" name="Shape 1763"/>
          <p:cNvSpPr>
            <a:spLocks noGrp="1" noRot="1" noChangeAspect="1"/>
          </p:cNvSpPr>
          <p:nvPr>
            <p:ph type="sldImg"/>
          </p:nvPr>
        </p:nvSpPr>
        <p:spPr>
          <a:xfrm>
            <a:off x="1143000" y="685800"/>
            <a:ext cx="4572000" cy="3429000"/>
          </a:xfrm>
          <a:prstGeom prst="rect">
            <a:avLst/>
          </a:prstGeom>
        </p:spPr>
        <p:txBody>
          <a:bodyPr/>
          <a:lstStyle/>
          <a:p>
            <a:endParaRPr/>
          </a:p>
        </p:txBody>
      </p:sp>
      <p:sp>
        <p:nvSpPr>
          <p:cNvPr id="1764" name="Shape 1764"/>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54404044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Cover Slide and title">
    <p:spTree>
      <p:nvGrpSpPr>
        <p:cNvPr id="1" name=""/>
        <p:cNvGrpSpPr/>
        <p:nvPr/>
      </p:nvGrpSpPr>
      <p:grpSpPr>
        <a:xfrm>
          <a:off x="0" y="0"/>
          <a:ext cx="0" cy="0"/>
          <a:chOff x="0" y="0"/>
          <a:chExt cx="0" cy="0"/>
        </a:xfrm>
      </p:grpSpPr>
      <p:sp>
        <p:nvSpPr>
          <p:cNvPr id="5" name="Background">
            <a:extLst>
              <a:ext uri="{FF2B5EF4-FFF2-40B4-BE49-F238E27FC236}">
                <a16:creationId xmlns:a16="http://schemas.microsoft.com/office/drawing/2014/main" id="{AB9E5210-7537-8745-AF3F-3498DC7198D2}"/>
              </a:ext>
              <a:ext uri="{C183D7F6-B498-43B3-948B-1728B52AA6E4}">
                <adec:decorative xmlns:adec="http://schemas.microsoft.com/office/drawing/2017/decorative" val="1"/>
              </a:ext>
            </a:extLst>
          </p:cNvPr>
          <p:cNvSpPr/>
          <p:nvPr userDrawn="1"/>
        </p:nvSpPr>
        <p:spPr>
          <a:xfrm>
            <a:off x="0" y="0"/>
            <a:ext cx="12234250" cy="6858000"/>
          </a:xfrm>
          <a:prstGeom prst="rect">
            <a:avLst/>
          </a:prstGeom>
          <a:solidFill>
            <a:srgbClr val="F2F2F2"/>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pic>
        <p:nvPicPr>
          <p:cNvPr id="7" name="UoC_BrandTexture_Expressive_RGB-02.png">
            <a:extLst>
              <a:ext uri="{FF2B5EF4-FFF2-40B4-BE49-F238E27FC236}">
                <a16:creationId xmlns:a16="http://schemas.microsoft.com/office/drawing/2014/main" id="{A2F8282D-2393-4047-A61A-917F90BA792C}"/>
              </a:ext>
              <a:ext uri="{C183D7F6-B498-43B3-948B-1728B52AA6E4}">
                <adec:decorative xmlns:adec="http://schemas.microsoft.com/office/drawing/2017/decorative" val="1"/>
              </a:ext>
            </a:extLst>
          </p:cNvPr>
          <p:cNvPicPr>
            <a:picLocks noChangeAspect="1"/>
          </p:cNvPicPr>
          <p:nvPr userDrawn="1"/>
        </p:nvPicPr>
        <p:blipFill rotWithShape="1">
          <a:blip r:embed="rId2"/>
          <a:srcRect l="14321" t="50833" r="57037" b="5317"/>
          <a:stretch/>
        </p:blipFill>
        <p:spPr>
          <a:xfrm>
            <a:off x="4332494" y="-4923"/>
            <a:ext cx="7901756" cy="6867846"/>
          </a:xfrm>
          <a:prstGeom prst="rect">
            <a:avLst/>
          </a:prstGeom>
          <a:ln w="12700">
            <a:miter lim="400000"/>
          </a:ln>
        </p:spPr>
      </p:pic>
      <p:pic>
        <p:nvPicPr>
          <p:cNvPr id="6" name="UoC Logo" descr="University of Cambridge logo">
            <a:extLst>
              <a:ext uri="{FF2B5EF4-FFF2-40B4-BE49-F238E27FC236}">
                <a16:creationId xmlns:a16="http://schemas.microsoft.com/office/drawing/2014/main" id="{6423FB5A-1071-9049-8287-C474766FB571}"/>
              </a:ext>
              <a:ext uri="{C183D7F6-B498-43B3-948B-1728B52AA6E4}">
                <adec:decorative xmlns:adec="http://schemas.microsoft.com/office/drawing/2017/decorative" val="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2106" y="533421"/>
            <a:ext cx="2033103" cy="425950"/>
          </a:xfrm>
          <a:prstGeom prst="rect">
            <a:avLst/>
          </a:prstGeom>
        </p:spPr>
      </p:pic>
      <p:sp>
        <p:nvSpPr>
          <p:cNvPr id="3" name="Text Placeholder 2">
            <a:extLst>
              <a:ext uri="{FF2B5EF4-FFF2-40B4-BE49-F238E27FC236}">
                <a16:creationId xmlns:a16="http://schemas.microsoft.com/office/drawing/2014/main" id="{E86AAADA-AA24-4946-BBFE-9833FBDD3F74}"/>
              </a:ext>
            </a:extLst>
          </p:cNvPr>
          <p:cNvSpPr>
            <a:spLocks noGrp="1"/>
          </p:cNvSpPr>
          <p:nvPr>
            <p:ph type="body" sz="quarter" idx="10" hasCustomPrompt="1"/>
          </p:nvPr>
        </p:nvSpPr>
        <p:spPr>
          <a:xfrm>
            <a:off x="381685" y="2118167"/>
            <a:ext cx="3782811" cy="3023746"/>
          </a:xfrm>
          <a:prstGeom prst="rect">
            <a:avLst/>
          </a:prstGeom>
        </p:spPr>
        <p:txBody>
          <a:bodyPr/>
          <a:lstStyle>
            <a:lvl1pPr marL="0" indent="0">
              <a:lnSpc>
                <a:spcPct val="100000"/>
              </a:lnSpc>
              <a:buNone/>
              <a:defRPr sz="3600" b="0" i="0">
                <a:solidFill>
                  <a:srgbClr val="000000"/>
                </a:solidFill>
                <a:latin typeface="Arial" panose="020B0604020202020204" pitchFamily="34" charset="0"/>
                <a:cs typeface="Arial" panose="020B0604020202020204" pitchFamily="34" charset="0"/>
              </a:defRPr>
            </a:lvl1pPr>
          </a:lstStyle>
          <a:p>
            <a:pPr lvl="0"/>
            <a:r>
              <a:rPr lang="en-GB" dirty="0"/>
              <a:t>Your title here</a:t>
            </a:r>
          </a:p>
        </p:txBody>
      </p:sp>
    </p:spTree>
    <p:extLst>
      <p:ext uri="{BB962C8B-B14F-4D97-AF65-F5344CB8AC3E}">
        <p14:creationId xmlns:p14="http://schemas.microsoft.com/office/powerpoint/2010/main" val="2623012634"/>
      </p:ext>
    </p:extLst>
  </p:cSld>
  <p:clrMapOvr>
    <a:masterClrMapping/>
  </p:clrMapOvr>
  <p:transition spd="med"/>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Image/Title Divider 1">
    <p:spTree>
      <p:nvGrpSpPr>
        <p:cNvPr id="1" name=""/>
        <p:cNvGrpSpPr/>
        <p:nvPr/>
      </p:nvGrpSpPr>
      <p:grpSpPr>
        <a:xfrm>
          <a:off x="0" y="0"/>
          <a:ext cx="0" cy="0"/>
          <a:chOff x="0" y="0"/>
          <a:chExt cx="0" cy="0"/>
        </a:xfrm>
      </p:grpSpPr>
      <p:sp>
        <p:nvSpPr>
          <p:cNvPr id="4" name="Прямоугольник 8">
            <a:extLst>
              <a:ext uri="{FF2B5EF4-FFF2-40B4-BE49-F238E27FC236}">
                <a16:creationId xmlns:a16="http://schemas.microsoft.com/office/drawing/2014/main" id="{14E28E23-8F82-8243-9C9D-1658786A2AC6}"/>
              </a:ext>
              <a:ext uri="{C183D7F6-B498-43B3-948B-1728B52AA6E4}">
                <adec:decorative xmlns:adec="http://schemas.microsoft.com/office/drawing/2017/decorative" val="1"/>
              </a:ext>
            </a:extLst>
          </p:cNvPr>
          <p:cNvSpPr/>
          <p:nvPr userDrawn="1"/>
        </p:nvSpPr>
        <p:spPr>
          <a:xfrm>
            <a:off x="-14478"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12" name="Title Text"/>
          <p:cNvSpPr txBox="1">
            <a:spLocks noGrp="1"/>
          </p:cNvSpPr>
          <p:nvPr>
            <p:ph type="title" hasCustomPrompt="1"/>
          </p:nvPr>
        </p:nvSpPr>
        <p:spPr>
          <a:xfrm>
            <a:off x="377749" y="2929534"/>
            <a:ext cx="3766868" cy="2592036"/>
          </a:xfrm>
          <a:prstGeom prst="rect">
            <a:avLst/>
          </a:prstGeom>
        </p:spPr>
        <p:txBody>
          <a:bodyPr anchor="t"/>
          <a:lstStyle>
            <a:lvl1pPr defTabSz="914318">
              <a:lnSpc>
                <a:spcPct val="100000"/>
              </a:lnSpc>
              <a:defRPr sz="3600" b="0" i="0" spc="0">
                <a:solidFill>
                  <a:schemeClr val="tx1">
                    <a:lumMod val="50000"/>
                  </a:schemeClr>
                </a:solidFill>
                <a:latin typeface="Arial" panose="020B0604020202020204" pitchFamily="34" charset="0"/>
                <a:ea typeface="Arial" panose="020B0604020202020204" pitchFamily="34" charset="0"/>
                <a:cs typeface="Arial" panose="020B0604020202020204" pitchFamily="34" charset="0"/>
                <a:sym typeface="Montserrat Bold"/>
              </a:defRPr>
            </a:lvl1pPr>
          </a:lstStyle>
          <a:p>
            <a:r>
              <a:rPr lang="en-GB" dirty="0"/>
              <a:t>Your title here</a:t>
            </a:r>
            <a:endParaRPr dirty="0"/>
          </a:p>
        </p:txBody>
      </p:sp>
      <p:pic>
        <p:nvPicPr>
          <p:cNvPr id="8" name="UoC_BrandTexture_Expressive_RGB-02.png">
            <a:extLst>
              <a:ext uri="{FF2B5EF4-FFF2-40B4-BE49-F238E27FC236}">
                <a16:creationId xmlns:a16="http://schemas.microsoft.com/office/drawing/2014/main" id="{C57B90B4-B4BE-8240-90CA-4C60773081A0}"/>
              </a:ext>
              <a:ext uri="{C183D7F6-B498-43B3-948B-1728B52AA6E4}">
                <adec:decorative xmlns:adec="http://schemas.microsoft.com/office/drawing/2017/decorative" val="1"/>
              </a:ext>
            </a:extLst>
          </p:cNvPr>
          <p:cNvPicPr>
            <a:picLocks noChangeAspect="1"/>
          </p:cNvPicPr>
          <p:nvPr userDrawn="1"/>
        </p:nvPicPr>
        <p:blipFill rotWithShape="1">
          <a:blip r:embed="rId2"/>
          <a:srcRect l="16095" t="54248" r="57932" b="21930"/>
          <a:stretch/>
        </p:blipFill>
        <p:spPr>
          <a:xfrm>
            <a:off x="0" y="-15843"/>
            <a:ext cx="4240883" cy="2208382"/>
          </a:xfrm>
          <a:prstGeom prst="rect">
            <a:avLst/>
          </a:prstGeom>
          <a:ln w="12700">
            <a:miter lim="400000"/>
          </a:ln>
        </p:spPr>
      </p:pic>
      <p:sp>
        <p:nvSpPr>
          <p:cNvPr id="3" name="Picture Placeholder 2">
            <a:extLst>
              <a:ext uri="{FF2B5EF4-FFF2-40B4-BE49-F238E27FC236}">
                <a16:creationId xmlns:a16="http://schemas.microsoft.com/office/drawing/2014/main" id="{FE804EC1-E822-FA46-A4BC-9BFED5A445BC}"/>
              </a:ext>
              <a:ext uri="{C183D7F6-B498-43B3-948B-1728B52AA6E4}">
                <adec:decorative xmlns:adec="http://schemas.microsoft.com/office/drawing/2017/decorative" val="1"/>
              </a:ext>
            </a:extLst>
          </p:cNvPr>
          <p:cNvSpPr>
            <a:spLocks noGrp="1"/>
          </p:cNvSpPr>
          <p:nvPr>
            <p:ph type="pic" sz="quarter" idx="10"/>
          </p:nvPr>
        </p:nvSpPr>
        <p:spPr>
          <a:xfrm>
            <a:off x="4240214" y="-4574"/>
            <a:ext cx="7951786" cy="6858000"/>
          </a:xfrm>
          <a:prstGeom prst="rect">
            <a:avLst/>
          </a:prstGeom>
        </p:spPr>
        <p:txBody>
          <a:bodyPr/>
          <a:lstStyle/>
          <a:p>
            <a:endParaRPr lang="en-US" dirty="0"/>
          </a:p>
        </p:txBody>
      </p:sp>
      <p:sp>
        <p:nvSpPr>
          <p:cNvPr id="13" name="Slide Numbe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pic>
        <p:nvPicPr>
          <p:cNvPr id="6" name="Picture 5" descr="University of Cambridge logo">
            <a:extLst>
              <a:ext uri="{FF2B5EF4-FFF2-40B4-BE49-F238E27FC236}">
                <a16:creationId xmlns:a16="http://schemas.microsoft.com/office/drawing/2014/main" id="{B1A441ED-CB20-3CEE-0AE7-8D3E4AA2A3B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
        <p:nvSpPr>
          <p:cNvPr id="2" name="Text Placeholder 3">
            <a:extLst>
              <a:ext uri="{FF2B5EF4-FFF2-40B4-BE49-F238E27FC236}">
                <a16:creationId xmlns:a16="http://schemas.microsoft.com/office/drawing/2014/main" id="{C4F16EF6-332D-6A41-8BB2-8FEDBAAACB6C}"/>
              </a:ext>
            </a:extLst>
          </p:cNvPr>
          <p:cNvSpPr>
            <a:spLocks noGrp="1"/>
          </p:cNvSpPr>
          <p:nvPr>
            <p:ph type="body" sz="quarter" idx="11" hasCustomPrompt="1"/>
          </p:nvPr>
        </p:nvSpPr>
        <p:spPr>
          <a:xfrm>
            <a:off x="369777" y="3711155"/>
            <a:ext cx="3782811" cy="1028794"/>
          </a:xfrm>
          <a:prstGeom prst="rect">
            <a:avLst/>
          </a:prstGeom>
        </p:spPr>
        <p:txBody>
          <a:bodyPr/>
          <a:lstStyle>
            <a:lvl1pPr>
              <a:defRPr sz="1600" b="0" i="0">
                <a:latin typeface="Arial" panose="020B0604020202020204" pitchFamily="34" charset="0"/>
                <a:ea typeface="Open Sans Light" panose="020B0606030504020204" pitchFamily="34" charset="0"/>
                <a:cs typeface="Arial" panose="020B0604020202020204" pitchFamily="34" charset="0"/>
              </a:defRPr>
            </a:lvl1pPr>
          </a:lstStyle>
          <a:p>
            <a:r>
              <a:rPr lang="en-US" dirty="0"/>
              <a:t>Your subheading here</a:t>
            </a:r>
          </a:p>
        </p:txBody>
      </p:sp>
    </p:spTree>
    <p:extLst>
      <p:ext uri="{BB962C8B-B14F-4D97-AF65-F5344CB8AC3E}">
        <p14:creationId xmlns:p14="http://schemas.microsoft.com/office/powerpoint/2010/main" val="1249223950"/>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mage/Title Divider 2">
    <p:spTree>
      <p:nvGrpSpPr>
        <p:cNvPr id="1" name=""/>
        <p:cNvGrpSpPr/>
        <p:nvPr/>
      </p:nvGrpSpPr>
      <p:grpSpPr>
        <a:xfrm>
          <a:off x="0" y="0"/>
          <a:ext cx="0" cy="0"/>
          <a:chOff x="0" y="0"/>
          <a:chExt cx="0" cy="0"/>
        </a:xfrm>
      </p:grpSpPr>
      <p:sp>
        <p:nvSpPr>
          <p:cNvPr id="4" name="Прямоугольник 8">
            <a:extLst>
              <a:ext uri="{FF2B5EF4-FFF2-40B4-BE49-F238E27FC236}">
                <a16:creationId xmlns:a16="http://schemas.microsoft.com/office/drawing/2014/main" id="{14E28E23-8F82-8243-9C9D-1658786A2AC6}"/>
              </a:ext>
              <a:ext uri="{C183D7F6-B498-43B3-948B-1728B52AA6E4}">
                <adec:decorative xmlns:adec="http://schemas.microsoft.com/office/drawing/2017/decorative" val="1"/>
              </a:ext>
            </a:extLst>
          </p:cNvPr>
          <p:cNvSpPr/>
          <p:nvPr userDrawn="1"/>
        </p:nvSpPr>
        <p:spPr>
          <a:xfrm>
            <a:off x="-14478"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12" name="Title Text"/>
          <p:cNvSpPr txBox="1">
            <a:spLocks noGrp="1"/>
          </p:cNvSpPr>
          <p:nvPr>
            <p:ph type="title" hasCustomPrompt="1"/>
          </p:nvPr>
        </p:nvSpPr>
        <p:spPr>
          <a:xfrm>
            <a:off x="380076" y="2929534"/>
            <a:ext cx="3713601" cy="2592036"/>
          </a:xfrm>
          <a:prstGeom prst="rect">
            <a:avLst/>
          </a:prstGeom>
        </p:spPr>
        <p:txBody>
          <a:bodyPr anchor="t"/>
          <a:lstStyle>
            <a:lvl1pPr defTabSz="914318">
              <a:lnSpc>
                <a:spcPct val="100000"/>
              </a:lnSpc>
              <a:defRPr sz="3600" b="0" i="0" spc="0">
                <a:solidFill>
                  <a:schemeClr val="tx1">
                    <a:lumMod val="50000"/>
                  </a:schemeClr>
                </a:solidFill>
                <a:latin typeface="Arial" panose="020B0604020202020204" pitchFamily="34" charset="0"/>
                <a:ea typeface="Arial" panose="020B0604020202020204" pitchFamily="34" charset="0"/>
                <a:cs typeface="Arial" panose="020B0604020202020204" pitchFamily="34" charset="0"/>
                <a:sym typeface="Montserrat Bold"/>
              </a:defRPr>
            </a:lvl1pPr>
          </a:lstStyle>
          <a:p>
            <a:r>
              <a:rPr lang="en-GB" dirty="0"/>
              <a:t>Your title here</a:t>
            </a:r>
            <a:endParaRPr dirty="0"/>
          </a:p>
        </p:txBody>
      </p:sp>
      <p:sp>
        <p:nvSpPr>
          <p:cNvPr id="3" name="Picture Placeholder 2">
            <a:extLst>
              <a:ext uri="{FF2B5EF4-FFF2-40B4-BE49-F238E27FC236}">
                <a16:creationId xmlns:a16="http://schemas.microsoft.com/office/drawing/2014/main" id="{FE804EC1-E822-FA46-A4BC-9BFED5A445BC}"/>
              </a:ext>
              <a:ext uri="{C183D7F6-B498-43B3-948B-1728B52AA6E4}">
                <adec:decorative xmlns:adec="http://schemas.microsoft.com/office/drawing/2017/decorative" val="1"/>
              </a:ext>
            </a:extLst>
          </p:cNvPr>
          <p:cNvSpPr>
            <a:spLocks noGrp="1"/>
          </p:cNvSpPr>
          <p:nvPr>
            <p:ph type="pic" sz="quarter" idx="10"/>
          </p:nvPr>
        </p:nvSpPr>
        <p:spPr>
          <a:xfrm>
            <a:off x="4240214" y="-1"/>
            <a:ext cx="7951786" cy="6842157"/>
          </a:xfrm>
          <a:prstGeom prst="rect">
            <a:avLst/>
          </a:prstGeom>
        </p:spPr>
        <p:txBody>
          <a:bodyPr/>
          <a:lstStyle/>
          <a:p>
            <a:endParaRPr lang="en-US" dirty="0"/>
          </a:p>
        </p:txBody>
      </p:sp>
      <p:sp>
        <p:nvSpPr>
          <p:cNvPr id="13" name="Slide Numbe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pic>
        <p:nvPicPr>
          <p:cNvPr id="9" name="UoC_BrandTexture_SingleColour_RGB_UoC_SingleColour_LCB_Texture_CMYK.png">
            <a:extLst>
              <a:ext uri="{FF2B5EF4-FFF2-40B4-BE49-F238E27FC236}">
                <a16:creationId xmlns:a16="http://schemas.microsoft.com/office/drawing/2014/main" id="{E622DC4E-D75D-BF4D-9FC7-B89CF513C761}"/>
              </a:ext>
              <a:ext uri="{C183D7F6-B498-43B3-948B-1728B52AA6E4}">
                <adec:decorative xmlns:adec="http://schemas.microsoft.com/office/drawing/2017/decorative" val="1"/>
              </a:ext>
            </a:extLst>
          </p:cNvPr>
          <p:cNvPicPr>
            <a:picLocks noChangeAspect="1"/>
          </p:cNvPicPr>
          <p:nvPr userDrawn="1"/>
        </p:nvPicPr>
        <p:blipFill>
          <a:blip r:embed="rId2"/>
          <a:srcRect l="37048" t="51745" r="27941" b="15143"/>
          <a:stretch>
            <a:fillRect/>
          </a:stretch>
        </p:blipFill>
        <p:spPr>
          <a:xfrm>
            <a:off x="0" y="2061"/>
            <a:ext cx="4240214" cy="2231656"/>
          </a:xfrm>
          <a:prstGeom prst="rect">
            <a:avLst/>
          </a:prstGeom>
          <a:ln w="12700">
            <a:miter lim="400000"/>
          </a:ln>
        </p:spPr>
      </p:pic>
      <p:pic>
        <p:nvPicPr>
          <p:cNvPr id="2" name="Picture 1" descr="University of Cambridge logo">
            <a:extLst>
              <a:ext uri="{FF2B5EF4-FFF2-40B4-BE49-F238E27FC236}">
                <a16:creationId xmlns:a16="http://schemas.microsoft.com/office/drawing/2014/main" id="{BD3868DE-EC1D-AD92-1551-C25B9690017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
        <p:nvSpPr>
          <p:cNvPr id="5" name="Text Placeholder 3">
            <a:extLst>
              <a:ext uri="{FF2B5EF4-FFF2-40B4-BE49-F238E27FC236}">
                <a16:creationId xmlns:a16="http://schemas.microsoft.com/office/drawing/2014/main" id="{F4E2D7EA-9AA8-F8FD-66BD-1957018CA882}"/>
              </a:ext>
            </a:extLst>
          </p:cNvPr>
          <p:cNvSpPr>
            <a:spLocks noGrp="1"/>
          </p:cNvSpPr>
          <p:nvPr>
            <p:ph type="body" sz="quarter" idx="11" hasCustomPrompt="1"/>
          </p:nvPr>
        </p:nvSpPr>
        <p:spPr>
          <a:xfrm>
            <a:off x="381685" y="3709461"/>
            <a:ext cx="3782811" cy="1028794"/>
          </a:xfrm>
          <a:prstGeom prst="rect">
            <a:avLst/>
          </a:prstGeom>
        </p:spPr>
        <p:txBody>
          <a:bodyPr/>
          <a:lstStyle>
            <a:lvl1pPr>
              <a:defRPr sz="1600" b="0" i="0">
                <a:latin typeface="Arial" panose="020B0604020202020204" pitchFamily="34" charset="0"/>
                <a:ea typeface="Open Sans Light" panose="020B0606030504020204" pitchFamily="34" charset="0"/>
                <a:cs typeface="Arial" panose="020B0604020202020204" pitchFamily="34" charset="0"/>
              </a:defRPr>
            </a:lvl1pPr>
          </a:lstStyle>
          <a:p>
            <a:r>
              <a:rPr lang="en-US" dirty="0"/>
              <a:t>Your subheading here</a:t>
            </a:r>
          </a:p>
        </p:txBody>
      </p:sp>
    </p:spTree>
    <p:extLst>
      <p:ext uri="{BB962C8B-B14F-4D97-AF65-F5344CB8AC3E}">
        <p14:creationId xmlns:p14="http://schemas.microsoft.com/office/powerpoint/2010/main" val="3602723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Icon and text">
    <p:spTree>
      <p:nvGrpSpPr>
        <p:cNvPr id="1" name=""/>
        <p:cNvGrpSpPr/>
        <p:nvPr/>
      </p:nvGrpSpPr>
      <p:grpSpPr>
        <a:xfrm>
          <a:off x="0" y="0"/>
          <a:ext cx="0" cy="0"/>
          <a:chOff x="0" y="0"/>
          <a:chExt cx="0" cy="0"/>
        </a:xfrm>
      </p:grpSpPr>
      <p:sp>
        <p:nvSpPr>
          <p:cNvPr id="5" name="Background">
            <a:extLst>
              <a:ext uri="{FF2B5EF4-FFF2-40B4-BE49-F238E27FC236}">
                <a16:creationId xmlns:a16="http://schemas.microsoft.com/office/drawing/2014/main" id="{B4B0D22C-051D-4147-AAAA-FD7CE0AE94C2}"/>
              </a:ext>
            </a:extLst>
          </p:cNvPr>
          <p:cNvSpPr/>
          <p:nvPr userDrawn="1"/>
        </p:nvSpPr>
        <p:spPr>
          <a:xfrm>
            <a:off x="-7239"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4" y="1230923"/>
            <a:ext cx="10800023"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11" name="Subtitle">
            <a:extLst>
              <a:ext uri="{FF2B5EF4-FFF2-40B4-BE49-F238E27FC236}">
                <a16:creationId xmlns:a16="http://schemas.microsoft.com/office/drawing/2014/main" id="{E384F454-B0DC-AC49-BE99-9FDEA92312BA}"/>
              </a:ext>
            </a:extLst>
          </p:cNvPr>
          <p:cNvSpPr txBox="1">
            <a:spLocks/>
          </p:cNvSpPr>
          <p:nvPr userDrawn="1"/>
        </p:nvSpPr>
        <p:spPr>
          <a:xfrm>
            <a:off x="6055328" y="2214929"/>
            <a:ext cx="5181599" cy="415844"/>
          </a:xfrm>
          <a:prstGeom prst="rect">
            <a:avLst/>
          </a:prstGeom>
        </p:spPr>
        <p:txBody>
          <a:bodyPr>
            <a:normAutofit/>
          </a:bodyPr>
          <a:lstStyle>
            <a:lvl1pPr algn="l" defTabSz="914400" rtl="0" eaLnBrk="1" latinLnBrk="0" hangingPunct="1">
              <a:lnSpc>
                <a:spcPct val="90000"/>
              </a:lnSpc>
              <a:spcBef>
                <a:spcPct val="0"/>
              </a:spcBef>
              <a:buNone/>
              <a:defRPr sz="3000" b="0" i="0" kern="1200">
                <a:solidFill>
                  <a:schemeClr val="tx1">
                    <a:lumMod val="50000"/>
                  </a:schemeClr>
                </a:solidFill>
                <a:latin typeface="Arial" panose="020B0604020202020204" pitchFamily="34" charset="0"/>
                <a:ea typeface="+mj-ea"/>
                <a:cs typeface="Arial" panose="020B0604020202020204" pitchFamily="34" charset="0"/>
              </a:defRPr>
            </a:lvl1pPr>
          </a:lstStyle>
          <a:p>
            <a:r>
              <a:rPr lang="en-GB" sz="2200" b="0" i="0" dirty="0">
                <a:latin typeface="Arial" panose="020B0604020202020204" pitchFamily="34" charset="0"/>
                <a:ea typeface="Open Sans Light" panose="020B0606030504020204" pitchFamily="34" charset="0"/>
                <a:cs typeface="Arial" panose="020B0604020202020204" pitchFamily="34" charset="0"/>
              </a:rPr>
              <a:t>Your subheading here</a:t>
            </a:r>
            <a:endParaRPr lang="en-US" sz="2200" b="0" i="0" dirty="0">
              <a:latin typeface="Arial" panose="020B0604020202020204" pitchFamily="34" charset="0"/>
              <a:ea typeface="Open Sans Light" panose="020B0606030504020204" pitchFamily="34" charset="0"/>
              <a:cs typeface="Arial" panose="020B0604020202020204" pitchFamily="34" charset="0"/>
            </a:endParaRPr>
          </a:p>
        </p:txBody>
      </p:sp>
      <p:pic>
        <p:nvPicPr>
          <p:cNvPr id="9" name="UoC_BrandTexture_SingleColour_RGB_UoC_SingleColour_LCB_CMYK.png">
            <a:extLst>
              <a:ext uri="{FF2B5EF4-FFF2-40B4-BE49-F238E27FC236}">
                <a16:creationId xmlns:a16="http://schemas.microsoft.com/office/drawing/2014/main" id="{21234932-C845-E547-B001-D744668C5A33}"/>
              </a:ext>
              <a:ext uri="{C183D7F6-B498-43B3-948B-1728B52AA6E4}">
                <adec:decorative xmlns:adec="http://schemas.microsoft.com/office/drawing/2017/decorative" val="1"/>
              </a:ext>
            </a:extLst>
          </p:cNvPr>
          <p:cNvPicPr>
            <a:picLocks noChangeAspect="1"/>
          </p:cNvPicPr>
          <p:nvPr userDrawn="1"/>
        </p:nvPicPr>
        <p:blipFill>
          <a:blip r:embed="rId2"/>
          <a:srcRect l="50148" t="28659" r="16517" b="12105"/>
          <a:stretch>
            <a:fillRect/>
          </a:stretch>
        </p:blipFill>
        <p:spPr>
          <a:xfrm>
            <a:off x="553775" y="2438931"/>
            <a:ext cx="2869363" cy="2869364"/>
          </a:xfrm>
          <a:prstGeom prst="rect">
            <a:avLst/>
          </a:prstGeom>
          <a:ln w="12700">
            <a:miter lim="400000"/>
          </a:ln>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pic>
        <p:nvPicPr>
          <p:cNvPr id="2" name="Picture 1" descr="University of Cambridge logo">
            <a:extLst>
              <a:ext uri="{FF2B5EF4-FFF2-40B4-BE49-F238E27FC236}">
                <a16:creationId xmlns:a16="http://schemas.microsoft.com/office/drawing/2014/main" id="{B1CA63B6-995E-B833-05A7-1803449E0B4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
        <p:nvSpPr>
          <p:cNvPr id="10" name="Picture Placeholder 9">
            <a:extLst>
              <a:ext uri="{FF2B5EF4-FFF2-40B4-BE49-F238E27FC236}">
                <a16:creationId xmlns:a16="http://schemas.microsoft.com/office/drawing/2014/main" id="{E1D0096D-F0E0-63CA-8367-160087186B70}"/>
              </a:ext>
            </a:extLst>
          </p:cNvPr>
          <p:cNvSpPr>
            <a:spLocks noGrp="1"/>
          </p:cNvSpPr>
          <p:nvPr>
            <p:ph type="pic" sz="quarter" idx="12"/>
          </p:nvPr>
        </p:nvSpPr>
        <p:spPr>
          <a:xfrm>
            <a:off x="2164461" y="2229372"/>
            <a:ext cx="2122726" cy="2147755"/>
          </a:xfrm>
          <a:prstGeom prst="rect">
            <a:avLst/>
          </a:prstGeom>
        </p:spPr>
        <p:txBody>
          <a:bodyPr/>
          <a:lstStyle/>
          <a:p>
            <a:endParaRPr lang="en-US"/>
          </a:p>
        </p:txBody>
      </p:sp>
      <p:sp>
        <p:nvSpPr>
          <p:cNvPr id="16" name="Content Placeholder 3">
            <a:extLst>
              <a:ext uri="{FF2B5EF4-FFF2-40B4-BE49-F238E27FC236}">
                <a16:creationId xmlns:a16="http://schemas.microsoft.com/office/drawing/2014/main" id="{D286E88A-FF0A-ECF5-95F0-376E6817BB4C}"/>
              </a:ext>
            </a:extLst>
          </p:cNvPr>
          <p:cNvSpPr>
            <a:spLocks noGrp="1"/>
          </p:cNvSpPr>
          <p:nvPr>
            <p:ph sz="half" idx="10" hasCustomPrompt="1"/>
          </p:nvPr>
        </p:nvSpPr>
        <p:spPr>
          <a:xfrm>
            <a:off x="6055328" y="2665823"/>
            <a:ext cx="5535223" cy="3422608"/>
          </a:xfrm>
          <a:prstGeom prst="rect">
            <a:avLst/>
          </a:prstGeom>
        </p:spPr>
        <p:txBody>
          <a:bodyPr>
            <a:normAutofit/>
          </a:bodyPr>
          <a:lstStyle>
            <a:lvl1pPr>
              <a:lnSpc>
                <a:spcPct val="15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6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here to add your text</a:t>
            </a:r>
          </a:p>
          <a:p>
            <a:pPr lvl="1"/>
            <a:endParaRPr lang="en-GB" dirty="0"/>
          </a:p>
        </p:txBody>
      </p:sp>
    </p:spTree>
    <p:extLst>
      <p:ext uri="{BB962C8B-B14F-4D97-AF65-F5344CB8AC3E}">
        <p14:creationId xmlns:p14="http://schemas.microsoft.com/office/powerpoint/2010/main" val="1580228653"/>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lumn Text and media">
    <p:spTree>
      <p:nvGrpSpPr>
        <p:cNvPr id="1" name=""/>
        <p:cNvGrpSpPr/>
        <p:nvPr/>
      </p:nvGrpSpPr>
      <p:grpSpPr>
        <a:xfrm>
          <a:off x="0" y="0"/>
          <a:ext cx="0" cy="0"/>
          <a:chOff x="0" y="0"/>
          <a:chExt cx="0" cy="0"/>
        </a:xfrm>
      </p:grpSpPr>
      <p:sp>
        <p:nvSpPr>
          <p:cNvPr id="5" name="Background">
            <a:extLst>
              <a:ext uri="{FF2B5EF4-FFF2-40B4-BE49-F238E27FC236}">
                <a16:creationId xmlns:a16="http://schemas.microsoft.com/office/drawing/2014/main" id="{B4B0D22C-051D-4147-AAAA-FD7CE0AE94C2}"/>
              </a:ext>
            </a:extLst>
          </p:cNvPr>
          <p:cNvSpPr/>
          <p:nvPr userDrawn="1"/>
        </p:nvSpPr>
        <p:spPr>
          <a:xfrm>
            <a:off x="-14478" y="-16574"/>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pic>
        <p:nvPicPr>
          <p:cNvPr id="11" name="UoC_BrandTexture_SingleColour_RGB_UoC_SingleColour_CB_Texture_CMYK.png">
            <a:extLst>
              <a:ext uri="{FF2B5EF4-FFF2-40B4-BE49-F238E27FC236}">
                <a16:creationId xmlns:a16="http://schemas.microsoft.com/office/drawing/2014/main" id="{29EF94AE-3313-FC4E-B5A9-4CAF3AD8CA9F}"/>
              </a:ext>
              <a:ext uri="{C183D7F6-B498-43B3-948B-1728B52AA6E4}">
                <adec:decorative xmlns:adec="http://schemas.microsoft.com/office/drawing/2017/decorative" val="1"/>
              </a:ext>
            </a:extLst>
          </p:cNvPr>
          <p:cNvPicPr>
            <a:picLocks noChangeAspect="1"/>
          </p:cNvPicPr>
          <p:nvPr userDrawn="1"/>
        </p:nvPicPr>
        <p:blipFill rotWithShape="1">
          <a:blip r:embed="rId2"/>
          <a:srcRect l="50120" t="16269" r="-140" b="71357"/>
          <a:stretch/>
        </p:blipFill>
        <p:spPr>
          <a:xfrm>
            <a:off x="0" y="-9013"/>
            <a:ext cx="6096000" cy="848461"/>
          </a:xfrm>
          <a:prstGeom prst="rect">
            <a:avLst/>
          </a:prstGeom>
          <a:ln w="12700">
            <a:miter lim="400000"/>
          </a:ln>
        </p:spPr>
      </p:pic>
      <p:sp>
        <p:nvSpPr>
          <p:cNvPr id="7" name="Content Placeholder 3">
            <a:extLst>
              <a:ext uri="{FF2B5EF4-FFF2-40B4-BE49-F238E27FC236}">
                <a16:creationId xmlns:a16="http://schemas.microsoft.com/office/drawing/2014/main" id="{45A38A35-98AD-244B-BC56-964CBC1CCACC}"/>
              </a:ext>
            </a:extLst>
          </p:cNvPr>
          <p:cNvSpPr>
            <a:spLocks noGrp="1"/>
          </p:cNvSpPr>
          <p:nvPr>
            <p:ph sz="half" idx="10" hasCustomPrompt="1"/>
          </p:nvPr>
        </p:nvSpPr>
        <p:spPr>
          <a:xfrm>
            <a:off x="6304750" y="2438931"/>
            <a:ext cx="5535223" cy="3422608"/>
          </a:xfrm>
          <a:prstGeom prst="rect">
            <a:avLst/>
          </a:prstGeom>
        </p:spPr>
        <p:txBody>
          <a:bodyPr>
            <a:normAutofit/>
          </a:bodyPr>
          <a:lstStyle>
            <a:lvl1pPr>
              <a:lnSpc>
                <a:spcPct val="15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6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here to add your text</a:t>
            </a:r>
          </a:p>
          <a:p>
            <a:pPr lvl="1"/>
            <a:endParaRPr lang="en-GB" dirty="0"/>
          </a:p>
        </p:txBody>
      </p:sp>
      <p:sp>
        <p:nvSpPr>
          <p:cNvPr id="8" name="Content Placeholder 3">
            <a:extLst>
              <a:ext uri="{FF2B5EF4-FFF2-40B4-BE49-F238E27FC236}">
                <a16:creationId xmlns:a16="http://schemas.microsoft.com/office/drawing/2014/main" id="{FBE56363-26EA-0E45-92A7-DC3D5187182E}"/>
              </a:ext>
            </a:extLst>
          </p:cNvPr>
          <p:cNvSpPr>
            <a:spLocks noGrp="1"/>
          </p:cNvSpPr>
          <p:nvPr>
            <p:ph sz="half" idx="11" hasCustomPrompt="1"/>
          </p:nvPr>
        </p:nvSpPr>
        <p:spPr>
          <a:xfrm>
            <a:off x="417503" y="2438931"/>
            <a:ext cx="5469748" cy="3422608"/>
          </a:xfrm>
          <a:prstGeom prst="rect">
            <a:avLst/>
          </a:prstGeom>
        </p:spPr>
        <p:txBody>
          <a:bodyPr>
            <a:normAutofit/>
          </a:bodyPr>
          <a:lstStyle>
            <a:lvl1pPr>
              <a:lnSpc>
                <a:spcPct val="15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6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here to add your text</a:t>
            </a:r>
          </a:p>
          <a:p>
            <a:pPr lvl="0"/>
            <a:endParaRPr lang="en-GB" dirty="0"/>
          </a:p>
          <a:p>
            <a:pPr lvl="0"/>
            <a:endParaRPr lang="en-GB" dirty="0"/>
          </a:p>
          <a:p>
            <a:pPr lvl="0"/>
            <a:endParaRPr lang="en-GB" dirty="0"/>
          </a:p>
          <a:p>
            <a:pPr lvl="0"/>
            <a:endParaRPr lang="en-GB"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12" name="Title 1">
            <a:extLst>
              <a:ext uri="{FF2B5EF4-FFF2-40B4-BE49-F238E27FC236}">
                <a16:creationId xmlns:a16="http://schemas.microsoft.com/office/drawing/2014/main" id="{C11F1B7E-D38E-7AAC-E292-41DAAEC5F998}"/>
              </a:ext>
            </a:extLst>
          </p:cNvPr>
          <p:cNvSpPr>
            <a:spLocks noGrp="1"/>
          </p:cNvSpPr>
          <p:nvPr>
            <p:ph type="title" hasCustomPrompt="1"/>
          </p:nvPr>
        </p:nvSpPr>
        <p:spPr>
          <a:xfrm>
            <a:off x="417504" y="1230923"/>
            <a:ext cx="10800023"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pic>
        <p:nvPicPr>
          <p:cNvPr id="2" name="Picture 1" descr="University of Cambridge logo">
            <a:extLst>
              <a:ext uri="{FF2B5EF4-FFF2-40B4-BE49-F238E27FC236}">
                <a16:creationId xmlns:a16="http://schemas.microsoft.com/office/drawing/2014/main" id="{4BEBFECC-C58A-DE59-B8B2-E44441C01A1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41697"/>
            <a:ext cx="1361678" cy="285281"/>
          </a:xfrm>
          <a:prstGeom prst="rect">
            <a:avLst/>
          </a:prstGeom>
        </p:spPr>
      </p:pic>
    </p:spTree>
    <p:extLst>
      <p:ext uri="{BB962C8B-B14F-4D97-AF65-F5344CB8AC3E}">
        <p14:creationId xmlns:p14="http://schemas.microsoft.com/office/powerpoint/2010/main" val="4097583821"/>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ne Column Text and media">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 uri="{C183D7F6-B498-43B3-948B-1728B52AA6E4}">
                <adec:decorative xmlns:adec="http://schemas.microsoft.com/office/drawing/2017/decorative" val="1"/>
              </a:ext>
            </a:extLst>
          </p:cNvPr>
          <p:cNvSpPr/>
          <p:nvPr userDrawn="1"/>
        </p:nvSpPr>
        <p:spPr>
          <a:xfrm>
            <a:off x="-217588" y="2816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3" y="1212587"/>
            <a:ext cx="10936297"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7" name="Content Placeholder 3">
            <a:extLst>
              <a:ext uri="{FF2B5EF4-FFF2-40B4-BE49-F238E27FC236}">
                <a16:creationId xmlns:a16="http://schemas.microsoft.com/office/drawing/2014/main" id="{45A38A35-98AD-244B-BC56-964CBC1CCACC}"/>
              </a:ext>
            </a:extLst>
          </p:cNvPr>
          <p:cNvSpPr>
            <a:spLocks noGrp="1"/>
          </p:cNvSpPr>
          <p:nvPr>
            <p:ph sz="half" idx="10" hasCustomPrompt="1"/>
          </p:nvPr>
        </p:nvSpPr>
        <p:spPr>
          <a:xfrm>
            <a:off x="417503" y="2438931"/>
            <a:ext cx="7549827" cy="3478298"/>
          </a:xfrm>
          <a:prstGeom prst="rect">
            <a:avLst/>
          </a:prstGeom>
        </p:spPr>
        <p:txBody>
          <a:bodyPr>
            <a:normAutofit/>
          </a:bodyPr>
          <a:lstStyle>
            <a:lvl1pPr>
              <a:lnSpc>
                <a:spcPct val="15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6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here to add your text</a:t>
            </a:r>
          </a:p>
        </p:txBody>
      </p:sp>
      <p:pic>
        <p:nvPicPr>
          <p:cNvPr id="9" name="UoC_BrandTexture_SingleColour_RGB_UoC_SingleColour_LCB_Texture_CMYK.png">
            <a:extLst>
              <a:ext uri="{FF2B5EF4-FFF2-40B4-BE49-F238E27FC236}">
                <a16:creationId xmlns:a16="http://schemas.microsoft.com/office/drawing/2014/main" id="{1242BFC5-6573-6D49-879F-302DC7FABFFD}"/>
              </a:ext>
              <a:ext uri="{C183D7F6-B498-43B3-948B-1728B52AA6E4}">
                <adec:decorative xmlns:adec="http://schemas.microsoft.com/office/drawing/2017/decorative" val="1"/>
              </a:ext>
            </a:extLst>
          </p:cNvPr>
          <p:cNvPicPr>
            <a:picLocks noChangeAspect="1"/>
          </p:cNvPicPr>
          <p:nvPr userDrawn="1"/>
        </p:nvPicPr>
        <p:blipFill rotWithShape="1">
          <a:blip r:embed="rId2"/>
          <a:srcRect l="8059" t="54823" r="40988" b="36416"/>
          <a:stretch/>
        </p:blipFill>
        <p:spPr>
          <a:xfrm>
            <a:off x="0" y="-7969"/>
            <a:ext cx="6423419" cy="948740"/>
          </a:xfrm>
          <a:prstGeom prst="rect">
            <a:avLst/>
          </a:prstGeom>
          <a:ln w="12700">
            <a:miter lim="400000"/>
          </a:ln>
        </p:spPr>
      </p:pic>
      <p:sp>
        <p:nvSpPr>
          <p:cNvPr id="3" name="Picture Placeholder 2">
            <a:extLst>
              <a:ext uri="{FF2B5EF4-FFF2-40B4-BE49-F238E27FC236}">
                <a16:creationId xmlns:a16="http://schemas.microsoft.com/office/drawing/2014/main" id="{9D2A4A6C-2497-2C4A-A8A6-17076C387C89}"/>
              </a:ext>
              <a:ext uri="{C183D7F6-B498-43B3-948B-1728B52AA6E4}">
                <adec:decorative xmlns:adec="http://schemas.microsoft.com/office/drawing/2017/decorative" val="1"/>
              </a:ext>
            </a:extLst>
          </p:cNvPr>
          <p:cNvSpPr>
            <a:spLocks noGrp="1"/>
          </p:cNvSpPr>
          <p:nvPr>
            <p:ph type="pic" sz="quarter" idx="11"/>
          </p:nvPr>
        </p:nvSpPr>
        <p:spPr>
          <a:xfrm>
            <a:off x="8265043" y="2438931"/>
            <a:ext cx="3416410" cy="3494088"/>
          </a:xfrm>
          <a:prstGeom prst="rect">
            <a:avLst/>
          </a:prstGeom>
        </p:spPr>
        <p:txBody>
          <a:bodyPr/>
          <a:lstStyle/>
          <a:p>
            <a:endParaRPr lang="en-US" dirty="0"/>
          </a:p>
        </p:txBody>
      </p:sp>
      <p:pic>
        <p:nvPicPr>
          <p:cNvPr id="10" name="Picture 9" descr="University of Cambridge logo">
            <a:extLst>
              <a:ext uri="{FF2B5EF4-FFF2-40B4-BE49-F238E27FC236}">
                <a16:creationId xmlns:a16="http://schemas.microsoft.com/office/drawing/2014/main" id="{3A5ED5D2-AC14-1636-2A8E-C306D0872C7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41697"/>
            <a:ext cx="1361678" cy="285281"/>
          </a:xfrm>
          <a:prstGeom prst="rect">
            <a:avLst/>
          </a:prstGeom>
        </p:spPr>
      </p:pic>
    </p:spTree>
    <p:extLst>
      <p:ext uri="{BB962C8B-B14F-4D97-AF65-F5344CB8AC3E}">
        <p14:creationId xmlns:p14="http://schemas.microsoft.com/office/powerpoint/2010/main" val="431023399"/>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ne column Text and media simple ">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57200" y="1287087"/>
            <a:ext cx="5469344"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Content Placeholder 3">
            <a:extLst>
              <a:ext uri="{FF2B5EF4-FFF2-40B4-BE49-F238E27FC236}">
                <a16:creationId xmlns:a16="http://schemas.microsoft.com/office/drawing/2014/main" id="{51CEEE2E-2501-E047-9987-03ED4E7C6A29}"/>
              </a:ext>
            </a:extLst>
          </p:cNvPr>
          <p:cNvSpPr>
            <a:spLocks noGrp="1"/>
          </p:cNvSpPr>
          <p:nvPr>
            <p:ph sz="half" idx="11" hasCustomPrompt="1"/>
          </p:nvPr>
        </p:nvSpPr>
        <p:spPr>
          <a:xfrm>
            <a:off x="433954" y="2552475"/>
            <a:ext cx="7477932" cy="3026187"/>
          </a:xfrm>
          <a:prstGeom prst="rect">
            <a:avLst/>
          </a:prstGeom>
        </p:spPr>
        <p:txBody>
          <a:bodyPr/>
          <a:lstStyle>
            <a:lvl1pPr>
              <a:lnSpc>
                <a:spcPct val="15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8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here to add your text or bullet points</a:t>
            </a:r>
          </a:p>
        </p:txBody>
      </p:sp>
      <p:sp>
        <p:nvSpPr>
          <p:cNvPr id="9" name="Title 1">
            <a:extLst>
              <a:ext uri="{FF2B5EF4-FFF2-40B4-BE49-F238E27FC236}">
                <a16:creationId xmlns:a16="http://schemas.microsoft.com/office/drawing/2014/main" id="{0FB16BBE-3400-A945-87B4-F443A8974572}"/>
              </a:ext>
            </a:extLst>
          </p:cNvPr>
          <p:cNvSpPr txBox="1">
            <a:spLocks/>
          </p:cNvSpPr>
          <p:nvPr userDrawn="1"/>
        </p:nvSpPr>
        <p:spPr>
          <a:xfrm>
            <a:off x="384320" y="2084961"/>
            <a:ext cx="5542223" cy="459765"/>
          </a:xfrm>
          <a:prstGeom prst="rect">
            <a:avLst/>
          </a:prstGeom>
        </p:spPr>
        <p:txBody>
          <a:bodyPr>
            <a:normAutofit/>
          </a:bodyPr>
          <a:lstStyle>
            <a:lvl1pPr algn="l" defTabSz="914400" rtl="0" eaLnBrk="1" latinLnBrk="0" hangingPunct="1">
              <a:lnSpc>
                <a:spcPct val="90000"/>
              </a:lnSpc>
              <a:spcBef>
                <a:spcPct val="0"/>
              </a:spcBef>
              <a:buNone/>
              <a:defRPr sz="3000" b="0" i="0" kern="1200">
                <a:solidFill>
                  <a:schemeClr val="tx1">
                    <a:lumMod val="50000"/>
                  </a:schemeClr>
                </a:solidFill>
                <a:latin typeface="Arial" panose="020B0604020202020204" pitchFamily="34" charset="0"/>
                <a:ea typeface="+mj-ea"/>
                <a:cs typeface="Arial" panose="020B0604020202020204" pitchFamily="34" charset="0"/>
              </a:defRPr>
            </a:lvl1pPr>
          </a:lstStyle>
          <a:p>
            <a:r>
              <a:rPr lang="en-GB" sz="2200" b="0" i="0" dirty="0">
                <a:latin typeface="Arial" panose="020B0604020202020204" pitchFamily="34" charset="0"/>
                <a:ea typeface="Open Sans Light" panose="020B0606030504020204" pitchFamily="34" charset="0"/>
                <a:cs typeface="Arial" panose="020B0604020202020204" pitchFamily="34" charset="0"/>
              </a:rPr>
              <a:t>Click here to add your subheading</a:t>
            </a:r>
            <a:endParaRPr lang="en-US" sz="2200" b="0" i="0" dirty="0">
              <a:latin typeface="Arial" panose="020B0604020202020204" pitchFamily="34" charset="0"/>
              <a:ea typeface="Open Sans Light" panose="020B0606030504020204" pitchFamily="34" charset="0"/>
              <a:cs typeface="Arial" panose="020B0604020202020204" pitchFamily="34" charset="0"/>
            </a:endParaRPr>
          </a:p>
        </p:txBody>
      </p:sp>
      <p:sp>
        <p:nvSpPr>
          <p:cNvPr id="10" name="Content Placeholder 3">
            <a:extLst>
              <a:ext uri="{FF2B5EF4-FFF2-40B4-BE49-F238E27FC236}">
                <a16:creationId xmlns:a16="http://schemas.microsoft.com/office/drawing/2014/main" id="{380BFFFC-72E4-284F-BE25-E8E7E785D42A}"/>
              </a:ext>
            </a:extLst>
          </p:cNvPr>
          <p:cNvSpPr>
            <a:spLocks noGrp="1"/>
          </p:cNvSpPr>
          <p:nvPr>
            <p:ph sz="half" idx="12" hasCustomPrompt="1"/>
          </p:nvPr>
        </p:nvSpPr>
        <p:spPr>
          <a:xfrm>
            <a:off x="8151203" y="2554973"/>
            <a:ext cx="3688771" cy="3026187"/>
          </a:xfrm>
          <a:prstGeom prst="rect">
            <a:avLst/>
          </a:prstGeom>
        </p:spPr>
        <p:txBody>
          <a:bodyPr/>
          <a:lstStyle>
            <a:lvl1pPr>
              <a:lnSpc>
                <a:spcPct val="10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a:defRPr b="0" i="0">
                <a:solidFill>
                  <a:schemeClr val="tx1">
                    <a:lumMod val="50000"/>
                  </a:schemeClr>
                </a:solidFill>
                <a:latin typeface="Arial" panose="020B0604020202020204" pitchFamily="34" charset="0"/>
                <a:cs typeface="Arial" panose="020B0604020202020204" pitchFamily="34" charset="0"/>
              </a:defRPr>
            </a:lvl2pPr>
          </a:lstStyle>
          <a:p>
            <a:pPr lvl="0"/>
            <a:r>
              <a:rPr lang="en-GB" dirty="0"/>
              <a:t>Click here to add your text or bullet points</a:t>
            </a:r>
          </a:p>
        </p:txBody>
      </p:sp>
    </p:spTree>
    <p:extLst>
      <p:ext uri="{BB962C8B-B14F-4D97-AF65-F5344CB8AC3E}">
        <p14:creationId xmlns:p14="http://schemas.microsoft.com/office/powerpoint/2010/main" val="1374614814"/>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arge Image with Bullet points">
    <p:spTree>
      <p:nvGrpSpPr>
        <p:cNvPr id="1" name=""/>
        <p:cNvGrpSpPr/>
        <p:nvPr/>
      </p:nvGrpSpPr>
      <p:grpSpPr>
        <a:xfrm>
          <a:off x="0" y="0"/>
          <a:ext cx="0" cy="0"/>
          <a:chOff x="0" y="0"/>
          <a:chExt cx="0" cy="0"/>
        </a:xfrm>
      </p:grpSpPr>
      <p:sp>
        <p:nvSpPr>
          <p:cNvPr id="11" name="Прямоугольник 8">
            <a:extLst>
              <a:ext uri="{FF2B5EF4-FFF2-40B4-BE49-F238E27FC236}">
                <a16:creationId xmlns:a16="http://schemas.microsoft.com/office/drawing/2014/main" id="{3B61B8AB-E629-6242-8046-802117F8F57D}"/>
              </a:ext>
              <a:ext uri="{C183D7F6-B498-43B3-948B-1728B52AA6E4}">
                <adec:decorative xmlns:adec="http://schemas.microsoft.com/office/drawing/2017/decorative" val="1"/>
              </a:ext>
            </a:extLst>
          </p:cNvPr>
          <p:cNvSpPr/>
          <p:nvPr userDrawn="1"/>
        </p:nvSpPr>
        <p:spPr>
          <a:xfrm>
            <a:off x="0"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3" name="Picture Placeholder 2">
            <a:extLst>
              <a:ext uri="{FF2B5EF4-FFF2-40B4-BE49-F238E27FC236}">
                <a16:creationId xmlns:a16="http://schemas.microsoft.com/office/drawing/2014/main" id="{7BB83914-A4FB-9C49-B47E-BB356DACCE08}"/>
              </a:ext>
              <a:ext uri="{C183D7F6-B498-43B3-948B-1728B52AA6E4}">
                <adec:decorative xmlns:adec="http://schemas.microsoft.com/office/drawing/2017/decorative" val="1"/>
              </a:ext>
            </a:extLst>
          </p:cNvPr>
          <p:cNvSpPr>
            <a:spLocks noGrp="1"/>
          </p:cNvSpPr>
          <p:nvPr>
            <p:ph type="pic" sz="quarter" idx="10"/>
          </p:nvPr>
        </p:nvSpPr>
        <p:spPr>
          <a:xfrm>
            <a:off x="0" y="0"/>
            <a:ext cx="6376988" cy="6858000"/>
          </a:xfrm>
          <a:prstGeom prst="rect">
            <a:avLst/>
          </a:prstGeom>
        </p:spPr>
        <p:txBody>
          <a:bodyPr/>
          <a:lstStyle/>
          <a:p>
            <a:endParaRPr lang="en-US"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pic>
        <p:nvPicPr>
          <p:cNvPr id="6" name="UoC_BrandTexture_SingleColour_RGB_UoC_SingleColour_LCB_Texture_CMYK.png">
            <a:extLst>
              <a:ext uri="{FF2B5EF4-FFF2-40B4-BE49-F238E27FC236}">
                <a16:creationId xmlns:a16="http://schemas.microsoft.com/office/drawing/2014/main" id="{42B6E35C-81CA-4C46-A9D1-C22782F393E3}"/>
              </a:ext>
              <a:ext uri="{C183D7F6-B498-43B3-948B-1728B52AA6E4}">
                <adec:decorative xmlns:adec="http://schemas.microsoft.com/office/drawing/2017/decorative" val="1"/>
              </a:ext>
            </a:extLst>
          </p:cNvPr>
          <p:cNvPicPr>
            <a:picLocks noChangeAspect="1"/>
          </p:cNvPicPr>
          <p:nvPr userDrawn="1"/>
        </p:nvPicPr>
        <p:blipFill>
          <a:blip r:embed="rId2"/>
          <a:srcRect l="23893" t="56170" r="28627" b="34921"/>
          <a:stretch>
            <a:fillRect/>
          </a:stretch>
        </p:blipFill>
        <p:spPr>
          <a:xfrm>
            <a:off x="6376855" y="-23787"/>
            <a:ext cx="5815527" cy="613983"/>
          </a:xfrm>
          <a:prstGeom prst="rect">
            <a:avLst/>
          </a:prstGeom>
          <a:ln w="12700">
            <a:miter lim="400000"/>
          </a:ln>
        </p:spPr>
      </p:pic>
      <p:sp>
        <p:nvSpPr>
          <p:cNvPr id="9" name="Text Placeholder 8">
            <a:extLst>
              <a:ext uri="{FF2B5EF4-FFF2-40B4-BE49-F238E27FC236}">
                <a16:creationId xmlns:a16="http://schemas.microsoft.com/office/drawing/2014/main" id="{A2DC8838-93AE-CB4F-B2CA-9D8103523A9B}"/>
              </a:ext>
            </a:extLst>
          </p:cNvPr>
          <p:cNvSpPr>
            <a:spLocks noGrp="1"/>
          </p:cNvSpPr>
          <p:nvPr>
            <p:ph type="body" sz="quarter" idx="11" hasCustomPrompt="1"/>
          </p:nvPr>
        </p:nvSpPr>
        <p:spPr>
          <a:xfrm>
            <a:off x="6634480" y="2106503"/>
            <a:ext cx="5205493" cy="405455"/>
          </a:xfrm>
          <a:prstGeom prst="rect">
            <a:avLst/>
          </a:prstGeom>
        </p:spPr>
        <p:txBody>
          <a:bodyPr>
            <a:normAutofit/>
          </a:bodyPr>
          <a:lstStyle>
            <a:lvl1pPr marL="0" indent="0">
              <a:buNone/>
              <a:defRPr sz="2000" b="0" i="0">
                <a:latin typeface="Arial" panose="020B0604020202020204" pitchFamily="34" charset="0"/>
                <a:cs typeface="Arial" panose="020B0604020202020204" pitchFamily="34" charset="0"/>
              </a:defRPr>
            </a:lvl1pPr>
          </a:lstStyle>
          <a:p>
            <a:r>
              <a:rPr lang="en-GB" sz="2000" dirty="0"/>
              <a:t>Click to add your subheading here</a:t>
            </a:r>
            <a:endParaRPr lang="en-US" sz="2000" dirty="0"/>
          </a:p>
        </p:txBody>
      </p:sp>
      <p:sp>
        <p:nvSpPr>
          <p:cNvPr id="12" name="Text Placeholder 11">
            <a:extLst>
              <a:ext uri="{FF2B5EF4-FFF2-40B4-BE49-F238E27FC236}">
                <a16:creationId xmlns:a16="http://schemas.microsoft.com/office/drawing/2014/main" id="{E57765D6-285A-AB42-A9F9-EEA961C67B92}"/>
              </a:ext>
            </a:extLst>
          </p:cNvPr>
          <p:cNvSpPr>
            <a:spLocks noGrp="1"/>
          </p:cNvSpPr>
          <p:nvPr>
            <p:ph type="body" sz="quarter" idx="12" hasCustomPrompt="1"/>
          </p:nvPr>
        </p:nvSpPr>
        <p:spPr>
          <a:xfrm>
            <a:off x="6634480" y="2511959"/>
            <a:ext cx="5205493" cy="3551562"/>
          </a:xfrm>
          <a:prstGeom prst="rect">
            <a:avLst/>
          </a:prstGeom>
        </p:spPr>
        <p:txBody>
          <a:bodyPr>
            <a:normAutofit/>
          </a:bodyPr>
          <a:lstStyle>
            <a:lvl1pPr marL="285750" marR="0" indent="-285750" algn="l" defTabSz="914400" rtl="0" eaLnBrk="1" fontAlgn="auto" latinLnBrk="0" hangingPunct="1">
              <a:lnSpc>
                <a:spcPct val="150000"/>
              </a:lnSpc>
              <a:spcBef>
                <a:spcPts val="600"/>
              </a:spcBef>
              <a:spcAft>
                <a:spcPts val="0"/>
              </a:spcAft>
              <a:buClrTx/>
              <a:buSzTx/>
              <a:buFont typeface="Arial" panose="020B0604020202020204" pitchFamily="34" charset="0"/>
              <a:buChar char="•"/>
              <a:tabLst/>
              <a:defRPr sz="18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800">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add your bullet text here</a:t>
            </a:r>
          </a:p>
          <a:p>
            <a:pPr lvl="0"/>
            <a:r>
              <a:rPr lang="en-GB" dirty="0"/>
              <a:t>Click to add your bullet text here</a:t>
            </a:r>
          </a:p>
          <a:p>
            <a:pPr lvl="0"/>
            <a:r>
              <a:rPr lang="en-GB" dirty="0"/>
              <a:t>Click to add your bullet text here</a:t>
            </a:r>
          </a:p>
          <a:p>
            <a:pPr lvl="0"/>
            <a:endParaRPr lang="en-GB" dirty="0"/>
          </a:p>
        </p:txBody>
      </p:sp>
      <p:sp>
        <p:nvSpPr>
          <p:cNvPr id="8" name="Title 1">
            <a:extLst>
              <a:ext uri="{FF2B5EF4-FFF2-40B4-BE49-F238E27FC236}">
                <a16:creationId xmlns:a16="http://schemas.microsoft.com/office/drawing/2014/main" id="{C67F36CD-DB59-4A46-BEA4-2250F1EACD62}"/>
              </a:ext>
            </a:extLst>
          </p:cNvPr>
          <p:cNvSpPr>
            <a:spLocks noGrp="1"/>
          </p:cNvSpPr>
          <p:nvPr>
            <p:ph type="title" hasCustomPrompt="1"/>
          </p:nvPr>
        </p:nvSpPr>
        <p:spPr>
          <a:xfrm>
            <a:off x="6634478" y="1212587"/>
            <a:ext cx="5205493" cy="474253"/>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pic>
        <p:nvPicPr>
          <p:cNvPr id="2" name="Picture 1" descr="University of Cambridge logo">
            <a:extLst>
              <a:ext uri="{FF2B5EF4-FFF2-40B4-BE49-F238E27FC236}">
                <a16:creationId xmlns:a16="http://schemas.microsoft.com/office/drawing/2014/main" id="{592F9D5F-7F79-54F7-3796-65F307E3673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107100192"/>
      </p:ext>
    </p:extLst>
  </p:cSld>
  <p:clrMapOvr>
    <a:masterClrMapping/>
  </p:clrMapOvr>
  <p:transition spd="med"/>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Data/Info with Bullet points">
    <p:spTree>
      <p:nvGrpSpPr>
        <p:cNvPr id="1" name=""/>
        <p:cNvGrpSpPr/>
        <p:nvPr/>
      </p:nvGrpSpPr>
      <p:grpSpPr>
        <a:xfrm>
          <a:off x="0" y="0"/>
          <a:ext cx="0" cy="0"/>
          <a:chOff x="0" y="0"/>
          <a:chExt cx="0" cy="0"/>
        </a:xfrm>
      </p:grpSpPr>
      <p:sp>
        <p:nvSpPr>
          <p:cNvPr id="14" name="Прямоугольник 8">
            <a:extLst>
              <a:ext uri="{FF2B5EF4-FFF2-40B4-BE49-F238E27FC236}">
                <a16:creationId xmlns:a16="http://schemas.microsoft.com/office/drawing/2014/main" id="{36B9C353-8C10-4F48-8180-EB49A0C34430}"/>
              </a:ext>
            </a:extLst>
          </p:cNvPr>
          <p:cNvSpPr/>
          <p:nvPr userDrawn="1"/>
        </p:nvSpPr>
        <p:spPr>
          <a:xfrm>
            <a:off x="-14478"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9" name="Text Placeholder 8">
            <a:extLst>
              <a:ext uri="{FF2B5EF4-FFF2-40B4-BE49-F238E27FC236}">
                <a16:creationId xmlns:a16="http://schemas.microsoft.com/office/drawing/2014/main" id="{A2DC8838-93AE-CB4F-B2CA-9D8103523A9B}"/>
              </a:ext>
            </a:extLst>
          </p:cNvPr>
          <p:cNvSpPr>
            <a:spLocks noGrp="1"/>
          </p:cNvSpPr>
          <p:nvPr>
            <p:ph type="body" sz="quarter" idx="11" hasCustomPrompt="1"/>
          </p:nvPr>
        </p:nvSpPr>
        <p:spPr>
          <a:xfrm>
            <a:off x="7080463" y="2106503"/>
            <a:ext cx="4759510" cy="405455"/>
          </a:xfrm>
          <a:prstGeom prst="rect">
            <a:avLst/>
          </a:prstGeom>
        </p:spPr>
        <p:txBody>
          <a:bodyPr>
            <a:normAutofit/>
          </a:bodyPr>
          <a:lstStyle>
            <a:lvl1pPr marL="0" indent="0">
              <a:buNone/>
              <a:defRPr sz="2200" b="0" i="0">
                <a:latin typeface="Arial" panose="020B0604020202020204" pitchFamily="34" charset="0"/>
                <a:cs typeface="Arial" panose="020B0604020202020204" pitchFamily="34" charset="0"/>
              </a:defRPr>
            </a:lvl1pPr>
          </a:lstStyle>
          <a:p>
            <a:r>
              <a:rPr lang="en-GB" sz="2200" dirty="0"/>
              <a:t>Click to add your subheading here</a:t>
            </a:r>
            <a:endParaRPr lang="en-US" sz="2200" dirty="0"/>
          </a:p>
        </p:txBody>
      </p:sp>
      <p:sp>
        <p:nvSpPr>
          <p:cNvPr id="12" name="Text Placeholder 11">
            <a:extLst>
              <a:ext uri="{FF2B5EF4-FFF2-40B4-BE49-F238E27FC236}">
                <a16:creationId xmlns:a16="http://schemas.microsoft.com/office/drawing/2014/main" id="{E57765D6-285A-AB42-A9F9-EEA961C67B92}"/>
              </a:ext>
            </a:extLst>
          </p:cNvPr>
          <p:cNvSpPr>
            <a:spLocks noGrp="1"/>
          </p:cNvSpPr>
          <p:nvPr>
            <p:ph type="body" sz="quarter" idx="12" hasCustomPrompt="1"/>
          </p:nvPr>
        </p:nvSpPr>
        <p:spPr>
          <a:xfrm>
            <a:off x="7080462" y="2511959"/>
            <a:ext cx="4759511" cy="3551562"/>
          </a:xfrm>
          <a:prstGeom prst="rect">
            <a:avLst/>
          </a:prstGeom>
        </p:spPr>
        <p:txBody>
          <a:bodyPr>
            <a:normAutofit/>
          </a:bodyPr>
          <a:lstStyle>
            <a:lvl1pPr marL="285750" marR="0" indent="-285750" algn="l" defTabSz="914400" rtl="0" eaLnBrk="1" fontAlgn="auto" latinLnBrk="0" hangingPunct="1">
              <a:lnSpc>
                <a:spcPct val="150000"/>
              </a:lnSpc>
              <a:spcBef>
                <a:spcPts val="600"/>
              </a:spcBef>
              <a:spcAft>
                <a:spcPts val="0"/>
              </a:spcAft>
              <a:buClrTx/>
              <a:buSzTx/>
              <a:buFont typeface="Arial" panose="020B0604020202020204" pitchFamily="34" charset="0"/>
              <a:buChar char="•"/>
              <a:tabLst/>
              <a:defRPr sz="18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800">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add your bullet text here</a:t>
            </a:r>
          </a:p>
          <a:p>
            <a:pPr lvl="0"/>
            <a:r>
              <a:rPr lang="en-GB" dirty="0"/>
              <a:t>Click to add your bullet text here</a:t>
            </a:r>
          </a:p>
          <a:p>
            <a:pPr lvl="0"/>
            <a:r>
              <a:rPr lang="en-GB" dirty="0"/>
              <a:t>Click to add your bullet text here</a:t>
            </a:r>
          </a:p>
          <a:p>
            <a:pPr marL="457200" marR="0" lvl="1" indent="-285750" algn="l" defTabSz="914400" rtl="0" eaLnBrk="1" fontAlgn="auto" latinLnBrk="0" hangingPunct="1">
              <a:lnSpc>
                <a:spcPct val="110000"/>
              </a:lnSpc>
              <a:spcBef>
                <a:spcPts val="600"/>
              </a:spcBef>
              <a:spcAft>
                <a:spcPts val="0"/>
              </a:spcAft>
              <a:buClrTx/>
              <a:buSzTx/>
              <a:buFont typeface="Arial" panose="020B0604020202020204" pitchFamily="34" charset="0"/>
              <a:buChar char="•"/>
              <a:tabLst/>
              <a:defRPr/>
            </a:pPr>
            <a:endParaRPr lang="en-GB" dirty="0"/>
          </a:p>
          <a:p>
            <a:pPr lvl="0"/>
            <a:endParaRPr lang="en-GB" dirty="0"/>
          </a:p>
        </p:txBody>
      </p:sp>
      <p:sp>
        <p:nvSpPr>
          <p:cNvPr id="8" name="Title 1">
            <a:extLst>
              <a:ext uri="{FF2B5EF4-FFF2-40B4-BE49-F238E27FC236}">
                <a16:creationId xmlns:a16="http://schemas.microsoft.com/office/drawing/2014/main" id="{C67F36CD-DB59-4A46-BEA4-2250F1EACD62}"/>
              </a:ext>
            </a:extLst>
          </p:cNvPr>
          <p:cNvSpPr>
            <a:spLocks noGrp="1"/>
          </p:cNvSpPr>
          <p:nvPr>
            <p:ph type="title" hasCustomPrompt="1"/>
          </p:nvPr>
        </p:nvSpPr>
        <p:spPr>
          <a:xfrm>
            <a:off x="7080462" y="1212587"/>
            <a:ext cx="4759509" cy="474253"/>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2" name="Rectangle 1">
            <a:extLst>
              <a:ext uri="{FF2B5EF4-FFF2-40B4-BE49-F238E27FC236}">
                <a16:creationId xmlns:a16="http://schemas.microsoft.com/office/drawing/2014/main" id="{5895C07E-A00E-064D-8DDA-A851AB71158C}"/>
              </a:ext>
              <a:ext uri="{C183D7F6-B498-43B3-948B-1728B52AA6E4}">
                <adec:decorative xmlns:adec="http://schemas.microsoft.com/office/drawing/2017/decorative" val="1"/>
              </a:ext>
            </a:extLst>
          </p:cNvPr>
          <p:cNvSpPr/>
          <p:nvPr userDrawn="1"/>
        </p:nvSpPr>
        <p:spPr>
          <a:xfrm>
            <a:off x="-14479" y="-23787"/>
            <a:ext cx="6376855" cy="6881787"/>
          </a:xfrm>
          <a:prstGeom prst="rect">
            <a:avLst/>
          </a:prstGeom>
          <a:solidFill>
            <a:srgbClr val="94E9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6">
            <a:extLst>
              <a:ext uri="{FF2B5EF4-FFF2-40B4-BE49-F238E27FC236}">
                <a16:creationId xmlns:a16="http://schemas.microsoft.com/office/drawing/2014/main" id="{0DB9400D-7563-AC44-B7C8-F3D4B04B9EB6}"/>
              </a:ext>
            </a:extLst>
          </p:cNvPr>
          <p:cNvSpPr>
            <a:spLocks noGrp="1"/>
          </p:cNvSpPr>
          <p:nvPr>
            <p:ph type="body" sz="quarter" idx="13" hasCustomPrompt="1"/>
          </p:nvPr>
        </p:nvSpPr>
        <p:spPr>
          <a:xfrm>
            <a:off x="551754" y="1212587"/>
            <a:ext cx="5371968" cy="1669912"/>
          </a:xfrm>
          <a:prstGeom prst="rect">
            <a:avLst/>
          </a:prstGeom>
        </p:spPr>
        <p:txBody>
          <a:bodyPr/>
          <a:lstStyle>
            <a:lvl1pPr marL="0" indent="0">
              <a:buNone/>
              <a:defRPr sz="14200" b="1" i="0" spc="600">
                <a:solidFill>
                  <a:srgbClr val="232830"/>
                </a:solidFill>
                <a:latin typeface="Arial" panose="020B0604020202020204" pitchFamily="34" charset="0"/>
                <a:ea typeface="Open Sans ExtraBold" panose="020B0606030504020204" pitchFamily="34" charset="0"/>
                <a:cs typeface="Arial" panose="020B0604020202020204" pitchFamily="34" charset="0"/>
              </a:defRPr>
            </a:lvl1pPr>
          </a:lstStyle>
          <a:p>
            <a:pPr lvl="0"/>
            <a:r>
              <a:rPr lang="en-GB" dirty="0"/>
              <a:t>000</a:t>
            </a:r>
            <a:endParaRPr lang="en-US" dirty="0"/>
          </a:p>
        </p:txBody>
      </p:sp>
      <p:sp>
        <p:nvSpPr>
          <p:cNvPr id="13" name="Text Placeholder 12">
            <a:extLst>
              <a:ext uri="{FF2B5EF4-FFF2-40B4-BE49-F238E27FC236}">
                <a16:creationId xmlns:a16="http://schemas.microsoft.com/office/drawing/2014/main" id="{9FE6DD72-BECC-0347-B6B7-13557F8255C4}"/>
              </a:ext>
            </a:extLst>
          </p:cNvPr>
          <p:cNvSpPr>
            <a:spLocks noGrp="1"/>
          </p:cNvSpPr>
          <p:nvPr>
            <p:ph type="body" sz="quarter" idx="14" hasCustomPrompt="1"/>
          </p:nvPr>
        </p:nvSpPr>
        <p:spPr>
          <a:xfrm>
            <a:off x="551967" y="2910167"/>
            <a:ext cx="5371755" cy="585787"/>
          </a:xfrm>
          <a:prstGeom prst="rect">
            <a:avLst/>
          </a:prstGeom>
        </p:spPr>
        <p:txBody>
          <a:bodyPr/>
          <a:lstStyle>
            <a:lvl1pPr marL="0" indent="0">
              <a:buNone/>
              <a:defRPr sz="2400" b="0" i="0" spc="0">
                <a:solidFill>
                  <a:srgbClr val="232830"/>
                </a:solidFill>
                <a:latin typeface="Arial" panose="020B0604020202020204" pitchFamily="34" charset="0"/>
                <a:ea typeface="Open Sans Semibold" panose="020B0606030504020204" pitchFamily="34" charset="0"/>
                <a:cs typeface="Arial" panose="020B0604020202020204" pitchFamily="34" charset="0"/>
              </a:defRPr>
            </a:lvl1pPr>
          </a:lstStyle>
          <a:p>
            <a:pPr lvl="0"/>
            <a:r>
              <a:rPr lang="en-GB" dirty="0"/>
              <a:t>Click to add your text here</a:t>
            </a:r>
          </a:p>
        </p:txBody>
      </p:sp>
      <p:sp>
        <p:nvSpPr>
          <p:cNvPr id="15" name="Text Placeholder 14">
            <a:extLst>
              <a:ext uri="{FF2B5EF4-FFF2-40B4-BE49-F238E27FC236}">
                <a16:creationId xmlns:a16="http://schemas.microsoft.com/office/drawing/2014/main" id="{864B978D-A6B3-DB40-9553-8405D51EFEFA}"/>
              </a:ext>
            </a:extLst>
          </p:cNvPr>
          <p:cNvSpPr>
            <a:spLocks noGrp="1"/>
          </p:cNvSpPr>
          <p:nvPr>
            <p:ph type="body" sz="quarter" idx="15" hasCustomPrompt="1"/>
          </p:nvPr>
        </p:nvSpPr>
        <p:spPr>
          <a:xfrm>
            <a:off x="552450" y="4021327"/>
            <a:ext cx="5370513" cy="2042194"/>
          </a:xfrm>
          <a:prstGeom prst="rect">
            <a:avLst/>
          </a:prstGeom>
        </p:spPr>
        <p:txBody>
          <a:bodyPr/>
          <a:lstStyle>
            <a:lvl1pPr marL="0" indent="0">
              <a:buNone/>
              <a:defRPr sz="1800" b="0" i="0">
                <a:solidFill>
                  <a:srgbClr val="232830"/>
                </a:solidFill>
                <a:latin typeface="Arial" panose="020B0604020202020204" pitchFamily="34" charset="0"/>
                <a:ea typeface="Open Sans Semibold" panose="020B0606030504020204" pitchFamily="34" charset="0"/>
                <a:cs typeface="Arial" panose="020B0604020202020204" pitchFamily="34" charset="0"/>
              </a:defRPr>
            </a:lvl1pPr>
            <a:lvl2pPr>
              <a:defRPr>
                <a:solidFill>
                  <a:srgbClr val="282372"/>
                </a:solidFill>
                <a:latin typeface="Arial" panose="020B0604020202020204" pitchFamily="34" charset="0"/>
                <a:cs typeface="Arial" panose="020B0604020202020204" pitchFamily="34" charset="0"/>
              </a:defRPr>
            </a:lvl2pPr>
            <a:lvl3pPr>
              <a:defRPr>
                <a:solidFill>
                  <a:srgbClr val="282372"/>
                </a:solidFill>
                <a:latin typeface="Arial" panose="020B0604020202020204" pitchFamily="34" charset="0"/>
                <a:cs typeface="Arial" panose="020B0604020202020204" pitchFamily="34" charset="0"/>
              </a:defRPr>
            </a:lvl3pPr>
            <a:lvl4pPr>
              <a:defRPr>
                <a:solidFill>
                  <a:srgbClr val="282372"/>
                </a:solidFill>
                <a:latin typeface="Arial" panose="020B0604020202020204" pitchFamily="34" charset="0"/>
                <a:cs typeface="Arial" panose="020B0604020202020204" pitchFamily="34" charset="0"/>
              </a:defRPr>
            </a:lvl4pPr>
            <a:lvl5pPr>
              <a:defRPr>
                <a:solidFill>
                  <a:srgbClr val="282372"/>
                </a:solidFill>
                <a:latin typeface="Arial" panose="020B0604020202020204" pitchFamily="34" charset="0"/>
                <a:cs typeface="Arial" panose="020B0604020202020204" pitchFamily="34" charset="0"/>
              </a:defRPr>
            </a:lvl5pPr>
          </a:lstStyle>
          <a:p>
            <a:pPr lvl="0"/>
            <a:r>
              <a:rPr lang="en-GB" dirty="0"/>
              <a:t>Click to add your text here</a:t>
            </a:r>
          </a:p>
        </p:txBody>
      </p:sp>
      <p:pic>
        <p:nvPicPr>
          <p:cNvPr id="3" name="Picture 2" descr="University of Cambridge logo">
            <a:extLst>
              <a:ext uri="{FF2B5EF4-FFF2-40B4-BE49-F238E27FC236}">
                <a16:creationId xmlns:a16="http://schemas.microsoft.com/office/drawing/2014/main" id="{74C3D47C-8FF2-FDA6-79B4-328503B326C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2674810653"/>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images on Cam Blue">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pic>
        <p:nvPicPr>
          <p:cNvPr id="4" name="UoC_BrandTexture_SingleColour_RGB_UoC_SingleColour_LCB_CMYK.png">
            <a:extLst>
              <a:ext uri="{FF2B5EF4-FFF2-40B4-BE49-F238E27FC236}">
                <a16:creationId xmlns:a16="http://schemas.microsoft.com/office/drawing/2014/main" id="{44999B7E-16E8-0742-A2A3-D0B7F702FE5D}"/>
              </a:ext>
              <a:ext uri="{C183D7F6-B498-43B3-948B-1728B52AA6E4}">
                <adec:decorative xmlns:adec="http://schemas.microsoft.com/office/drawing/2017/decorative" val="1"/>
              </a:ext>
            </a:extLst>
          </p:cNvPr>
          <p:cNvPicPr>
            <a:picLocks noChangeAspect="1"/>
          </p:cNvPicPr>
          <p:nvPr userDrawn="1"/>
        </p:nvPicPr>
        <p:blipFill rotWithShape="1">
          <a:blip r:embed="rId2">
            <a:alphaModFix amt="69850"/>
          </a:blip>
          <a:srcRect l="12918" t="25286" r="29386" b="24908"/>
          <a:stretch/>
        </p:blipFill>
        <p:spPr>
          <a:xfrm>
            <a:off x="1184" y="937780"/>
            <a:ext cx="12190816" cy="5920220"/>
          </a:xfrm>
          <a:prstGeom prst="rect">
            <a:avLst/>
          </a:prstGeom>
          <a:ln w="12700">
            <a:miter lim="400000"/>
          </a:ln>
        </p:spPr>
      </p:pic>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54646" y="1253626"/>
            <a:ext cx="10800023"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Picture Placeholder 5">
            <a:extLst>
              <a:ext uri="{FF2B5EF4-FFF2-40B4-BE49-F238E27FC236}">
                <a16:creationId xmlns:a16="http://schemas.microsoft.com/office/drawing/2014/main" id="{0EEF8897-9544-214A-B7FB-4E1EE04BBE72}"/>
              </a:ext>
            </a:extLst>
          </p:cNvPr>
          <p:cNvSpPr>
            <a:spLocks noGrp="1"/>
          </p:cNvSpPr>
          <p:nvPr>
            <p:ph type="pic" sz="quarter" idx="10"/>
          </p:nvPr>
        </p:nvSpPr>
        <p:spPr>
          <a:xfrm>
            <a:off x="454646" y="2178049"/>
            <a:ext cx="3187783" cy="3187783"/>
          </a:xfrm>
          <a:prstGeom prst="rect">
            <a:avLst/>
          </a:prstGeom>
        </p:spPr>
        <p:txBody>
          <a:bodyPr/>
          <a:lstStyle/>
          <a:p>
            <a:endParaRPr lang="en-US"/>
          </a:p>
        </p:txBody>
      </p:sp>
      <p:sp>
        <p:nvSpPr>
          <p:cNvPr id="12" name="Picture Placeholder 5">
            <a:extLst>
              <a:ext uri="{FF2B5EF4-FFF2-40B4-BE49-F238E27FC236}">
                <a16:creationId xmlns:a16="http://schemas.microsoft.com/office/drawing/2014/main" id="{8F31EDFC-76A1-374D-B5EA-FF3F84EA1B74}"/>
              </a:ext>
            </a:extLst>
          </p:cNvPr>
          <p:cNvSpPr>
            <a:spLocks noGrp="1"/>
          </p:cNvSpPr>
          <p:nvPr>
            <p:ph type="pic" sz="quarter" idx="11"/>
          </p:nvPr>
        </p:nvSpPr>
        <p:spPr>
          <a:xfrm>
            <a:off x="4398686" y="2178047"/>
            <a:ext cx="3187783" cy="3187783"/>
          </a:xfrm>
          <a:prstGeom prst="rect">
            <a:avLst/>
          </a:prstGeom>
        </p:spPr>
        <p:txBody>
          <a:bodyPr/>
          <a:lstStyle/>
          <a:p>
            <a:endParaRPr lang="en-US"/>
          </a:p>
        </p:txBody>
      </p:sp>
      <p:sp>
        <p:nvSpPr>
          <p:cNvPr id="13" name="Picture Placeholder 5">
            <a:extLst>
              <a:ext uri="{FF2B5EF4-FFF2-40B4-BE49-F238E27FC236}">
                <a16:creationId xmlns:a16="http://schemas.microsoft.com/office/drawing/2014/main" id="{B25DECDE-8443-0A48-A7CF-9FAD953A6339}"/>
              </a:ext>
            </a:extLst>
          </p:cNvPr>
          <p:cNvSpPr>
            <a:spLocks noGrp="1"/>
          </p:cNvSpPr>
          <p:nvPr>
            <p:ph type="pic" sz="quarter" idx="12"/>
          </p:nvPr>
        </p:nvSpPr>
        <p:spPr>
          <a:xfrm>
            <a:off x="8342726" y="2178047"/>
            <a:ext cx="3187783" cy="3187783"/>
          </a:xfrm>
          <a:prstGeom prst="rect">
            <a:avLst/>
          </a:prstGeom>
        </p:spPr>
        <p:txBody>
          <a:bodyPr/>
          <a:lstStyle/>
          <a:p>
            <a:endParaRPr lang="en-US"/>
          </a:p>
        </p:txBody>
      </p:sp>
      <p:pic>
        <p:nvPicPr>
          <p:cNvPr id="2" name="Picture 1" descr="University of Cambridge logo">
            <a:extLst>
              <a:ext uri="{FF2B5EF4-FFF2-40B4-BE49-F238E27FC236}">
                <a16:creationId xmlns:a16="http://schemas.microsoft.com/office/drawing/2014/main" id="{065C0809-6A97-EBE0-FD9C-995393E218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1877084674"/>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images with text">
    <p:spTree>
      <p:nvGrpSpPr>
        <p:cNvPr id="1" name=""/>
        <p:cNvGrpSpPr/>
        <p:nvPr/>
      </p:nvGrpSpPr>
      <p:grpSpPr>
        <a:xfrm>
          <a:off x="0" y="0"/>
          <a:ext cx="0" cy="0"/>
          <a:chOff x="0" y="0"/>
          <a:chExt cx="0" cy="0"/>
        </a:xfrm>
      </p:grpSpPr>
      <p:sp>
        <p:nvSpPr>
          <p:cNvPr id="15" name="Прямоугольник 8">
            <a:extLst>
              <a:ext uri="{FF2B5EF4-FFF2-40B4-BE49-F238E27FC236}">
                <a16:creationId xmlns:a16="http://schemas.microsoft.com/office/drawing/2014/main" id="{18C8D0E6-7CA0-944A-80AE-991748573BC4}"/>
              </a:ext>
              <a:ext uri="{C183D7F6-B498-43B3-948B-1728B52AA6E4}">
                <adec:decorative xmlns:adec="http://schemas.microsoft.com/office/drawing/2017/decorative" val="1"/>
              </a:ext>
            </a:extLst>
          </p:cNvPr>
          <p:cNvSpPr/>
          <p:nvPr userDrawn="1"/>
        </p:nvSpPr>
        <p:spPr>
          <a:xfrm>
            <a:off x="-14478"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64585" y="1262285"/>
            <a:ext cx="10800023"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Picture Placeholder 5">
            <a:extLst>
              <a:ext uri="{FF2B5EF4-FFF2-40B4-BE49-F238E27FC236}">
                <a16:creationId xmlns:a16="http://schemas.microsoft.com/office/drawing/2014/main" id="{0EEF8897-9544-214A-B7FB-4E1EE04BBE72}"/>
              </a:ext>
              <a:ext uri="{C183D7F6-B498-43B3-948B-1728B52AA6E4}">
                <adec:decorative xmlns:adec="http://schemas.microsoft.com/office/drawing/2017/decorative" val="1"/>
              </a:ext>
            </a:extLst>
          </p:cNvPr>
          <p:cNvSpPr>
            <a:spLocks noGrp="1"/>
          </p:cNvSpPr>
          <p:nvPr>
            <p:ph type="pic" sz="quarter" idx="10"/>
          </p:nvPr>
        </p:nvSpPr>
        <p:spPr>
          <a:xfrm>
            <a:off x="464585" y="2178049"/>
            <a:ext cx="3187783" cy="3187783"/>
          </a:xfrm>
          <a:prstGeom prst="rect">
            <a:avLst/>
          </a:prstGeom>
        </p:spPr>
        <p:txBody>
          <a:bodyPr/>
          <a:lstStyle/>
          <a:p>
            <a:endParaRPr lang="en-US"/>
          </a:p>
        </p:txBody>
      </p:sp>
      <p:sp>
        <p:nvSpPr>
          <p:cNvPr id="12" name="Picture Placeholder 5">
            <a:extLst>
              <a:ext uri="{FF2B5EF4-FFF2-40B4-BE49-F238E27FC236}">
                <a16:creationId xmlns:a16="http://schemas.microsoft.com/office/drawing/2014/main" id="{8F31EDFC-76A1-374D-B5EA-FF3F84EA1B74}"/>
              </a:ext>
              <a:ext uri="{C183D7F6-B498-43B3-948B-1728B52AA6E4}">
                <adec:decorative xmlns:adec="http://schemas.microsoft.com/office/drawing/2017/decorative" val="1"/>
              </a:ext>
            </a:extLst>
          </p:cNvPr>
          <p:cNvSpPr>
            <a:spLocks noGrp="1"/>
          </p:cNvSpPr>
          <p:nvPr>
            <p:ph type="pic" sz="quarter" idx="11"/>
          </p:nvPr>
        </p:nvSpPr>
        <p:spPr>
          <a:xfrm>
            <a:off x="4358046" y="2178047"/>
            <a:ext cx="3187783" cy="3187783"/>
          </a:xfrm>
          <a:prstGeom prst="rect">
            <a:avLst/>
          </a:prstGeom>
        </p:spPr>
        <p:txBody>
          <a:bodyPr/>
          <a:lstStyle/>
          <a:p>
            <a:endParaRPr lang="en-US"/>
          </a:p>
        </p:txBody>
      </p:sp>
      <p:sp>
        <p:nvSpPr>
          <p:cNvPr id="13" name="Picture Placeholder 5">
            <a:extLst>
              <a:ext uri="{FF2B5EF4-FFF2-40B4-BE49-F238E27FC236}">
                <a16:creationId xmlns:a16="http://schemas.microsoft.com/office/drawing/2014/main" id="{B25DECDE-8443-0A48-A7CF-9FAD953A6339}"/>
              </a:ext>
              <a:ext uri="{C183D7F6-B498-43B3-948B-1728B52AA6E4}">
                <adec:decorative xmlns:adec="http://schemas.microsoft.com/office/drawing/2017/decorative" val="1"/>
              </a:ext>
            </a:extLst>
          </p:cNvPr>
          <p:cNvSpPr>
            <a:spLocks noGrp="1"/>
          </p:cNvSpPr>
          <p:nvPr>
            <p:ph type="pic" sz="quarter" idx="12"/>
          </p:nvPr>
        </p:nvSpPr>
        <p:spPr>
          <a:xfrm>
            <a:off x="8251120" y="2178047"/>
            <a:ext cx="3187783" cy="3187783"/>
          </a:xfrm>
          <a:prstGeom prst="rect">
            <a:avLst/>
          </a:prstGeom>
        </p:spPr>
        <p:txBody>
          <a:bodyPr/>
          <a:lstStyle/>
          <a:p>
            <a:endParaRPr lang="en-US"/>
          </a:p>
        </p:txBody>
      </p:sp>
      <p:sp>
        <p:nvSpPr>
          <p:cNvPr id="5" name="Text Placeholder 4">
            <a:extLst>
              <a:ext uri="{FF2B5EF4-FFF2-40B4-BE49-F238E27FC236}">
                <a16:creationId xmlns:a16="http://schemas.microsoft.com/office/drawing/2014/main" id="{7467F390-2DFF-744F-B88F-0E97162C00A6}"/>
              </a:ext>
            </a:extLst>
          </p:cNvPr>
          <p:cNvSpPr>
            <a:spLocks noGrp="1"/>
          </p:cNvSpPr>
          <p:nvPr>
            <p:ph type="body" sz="quarter" idx="13" hasCustomPrompt="1"/>
          </p:nvPr>
        </p:nvSpPr>
        <p:spPr>
          <a:xfrm>
            <a:off x="465138" y="5595938"/>
            <a:ext cx="3187700" cy="317500"/>
          </a:xfrm>
          <a:prstGeom prst="rect">
            <a:avLst/>
          </a:prstGeom>
        </p:spPr>
        <p:txBody>
          <a:bodyPr/>
          <a:lstStyle>
            <a:lvl1pPr marL="0" indent="0">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Click to add your text here</a:t>
            </a:r>
            <a:endParaRPr lang="en-US" dirty="0"/>
          </a:p>
        </p:txBody>
      </p:sp>
      <p:sp>
        <p:nvSpPr>
          <p:cNvPr id="11" name="Text Placeholder 4">
            <a:extLst>
              <a:ext uri="{FF2B5EF4-FFF2-40B4-BE49-F238E27FC236}">
                <a16:creationId xmlns:a16="http://schemas.microsoft.com/office/drawing/2014/main" id="{F14D0458-1265-7643-95E0-C392EAAE3694}"/>
              </a:ext>
            </a:extLst>
          </p:cNvPr>
          <p:cNvSpPr>
            <a:spLocks noGrp="1"/>
          </p:cNvSpPr>
          <p:nvPr>
            <p:ph type="body" sz="quarter" idx="14" hasCustomPrompt="1"/>
          </p:nvPr>
        </p:nvSpPr>
        <p:spPr>
          <a:xfrm>
            <a:off x="4358129" y="5595370"/>
            <a:ext cx="3187700" cy="317500"/>
          </a:xfrm>
          <a:prstGeom prst="rect">
            <a:avLst/>
          </a:prstGeom>
        </p:spPr>
        <p:txBody>
          <a:bodyPr/>
          <a:lstStyle>
            <a:lvl1pPr marL="0" indent="0">
              <a:buNone/>
              <a:defRPr sz="1600">
                <a:latin typeface="Open Sans Light" panose="020B0606030504020204" pitchFamily="34" charset="0"/>
                <a:ea typeface="Open Sans Light" panose="020B0606030504020204" pitchFamily="34" charset="0"/>
                <a:cs typeface="Open Sans Light" panose="020B0606030504020204" pitchFamily="34" charset="0"/>
              </a:defRPr>
            </a:lvl1pPr>
          </a:lstStyle>
          <a:p>
            <a:pPr lvl="0"/>
            <a:r>
              <a:rPr lang="en-GB" dirty="0"/>
              <a:t>Click to add your text here</a:t>
            </a:r>
            <a:endParaRPr lang="en-US" dirty="0"/>
          </a:p>
        </p:txBody>
      </p:sp>
      <p:sp>
        <p:nvSpPr>
          <p:cNvPr id="14" name="Text Placeholder 4">
            <a:extLst>
              <a:ext uri="{FF2B5EF4-FFF2-40B4-BE49-F238E27FC236}">
                <a16:creationId xmlns:a16="http://schemas.microsoft.com/office/drawing/2014/main" id="{443D48A8-589B-3842-B4CF-7AE99F8DA098}"/>
              </a:ext>
            </a:extLst>
          </p:cNvPr>
          <p:cNvSpPr>
            <a:spLocks noGrp="1"/>
          </p:cNvSpPr>
          <p:nvPr>
            <p:ph type="body" sz="quarter" idx="15" hasCustomPrompt="1"/>
          </p:nvPr>
        </p:nvSpPr>
        <p:spPr>
          <a:xfrm>
            <a:off x="8251203" y="5595370"/>
            <a:ext cx="3187700" cy="317500"/>
          </a:xfrm>
          <a:prstGeom prst="rect">
            <a:avLst/>
          </a:prstGeom>
        </p:spPr>
        <p:txBody>
          <a:bodyPr/>
          <a:lstStyle>
            <a:lvl1pPr marL="0" indent="0">
              <a:buNone/>
              <a:defRPr sz="1600">
                <a:latin typeface="Open Sans Light" panose="020B0606030504020204" pitchFamily="34" charset="0"/>
                <a:ea typeface="Open Sans Light" panose="020B0606030504020204" pitchFamily="34" charset="0"/>
                <a:cs typeface="Open Sans Light" panose="020B0606030504020204" pitchFamily="34" charset="0"/>
              </a:defRPr>
            </a:lvl1pPr>
          </a:lstStyle>
          <a:p>
            <a:pPr lvl="0"/>
            <a:r>
              <a:rPr lang="en-GB" dirty="0"/>
              <a:t>Click to add your text here</a:t>
            </a:r>
            <a:endParaRPr lang="en-US" dirty="0"/>
          </a:p>
        </p:txBody>
      </p:sp>
      <p:pic>
        <p:nvPicPr>
          <p:cNvPr id="2" name="Picture 1" descr="University of Cambridge logo">
            <a:extLst>
              <a:ext uri="{FF2B5EF4-FFF2-40B4-BE49-F238E27FC236}">
                <a16:creationId xmlns:a16="http://schemas.microsoft.com/office/drawing/2014/main" id="{BE6D3D66-7DEC-DC8C-F1DA-0943319F646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687611692"/>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our Sq images with text">
    <p:spTree>
      <p:nvGrpSpPr>
        <p:cNvPr id="1" name=""/>
        <p:cNvGrpSpPr/>
        <p:nvPr/>
      </p:nvGrpSpPr>
      <p:grpSpPr>
        <a:xfrm>
          <a:off x="0" y="0"/>
          <a:ext cx="0" cy="0"/>
          <a:chOff x="0" y="0"/>
          <a:chExt cx="0" cy="0"/>
        </a:xfrm>
      </p:grpSpPr>
      <p:sp>
        <p:nvSpPr>
          <p:cNvPr id="18" name="Прямоугольник 8">
            <a:extLst>
              <a:ext uri="{FF2B5EF4-FFF2-40B4-BE49-F238E27FC236}">
                <a16:creationId xmlns:a16="http://schemas.microsoft.com/office/drawing/2014/main" id="{51FE957B-DC2F-C645-B3B8-38BE13F474AD}"/>
              </a:ext>
              <a:ext uri="{C183D7F6-B498-43B3-948B-1728B52AA6E4}">
                <adec:decorative xmlns:adec="http://schemas.microsoft.com/office/drawing/2017/decorative" val="1"/>
              </a:ext>
            </a:extLst>
          </p:cNvPr>
          <p:cNvSpPr/>
          <p:nvPr userDrawn="1"/>
        </p:nvSpPr>
        <p:spPr>
          <a:xfrm>
            <a:off x="-14478"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64585" y="1262285"/>
            <a:ext cx="10800023"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Picture Placeholder 5">
            <a:extLst>
              <a:ext uri="{FF2B5EF4-FFF2-40B4-BE49-F238E27FC236}">
                <a16:creationId xmlns:a16="http://schemas.microsoft.com/office/drawing/2014/main" id="{0EEF8897-9544-214A-B7FB-4E1EE04BBE72}"/>
              </a:ext>
              <a:ext uri="{C183D7F6-B498-43B3-948B-1728B52AA6E4}">
                <adec:decorative xmlns:adec="http://schemas.microsoft.com/office/drawing/2017/decorative" val="1"/>
              </a:ext>
            </a:extLst>
          </p:cNvPr>
          <p:cNvSpPr>
            <a:spLocks noGrp="1"/>
          </p:cNvSpPr>
          <p:nvPr>
            <p:ph type="pic" sz="quarter" idx="10"/>
          </p:nvPr>
        </p:nvSpPr>
        <p:spPr>
          <a:xfrm>
            <a:off x="464585" y="2178049"/>
            <a:ext cx="2513223" cy="2513223"/>
          </a:xfrm>
          <a:prstGeom prst="rect">
            <a:avLst/>
          </a:prstGeom>
        </p:spPr>
        <p:txBody>
          <a:bodyPr/>
          <a:lstStyle/>
          <a:p>
            <a:endParaRPr lang="en-US"/>
          </a:p>
        </p:txBody>
      </p:sp>
      <p:sp>
        <p:nvSpPr>
          <p:cNvPr id="12" name="Picture Placeholder 5">
            <a:extLst>
              <a:ext uri="{FF2B5EF4-FFF2-40B4-BE49-F238E27FC236}">
                <a16:creationId xmlns:a16="http://schemas.microsoft.com/office/drawing/2014/main" id="{8F31EDFC-76A1-374D-B5EA-FF3F84EA1B74}"/>
              </a:ext>
              <a:ext uri="{C183D7F6-B498-43B3-948B-1728B52AA6E4}">
                <adec:decorative xmlns:adec="http://schemas.microsoft.com/office/drawing/2017/decorative" val="1"/>
              </a:ext>
            </a:extLst>
          </p:cNvPr>
          <p:cNvSpPr>
            <a:spLocks noGrp="1"/>
          </p:cNvSpPr>
          <p:nvPr>
            <p:ph type="pic" sz="quarter" idx="11"/>
          </p:nvPr>
        </p:nvSpPr>
        <p:spPr>
          <a:xfrm>
            <a:off x="3280292" y="2172388"/>
            <a:ext cx="2513223" cy="2513223"/>
          </a:xfrm>
          <a:prstGeom prst="rect">
            <a:avLst/>
          </a:prstGeom>
        </p:spPr>
        <p:txBody>
          <a:bodyPr/>
          <a:lstStyle/>
          <a:p>
            <a:endParaRPr lang="en-US"/>
          </a:p>
        </p:txBody>
      </p:sp>
      <p:sp>
        <p:nvSpPr>
          <p:cNvPr id="13" name="Picture Placeholder 5">
            <a:extLst>
              <a:ext uri="{FF2B5EF4-FFF2-40B4-BE49-F238E27FC236}">
                <a16:creationId xmlns:a16="http://schemas.microsoft.com/office/drawing/2014/main" id="{B25DECDE-8443-0A48-A7CF-9FAD953A6339}"/>
              </a:ext>
              <a:ext uri="{C183D7F6-B498-43B3-948B-1728B52AA6E4}">
                <adec:decorative xmlns:adec="http://schemas.microsoft.com/office/drawing/2017/decorative" val="1"/>
              </a:ext>
            </a:extLst>
          </p:cNvPr>
          <p:cNvSpPr>
            <a:spLocks noGrp="1"/>
          </p:cNvSpPr>
          <p:nvPr>
            <p:ph type="pic" sz="quarter" idx="12"/>
          </p:nvPr>
        </p:nvSpPr>
        <p:spPr>
          <a:xfrm>
            <a:off x="6096000" y="2172388"/>
            <a:ext cx="2513223" cy="2513223"/>
          </a:xfrm>
          <a:prstGeom prst="rect">
            <a:avLst/>
          </a:prstGeom>
        </p:spPr>
        <p:txBody>
          <a:bodyPr/>
          <a:lstStyle/>
          <a:p>
            <a:endParaRPr lang="en-US"/>
          </a:p>
        </p:txBody>
      </p:sp>
      <p:sp>
        <p:nvSpPr>
          <p:cNvPr id="5" name="Text Placeholder 4">
            <a:extLst>
              <a:ext uri="{FF2B5EF4-FFF2-40B4-BE49-F238E27FC236}">
                <a16:creationId xmlns:a16="http://schemas.microsoft.com/office/drawing/2014/main" id="{7467F390-2DFF-744F-B88F-0E97162C00A6}"/>
              </a:ext>
            </a:extLst>
          </p:cNvPr>
          <p:cNvSpPr>
            <a:spLocks noGrp="1"/>
          </p:cNvSpPr>
          <p:nvPr>
            <p:ph type="body" sz="quarter" idx="13" hasCustomPrompt="1"/>
          </p:nvPr>
        </p:nvSpPr>
        <p:spPr>
          <a:xfrm>
            <a:off x="464585" y="4988521"/>
            <a:ext cx="2512670" cy="317500"/>
          </a:xfrm>
          <a:prstGeom prst="rect">
            <a:avLst/>
          </a:prstGeom>
        </p:spPr>
        <p:txBody>
          <a:bodyPr/>
          <a:lstStyle>
            <a:lvl1pPr marL="0" indent="0">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Click to add your text here</a:t>
            </a:r>
            <a:endParaRPr lang="en-US" dirty="0"/>
          </a:p>
        </p:txBody>
      </p:sp>
      <p:sp>
        <p:nvSpPr>
          <p:cNvPr id="10" name="Picture Placeholder 5">
            <a:extLst>
              <a:ext uri="{FF2B5EF4-FFF2-40B4-BE49-F238E27FC236}">
                <a16:creationId xmlns:a16="http://schemas.microsoft.com/office/drawing/2014/main" id="{853A464F-E67A-0844-9E99-00A2592B8233}"/>
              </a:ext>
              <a:ext uri="{C183D7F6-B498-43B3-948B-1728B52AA6E4}">
                <adec:decorative xmlns:adec="http://schemas.microsoft.com/office/drawing/2017/decorative" val="1"/>
              </a:ext>
            </a:extLst>
          </p:cNvPr>
          <p:cNvSpPr>
            <a:spLocks noGrp="1"/>
          </p:cNvSpPr>
          <p:nvPr>
            <p:ph type="pic" sz="quarter" idx="14"/>
          </p:nvPr>
        </p:nvSpPr>
        <p:spPr>
          <a:xfrm>
            <a:off x="8911708" y="2172388"/>
            <a:ext cx="2513223" cy="2513223"/>
          </a:xfrm>
          <a:prstGeom prst="rect">
            <a:avLst/>
          </a:prstGeom>
        </p:spPr>
        <p:txBody>
          <a:bodyPr/>
          <a:lstStyle/>
          <a:p>
            <a:endParaRPr lang="en-US"/>
          </a:p>
        </p:txBody>
      </p:sp>
      <p:sp>
        <p:nvSpPr>
          <p:cNvPr id="15" name="Text Placeholder 4">
            <a:extLst>
              <a:ext uri="{FF2B5EF4-FFF2-40B4-BE49-F238E27FC236}">
                <a16:creationId xmlns:a16="http://schemas.microsoft.com/office/drawing/2014/main" id="{D01B8C1E-737F-A740-B096-E01D3482F388}"/>
              </a:ext>
            </a:extLst>
          </p:cNvPr>
          <p:cNvSpPr>
            <a:spLocks noGrp="1"/>
          </p:cNvSpPr>
          <p:nvPr>
            <p:ph type="body" sz="quarter" idx="15" hasCustomPrompt="1"/>
          </p:nvPr>
        </p:nvSpPr>
        <p:spPr>
          <a:xfrm>
            <a:off x="3280292" y="4988521"/>
            <a:ext cx="2512670" cy="317500"/>
          </a:xfrm>
          <a:prstGeom prst="rect">
            <a:avLst/>
          </a:prstGeom>
        </p:spPr>
        <p:txBody>
          <a:bodyPr/>
          <a:lstStyle>
            <a:lvl1pPr marL="0" indent="0">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Click to add your text here</a:t>
            </a:r>
            <a:endParaRPr lang="en-US" dirty="0"/>
          </a:p>
        </p:txBody>
      </p:sp>
      <p:sp>
        <p:nvSpPr>
          <p:cNvPr id="16" name="Text Placeholder 4">
            <a:extLst>
              <a:ext uri="{FF2B5EF4-FFF2-40B4-BE49-F238E27FC236}">
                <a16:creationId xmlns:a16="http://schemas.microsoft.com/office/drawing/2014/main" id="{E2E678A4-D6E3-A847-8B5D-7850F16E0156}"/>
              </a:ext>
            </a:extLst>
          </p:cNvPr>
          <p:cNvSpPr>
            <a:spLocks noGrp="1"/>
          </p:cNvSpPr>
          <p:nvPr>
            <p:ph type="body" sz="quarter" idx="16" hasCustomPrompt="1"/>
          </p:nvPr>
        </p:nvSpPr>
        <p:spPr>
          <a:xfrm>
            <a:off x="6096000" y="4977199"/>
            <a:ext cx="2512670" cy="317500"/>
          </a:xfrm>
          <a:prstGeom prst="rect">
            <a:avLst/>
          </a:prstGeom>
        </p:spPr>
        <p:txBody>
          <a:bodyPr/>
          <a:lstStyle>
            <a:lvl1pPr marL="0" indent="0">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Click to add your text here</a:t>
            </a:r>
            <a:endParaRPr lang="en-US" dirty="0"/>
          </a:p>
        </p:txBody>
      </p:sp>
      <p:sp>
        <p:nvSpPr>
          <p:cNvPr id="17" name="Text Placeholder 4">
            <a:extLst>
              <a:ext uri="{FF2B5EF4-FFF2-40B4-BE49-F238E27FC236}">
                <a16:creationId xmlns:a16="http://schemas.microsoft.com/office/drawing/2014/main" id="{D29EFBF3-4EFE-CC47-A427-3108309CFBA1}"/>
              </a:ext>
            </a:extLst>
          </p:cNvPr>
          <p:cNvSpPr>
            <a:spLocks noGrp="1"/>
          </p:cNvSpPr>
          <p:nvPr>
            <p:ph type="body" sz="quarter" idx="17" hasCustomPrompt="1"/>
          </p:nvPr>
        </p:nvSpPr>
        <p:spPr>
          <a:xfrm>
            <a:off x="8911708" y="4977199"/>
            <a:ext cx="2512670" cy="317500"/>
          </a:xfrm>
          <a:prstGeom prst="rect">
            <a:avLst/>
          </a:prstGeom>
        </p:spPr>
        <p:txBody>
          <a:bodyPr/>
          <a:lstStyle>
            <a:lvl1pPr marL="0" indent="0">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Click to add your text here</a:t>
            </a:r>
            <a:endParaRPr lang="en-US" dirty="0"/>
          </a:p>
        </p:txBody>
      </p:sp>
      <p:pic>
        <p:nvPicPr>
          <p:cNvPr id="2" name="Picture 1" descr="University of Cambridge logo">
            <a:extLst>
              <a:ext uri="{FF2B5EF4-FFF2-40B4-BE49-F238E27FC236}">
                <a16:creationId xmlns:a16="http://schemas.microsoft.com/office/drawing/2014/main" id="{C85215F9-06FE-B026-AAD1-9E8E0B9DDE7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1277134297"/>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ive images with text">
    <p:spTree>
      <p:nvGrpSpPr>
        <p:cNvPr id="1" name=""/>
        <p:cNvGrpSpPr/>
        <p:nvPr/>
      </p:nvGrpSpPr>
      <p:grpSpPr>
        <a:xfrm>
          <a:off x="0" y="0"/>
          <a:ext cx="0" cy="0"/>
          <a:chOff x="0" y="0"/>
          <a:chExt cx="0" cy="0"/>
        </a:xfrm>
      </p:grpSpPr>
      <p:sp>
        <p:nvSpPr>
          <p:cNvPr id="23" name="Прямоугольник 8">
            <a:extLst>
              <a:ext uri="{FF2B5EF4-FFF2-40B4-BE49-F238E27FC236}">
                <a16:creationId xmlns:a16="http://schemas.microsoft.com/office/drawing/2014/main" id="{0468ACB1-684A-B440-8C87-363567574C25}"/>
              </a:ext>
              <a:ext uri="{C183D7F6-B498-43B3-948B-1728B52AA6E4}">
                <adec:decorative xmlns:adec="http://schemas.microsoft.com/office/drawing/2017/decorative" val="1"/>
              </a:ext>
            </a:extLst>
          </p:cNvPr>
          <p:cNvSpPr/>
          <p:nvPr userDrawn="1"/>
        </p:nvSpPr>
        <p:spPr>
          <a:xfrm>
            <a:off x="-14478"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64585" y="1262285"/>
            <a:ext cx="10800023"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Picture Placeholder 5">
            <a:extLst>
              <a:ext uri="{FF2B5EF4-FFF2-40B4-BE49-F238E27FC236}">
                <a16:creationId xmlns:a16="http://schemas.microsoft.com/office/drawing/2014/main" id="{0EEF8897-9544-214A-B7FB-4E1EE04BBE72}"/>
              </a:ext>
              <a:ext uri="{C183D7F6-B498-43B3-948B-1728B52AA6E4}">
                <adec:decorative xmlns:adec="http://schemas.microsoft.com/office/drawing/2017/decorative" val="1"/>
              </a:ext>
            </a:extLst>
          </p:cNvPr>
          <p:cNvSpPr>
            <a:spLocks noGrp="1"/>
          </p:cNvSpPr>
          <p:nvPr>
            <p:ph type="pic" sz="quarter" idx="10"/>
          </p:nvPr>
        </p:nvSpPr>
        <p:spPr>
          <a:xfrm>
            <a:off x="464586" y="2232024"/>
            <a:ext cx="2236307" cy="2236307"/>
          </a:xfrm>
          <a:prstGeom prst="rect">
            <a:avLst/>
          </a:prstGeom>
        </p:spPr>
        <p:txBody>
          <a:bodyPr/>
          <a:lstStyle/>
          <a:p>
            <a:endParaRPr lang="en-US"/>
          </a:p>
        </p:txBody>
      </p:sp>
      <p:sp>
        <p:nvSpPr>
          <p:cNvPr id="12" name="Picture Placeholder 5">
            <a:extLst>
              <a:ext uri="{FF2B5EF4-FFF2-40B4-BE49-F238E27FC236}">
                <a16:creationId xmlns:a16="http://schemas.microsoft.com/office/drawing/2014/main" id="{8F31EDFC-76A1-374D-B5EA-FF3F84EA1B74}"/>
              </a:ext>
              <a:ext uri="{C183D7F6-B498-43B3-948B-1728B52AA6E4}">
                <adec:decorative xmlns:adec="http://schemas.microsoft.com/office/drawing/2017/decorative" val="1"/>
              </a:ext>
            </a:extLst>
          </p:cNvPr>
          <p:cNvSpPr>
            <a:spLocks noGrp="1"/>
          </p:cNvSpPr>
          <p:nvPr>
            <p:ph type="pic" sz="quarter" idx="11"/>
          </p:nvPr>
        </p:nvSpPr>
        <p:spPr>
          <a:xfrm>
            <a:off x="2700893" y="2234206"/>
            <a:ext cx="2236307" cy="2236307"/>
          </a:xfrm>
          <a:prstGeom prst="rect">
            <a:avLst/>
          </a:prstGeom>
        </p:spPr>
        <p:txBody>
          <a:bodyPr/>
          <a:lstStyle/>
          <a:p>
            <a:endParaRPr lang="en-US"/>
          </a:p>
        </p:txBody>
      </p:sp>
      <p:sp>
        <p:nvSpPr>
          <p:cNvPr id="13" name="Picture Placeholder 5">
            <a:extLst>
              <a:ext uri="{FF2B5EF4-FFF2-40B4-BE49-F238E27FC236}">
                <a16:creationId xmlns:a16="http://schemas.microsoft.com/office/drawing/2014/main" id="{B25DECDE-8443-0A48-A7CF-9FAD953A6339}"/>
              </a:ext>
              <a:ext uri="{C183D7F6-B498-43B3-948B-1728B52AA6E4}">
                <adec:decorative xmlns:adec="http://schemas.microsoft.com/office/drawing/2017/decorative" val="1"/>
              </a:ext>
            </a:extLst>
          </p:cNvPr>
          <p:cNvSpPr>
            <a:spLocks noGrp="1"/>
          </p:cNvSpPr>
          <p:nvPr>
            <p:ph type="pic" sz="quarter" idx="12"/>
          </p:nvPr>
        </p:nvSpPr>
        <p:spPr>
          <a:xfrm>
            <a:off x="4937200" y="2234206"/>
            <a:ext cx="2236307" cy="2236307"/>
          </a:xfrm>
          <a:prstGeom prst="rect">
            <a:avLst/>
          </a:prstGeom>
        </p:spPr>
        <p:txBody>
          <a:bodyPr/>
          <a:lstStyle/>
          <a:p>
            <a:endParaRPr lang="en-US"/>
          </a:p>
        </p:txBody>
      </p:sp>
      <p:sp>
        <p:nvSpPr>
          <p:cNvPr id="10" name="Picture Placeholder 5">
            <a:extLst>
              <a:ext uri="{FF2B5EF4-FFF2-40B4-BE49-F238E27FC236}">
                <a16:creationId xmlns:a16="http://schemas.microsoft.com/office/drawing/2014/main" id="{853A464F-E67A-0844-9E99-00A2592B8233}"/>
              </a:ext>
              <a:ext uri="{C183D7F6-B498-43B3-948B-1728B52AA6E4}">
                <adec:decorative xmlns:adec="http://schemas.microsoft.com/office/drawing/2017/decorative" val="1"/>
              </a:ext>
            </a:extLst>
          </p:cNvPr>
          <p:cNvSpPr>
            <a:spLocks noGrp="1"/>
          </p:cNvSpPr>
          <p:nvPr>
            <p:ph type="pic" sz="quarter" idx="14"/>
          </p:nvPr>
        </p:nvSpPr>
        <p:spPr>
          <a:xfrm>
            <a:off x="7173507" y="2234205"/>
            <a:ext cx="2236307" cy="2236307"/>
          </a:xfrm>
          <a:prstGeom prst="rect">
            <a:avLst/>
          </a:prstGeom>
        </p:spPr>
        <p:txBody>
          <a:bodyPr/>
          <a:lstStyle/>
          <a:p>
            <a:endParaRPr lang="en-US"/>
          </a:p>
        </p:txBody>
      </p:sp>
      <p:sp>
        <p:nvSpPr>
          <p:cNvPr id="20" name="Picture Placeholder 5">
            <a:extLst>
              <a:ext uri="{FF2B5EF4-FFF2-40B4-BE49-F238E27FC236}">
                <a16:creationId xmlns:a16="http://schemas.microsoft.com/office/drawing/2014/main" id="{1B9720C8-8364-094D-952C-D5BB3DC3CC6D}"/>
              </a:ext>
              <a:ext uri="{C183D7F6-B498-43B3-948B-1728B52AA6E4}">
                <adec:decorative xmlns:adec="http://schemas.microsoft.com/office/drawing/2017/decorative" val="1"/>
              </a:ext>
            </a:extLst>
          </p:cNvPr>
          <p:cNvSpPr>
            <a:spLocks noGrp="1"/>
          </p:cNvSpPr>
          <p:nvPr>
            <p:ph type="pic" sz="quarter" idx="15"/>
          </p:nvPr>
        </p:nvSpPr>
        <p:spPr>
          <a:xfrm>
            <a:off x="9409814" y="2234207"/>
            <a:ext cx="2236307" cy="2236307"/>
          </a:xfrm>
          <a:prstGeom prst="rect">
            <a:avLst/>
          </a:prstGeom>
        </p:spPr>
        <p:txBody>
          <a:bodyPr/>
          <a:lstStyle/>
          <a:p>
            <a:endParaRPr lang="en-US"/>
          </a:p>
        </p:txBody>
      </p:sp>
      <p:sp>
        <p:nvSpPr>
          <p:cNvPr id="3" name="Text Placeholder 2">
            <a:extLst>
              <a:ext uri="{FF2B5EF4-FFF2-40B4-BE49-F238E27FC236}">
                <a16:creationId xmlns:a16="http://schemas.microsoft.com/office/drawing/2014/main" id="{66159D91-E918-8C46-81FB-F22C85143206}"/>
              </a:ext>
            </a:extLst>
          </p:cNvPr>
          <p:cNvSpPr>
            <a:spLocks noGrp="1"/>
          </p:cNvSpPr>
          <p:nvPr>
            <p:ph type="body" sz="quarter" idx="16" hasCustomPrompt="1"/>
          </p:nvPr>
        </p:nvSpPr>
        <p:spPr>
          <a:xfrm>
            <a:off x="465138" y="4813300"/>
            <a:ext cx="5460533" cy="1112838"/>
          </a:xfrm>
          <a:prstGeom prst="rect">
            <a:avLst/>
          </a:prstGeom>
        </p:spPr>
        <p:txBody>
          <a:bodyPr/>
          <a:lstStyle>
            <a:lvl1pPr marL="0" indent="0">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a:lvl2pPr>
          </a:lstStyle>
          <a:p>
            <a:pPr lvl="0"/>
            <a:r>
              <a:rPr lang="en-GB" dirty="0"/>
              <a:t>Click to add your text here</a:t>
            </a:r>
            <a:endParaRPr lang="en-US" dirty="0"/>
          </a:p>
        </p:txBody>
      </p:sp>
      <p:sp>
        <p:nvSpPr>
          <p:cNvPr id="22" name="Text Placeholder 2">
            <a:extLst>
              <a:ext uri="{FF2B5EF4-FFF2-40B4-BE49-F238E27FC236}">
                <a16:creationId xmlns:a16="http://schemas.microsoft.com/office/drawing/2014/main" id="{6A8D4919-0684-4047-B6CC-81AECF3B7499}"/>
              </a:ext>
            </a:extLst>
          </p:cNvPr>
          <p:cNvSpPr>
            <a:spLocks noGrp="1"/>
          </p:cNvSpPr>
          <p:nvPr>
            <p:ph type="body" sz="quarter" idx="17" hasCustomPrompt="1"/>
          </p:nvPr>
        </p:nvSpPr>
        <p:spPr>
          <a:xfrm>
            <a:off x="6185588" y="4813300"/>
            <a:ext cx="5460533" cy="1112838"/>
          </a:xfrm>
          <a:prstGeom prst="rect">
            <a:avLst/>
          </a:prstGeom>
        </p:spPr>
        <p:txBody>
          <a:bodyPr/>
          <a:lstStyle>
            <a:lvl1pPr marL="0" indent="0">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a:lvl2pPr>
          </a:lstStyle>
          <a:p>
            <a:pPr lvl="0"/>
            <a:r>
              <a:rPr lang="en-GB" dirty="0"/>
              <a:t>Click to add your text here</a:t>
            </a:r>
            <a:endParaRPr lang="en-US" dirty="0"/>
          </a:p>
        </p:txBody>
      </p:sp>
      <p:pic>
        <p:nvPicPr>
          <p:cNvPr id="2" name="Picture 1" descr="University of Cambridge logo">
            <a:extLst>
              <a:ext uri="{FF2B5EF4-FFF2-40B4-BE49-F238E27FC236}">
                <a16:creationId xmlns:a16="http://schemas.microsoft.com/office/drawing/2014/main" id="{BFEFE7F0-EC3F-5B99-19CA-CEE8686714B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3364340633"/>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images with text">
    <p:spTree>
      <p:nvGrpSpPr>
        <p:cNvPr id="1" name=""/>
        <p:cNvGrpSpPr/>
        <p:nvPr/>
      </p:nvGrpSpPr>
      <p:grpSpPr>
        <a:xfrm>
          <a:off x="0" y="0"/>
          <a:ext cx="0" cy="0"/>
          <a:chOff x="0" y="0"/>
          <a:chExt cx="0" cy="0"/>
        </a:xfrm>
      </p:grpSpPr>
      <p:sp>
        <p:nvSpPr>
          <p:cNvPr id="12" name="Прямоугольник 8">
            <a:extLst>
              <a:ext uri="{FF2B5EF4-FFF2-40B4-BE49-F238E27FC236}">
                <a16:creationId xmlns:a16="http://schemas.microsoft.com/office/drawing/2014/main" id="{0A176429-81A5-6B4D-8C6A-2CE230732199}"/>
              </a:ext>
              <a:ext uri="{C183D7F6-B498-43B3-948B-1728B52AA6E4}">
                <adec:decorative xmlns:adec="http://schemas.microsoft.com/office/drawing/2017/decorative" val="1"/>
              </a:ext>
            </a:extLst>
          </p:cNvPr>
          <p:cNvSpPr/>
          <p:nvPr userDrawn="1"/>
        </p:nvSpPr>
        <p:spPr>
          <a:xfrm>
            <a:off x="0"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34767" y="1230923"/>
            <a:ext cx="10800023"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Picture Placeholder 5">
            <a:extLst>
              <a:ext uri="{FF2B5EF4-FFF2-40B4-BE49-F238E27FC236}">
                <a16:creationId xmlns:a16="http://schemas.microsoft.com/office/drawing/2014/main" id="{0EEF8897-9544-214A-B7FB-4E1EE04BBE72}"/>
              </a:ext>
              <a:ext uri="{C183D7F6-B498-43B3-948B-1728B52AA6E4}">
                <adec:decorative xmlns:adec="http://schemas.microsoft.com/office/drawing/2017/decorative" val="1"/>
              </a:ext>
            </a:extLst>
          </p:cNvPr>
          <p:cNvSpPr>
            <a:spLocks noGrp="1"/>
          </p:cNvSpPr>
          <p:nvPr>
            <p:ph type="pic" sz="quarter" idx="10"/>
          </p:nvPr>
        </p:nvSpPr>
        <p:spPr>
          <a:xfrm>
            <a:off x="434767" y="2178049"/>
            <a:ext cx="5194633" cy="3074435"/>
          </a:xfrm>
          <a:prstGeom prst="rect">
            <a:avLst/>
          </a:prstGeom>
        </p:spPr>
        <p:txBody>
          <a:bodyPr/>
          <a:lstStyle/>
          <a:p>
            <a:endParaRPr lang="en-US"/>
          </a:p>
        </p:txBody>
      </p:sp>
      <p:sp>
        <p:nvSpPr>
          <p:cNvPr id="11" name="Picture Placeholder 5">
            <a:extLst>
              <a:ext uri="{FF2B5EF4-FFF2-40B4-BE49-F238E27FC236}">
                <a16:creationId xmlns:a16="http://schemas.microsoft.com/office/drawing/2014/main" id="{EC98B0A4-A0E3-1F44-84CC-189A56C2C365}"/>
              </a:ext>
              <a:ext uri="{C183D7F6-B498-43B3-948B-1728B52AA6E4}">
                <adec:decorative xmlns:adec="http://schemas.microsoft.com/office/drawing/2017/decorative" val="1"/>
              </a:ext>
            </a:extLst>
          </p:cNvPr>
          <p:cNvSpPr>
            <a:spLocks noGrp="1"/>
          </p:cNvSpPr>
          <p:nvPr>
            <p:ph type="pic" sz="quarter" idx="11"/>
          </p:nvPr>
        </p:nvSpPr>
        <p:spPr>
          <a:xfrm>
            <a:off x="6268496" y="2178049"/>
            <a:ext cx="5194633" cy="3074435"/>
          </a:xfrm>
          <a:prstGeom prst="rect">
            <a:avLst/>
          </a:prstGeom>
        </p:spPr>
        <p:txBody>
          <a:bodyPr/>
          <a:lstStyle/>
          <a:p>
            <a:endParaRPr lang="en-US"/>
          </a:p>
        </p:txBody>
      </p:sp>
      <p:sp>
        <p:nvSpPr>
          <p:cNvPr id="4" name="Text Placeholder 3">
            <a:extLst>
              <a:ext uri="{FF2B5EF4-FFF2-40B4-BE49-F238E27FC236}">
                <a16:creationId xmlns:a16="http://schemas.microsoft.com/office/drawing/2014/main" id="{6CFC0AC0-0366-0144-8813-E59F04936888}"/>
              </a:ext>
            </a:extLst>
          </p:cNvPr>
          <p:cNvSpPr>
            <a:spLocks noGrp="1"/>
          </p:cNvSpPr>
          <p:nvPr>
            <p:ph type="body" sz="quarter" idx="12" hasCustomPrompt="1"/>
          </p:nvPr>
        </p:nvSpPr>
        <p:spPr>
          <a:xfrm>
            <a:off x="434767" y="5580301"/>
            <a:ext cx="5194300" cy="319087"/>
          </a:xfrm>
          <a:prstGeom prst="rect">
            <a:avLst/>
          </a:prstGeom>
        </p:spPr>
        <p:txBody>
          <a:bodyPr/>
          <a:lstStyle>
            <a:lvl1pPr marL="0" indent="0">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Click to add your text here</a:t>
            </a:r>
            <a:endParaRPr lang="en-US" dirty="0"/>
          </a:p>
        </p:txBody>
      </p:sp>
      <p:sp>
        <p:nvSpPr>
          <p:cNvPr id="10" name="Text Placeholder 3">
            <a:extLst>
              <a:ext uri="{FF2B5EF4-FFF2-40B4-BE49-F238E27FC236}">
                <a16:creationId xmlns:a16="http://schemas.microsoft.com/office/drawing/2014/main" id="{0859CCFA-B432-924C-A742-52748A288887}"/>
              </a:ext>
            </a:extLst>
          </p:cNvPr>
          <p:cNvSpPr>
            <a:spLocks noGrp="1"/>
          </p:cNvSpPr>
          <p:nvPr>
            <p:ph type="body" sz="quarter" idx="13" hasCustomPrompt="1"/>
          </p:nvPr>
        </p:nvSpPr>
        <p:spPr>
          <a:xfrm>
            <a:off x="6268829" y="5580300"/>
            <a:ext cx="5194300" cy="319087"/>
          </a:xfrm>
          <a:prstGeom prst="rect">
            <a:avLst/>
          </a:prstGeom>
        </p:spPr>
        <p:txBody>
          <a:bodyPr/>
          <a:lstStyle>
            <a:lvl1pPr marL="0" indent="0">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Click to add your text here</a:t>
            </a:r>
            <a:endParaRPr lang="en-US" dirty="0"/>
          </a:p>
        </p:txBody>
      </p:sp>
      <p:pic>
        <p:nvPicPr>
          <p:cNvPr id="2" name="Picture 1" descr="University of Cambridge logo">
            <a:extLst>
              <a:ext uri="{FF2B5EF4-FFF2-40B4-BE49-F238E27FC236}">
                <a16:creationId xmlns:a16="http://schemas.microsoft.com/office/drawing/2014/main" id="{08939B5A-30BB-A01C-2730-D6307CFC860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3286322217"/>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Multiple logo slide">
    <p:spTree>
      <p:nvGrpSpPr>
        <p:cNvPr id="1" name=""/>
        <p:cNvGrpSpPr/>
        <p:nvPr/>
      </p:nvGrpSpPr>
      <p:grpSpPr>
        <a:xfrm>
          <a:off x="0" y="0"/>
          <a:ext cx="0" cy="0"/>
          <a:chOff x="0" y="0"/>
          <a:chExt cx="0" cy="0"/>
        </a:xfrm>
      </p:grpSpPr>
      <p:sp>
        <p:nvSpPr>
          <p:cNvPr id="2" name="Прямоугольник 8">
            <a:extLst>
              <a:ext uri="{FF2B5EF4-FFF2-40B4-BE49-F238E27FC236}">
                <a16:creationId xmlns:a16="http://schemas.microsoft.com/office/drawing/2014/main" id="{15C5DC0F-2F5E-8AA2-EDFF-C0FD557AD6EE}"/>
              </a:ext>
              <a:ext uri="{C183D7F6-B498-43B3-948B-1728B52AA6E4}">
                <adec:decorative xmlns:adec="http://schemas.microsoft.com/office/drawing/2017/decorative" val="1"/>
              </a:ext>
            </a:extLst>
          </p:cNvPr>
          <p:cNvSpPr/>
          <p:nvPr userDrawn="1"/>
        </p:nvSpPr>
        <p:spPr>
          <a:xfrm>
            <a:off x="0"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64585" y="1262285"/>
            <a:ext cx="10800023"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Picture Placeholder 5">
            <a:extLst>
              <a:ext uri="{FF2B5EF4-FFF2-40B4-BE49-F238E27FC236}">
                <a16:creationId xmlns:a16="http://schemas.microsoft.com/office/drawing/2014/main" id="{0EEF8897-9544-214A-B7FB-4E1EE04BBE72}"/>
              </a:ext>
              <a:ext uri="{C183D7F6-B498-43B3-948B-1728B52AA6E4}">
                <adec:decorative xmlns:adec="http://schemas.microsoft.com/office/drawing/2017/decorative" val="1"/>
              </a:ext>
            </a:extLst>
          </p:cNvPr>
          <p:cNvSpPr>
            <a:spLocks noGrp="1"/>
          </p:cNvSpPr>
          <p:nvPr>
            <p:ph type="pic" sz="quarter" idx="10" hasCustomPrompt="1"/>
          </p:nvPr>
        </p:nvSpPr>
        <p:spPr>
          <a:xfrm>
            <a:off x="464586" y="2178050"/>
            <a:ext cx="1424987" cy="1424987"/>
          </a:xfrm>
          <a:prstGeom prst="rect">
            <a:avLst/>
          </a:prstGeom>
        </p:spPr>
        <p:txBody>
          <a:bodyPr/>
          <a:lstStyle>
            <a:lvl1pPr marL="0" indent="0">
              <a:buNone/>
              <a:defRPr/>
            </a:lvl1pPr>
          </a:lstStyle>
          <a:p>
            <a:r>
              <a:rPr lang="en-US" dirty="0"/>
              <a:t>Logo</a:t>
            </a:r>
          </a:p>
        </p:txBody>
      </p:sp>
      <p:sp>
        <p:nvSpPr>
          <p:cNvPr id="13" name="Picture Placeholder 5">
            <a:extLst>
              <a:ext uri="{FF2B5EF4-FFF2-40B4-BE49-F238E27FC236}">
                <a16:creationId xmlns:a16="http://schemas.microsoft.com/office/drawing/2014/main" id="{B25DECDE-8443-0A48-A7CF-9FAD953A6339}"/>
              </a:ext>
              <a:ext uri="{C183D7F6-B498-43B3-948B-1728B52AA6E4}">
                <adec:decorative xmlns:adec="http://schemas.microsoft.com/office/drawing/2017/decorative" val="1"/>
              </a:ext>
            </a:extLst>
          </p:cNvPr>
          <p:cNvSpPr>
            <a:spLocks noGrp="1"/>
          </p:cNvSpPr>
          <p:nvPr>
            <p:ph type="pic" sz="quarter" idx="12" hasCustomPrompt="1"/>
          </p:nvPr>
        </p:nvSpPr>
        <p:spPr>
          <a:xfrm>
            <a:off x="4200932" y="2180561"/>
            <a:ext cx="1424987" cy="1424987"/>
          </a:xfrm>
          <a:prstGeom prst="rect">
            <a:avLst/>
          </a:prstGeom>
        </p:spPr>
        <p:txBody>
          <a:bodyPr/>
          <a:lstStyle>
            <a:lvl1pPr marL="0" indent="0">
              <a:buNone/>
              <a:defRPr/>
            </a:lvl1pPr>
          </a:lstStyle>
          <a:p>
            <a:r>
              <a:rPr lang="en-US" dirty="0"/>
              <a:t>Logo</a:t>
            </a:r>
          </a:p>
        </p:txBody>
      </p:sp>
      <p:sp>
        <p:nvSpPr>
          <p:cNvPr id="10" name="Picture Placeholder 5">
            <a:extLst>
              <a:ext uri="{FF2B5EF4-FFF2-40B4-BE49-F238E27FC236}">
                <a16:creationId xmlns:a16="http://schemas.microsoft.com/office/drawing/2014/main" id="{853A464F-E67A-0844-9E99-00A2592B8233}"/>
              </a:ext>
              <a:ext uri="{C183D7F6-B498-43B3-948B-1728B52AA6E4}">
                <adec:decorative xmlns:adec="http://schemas.microsoft.com/office/drawing/2017/decorative" val="1"/>
              </a:ext>
            </a:extLst>
          </p:cNvPr>
          <p:cNvSpPr>
            <a:spLocks noGrp="1"/>
          </p:cNvSpPr>
          <p:nvPr>
            <p:ph type="pic" sz="quarter" idx="14" hasCustomPrompt="1"/>
          </p:nvPr>
        </p:nvSpPr>
        <p:spPr>
          <a:xfrm>
            <a:off x="6069105" y="2180561"/>
            <a:ext cx="1424987" cy="1424987"/>
          </a:xfrm>
          <a:prstGeom prst="rect">
            <a:avLst/>
          </a:prstGeom>
        </p:spPr>
        <p:txBody>
          <a:bodyPr/>
          <a:lstStyle>
            <a:lvl1pPr marL="0" indent="0">
              <a:buNone/>
              <a:defRPr/>
            </a:lvl1pPr>
          </a:lstStyle>
          <a:p>
            <a:r>
              <a:rPr lang="en-US" dirty="0"/>
              <a:t>Logo</a:t>
            </a:r>
          </a:p>
        </p:txBody>
      </p:sp>
      <p:sp>
        <p:nvSpPr>
          <p:cNvPr id="14" name="Picture Placeholder 5">
            <a:extLst>
              <a:ext uri="{FF2B5EF4-FFF2-40B4-BE49-F238E27FC236}">
                <a16:creationId xmlns:a16="http://schemas.microsoft.com/office/drawing/2014/main" id="{A1FBCC91-167F-174E-A8A6-1AEFAC8E3D90}"/>
              </a:ext>
              <a:ext uri="{C183D7F6-B498-43B3-948B-1728B52AA6E4}">
                <adec:decorative xmlns:adec="http://schemas.microsoft.com/office/drawing/2017/decorative" val="1"/>
              </a:ext>
            </a:extLst>
          </p:cNvPr>
          <p:cNvSpPr>
            <a:spLocks noGrp="1"/>
          </p:cNvSpPr>
          <p:nvPr>
            <p:ph type="pic" sz="quarter" idx="15" hasCustomPrompt="1"/>
          </p:nvPr>
        </p:nvSpPr>
        <p:spPr>
          <a:xfrm>
            <a:off x="7937278" y="2180561"/>
            <a:ext cx="1424987" cy="1424987"/>
          </a:xfrm>
          <a:prstGeom prst="rect">
            <a:avLst/>
          </a:prstGeom>
        </p:spPr>
        <p:txBody>
          <a:bodyPr/>
          <a:lstStyle>
            <a:lvl1pPr marL="0" indent="0">
              <a:buNone/>
              <a:defRPr/>
            </a:lvl1pPr>
          </a:lstStyle>
          <a:p>
            <a:r>
              <a:rPr lang="en-US" dirty="0"/>
              <a:t>Logo</a:t>
            </a:r>
          </a:p>
        </p:txBody>
      </p:sp>
      <p:sp>
        <p:nvSpPr>
          <p:cNvPr id="19" name="Picture Placeholder 5">
            <a:extLst>
              <a:ext uri="{FF2B5EF4-FFF2-40B4-BE49-F238E27FC236}">
                <a16:creationId xmlns:a16="http://schemas.microsoft.com/office/drawing/2014/main" id="{18B2014B-7BC8-0B40-865F-DE303BA6585C}"/>
              </a:ext>
              <a:ext uri="{C183D7F6-B498-43B3-948B-1728B52AA6E4}">
                <adec:decorative xmlns:adec="http://schemas.microsoft.com/office/drawing/2017/decorative" val="1"/>
              </a:ext>
            </a:extLst>
          </p:cNvPr>
          <p:cNvSpPr>
            <a:spLocks noGrp="1"/>
          </p:cNvSpPr>
          <p:nvPr>
            <p:ph type="pic" sz="quarter" idx="16" hasCustomPrompt="1"/>
          </p:nvPr>
        </p:nvSpPr>
        <p:spPr>
          <a:xfrm>
            <a:off x="9805451" y="2180561"/>
            <a:ext cx="1424987" cy="1424987"/>
          </a:xfrm>
          <a:prstGeom prst="rect">
            <a:avLst/>
          </a:prstGeom>
        </p:spPr>
        <p:txBody>
          <a:bodyPr/>
          <a:lstStyle>
            <a:lvl1pPr marL="0" indent="0">
              <a:buNone/>
              <a:defRPr/>
            </a:lvl1pPr>
          </a:lstStyle>
          <a:p>
            <a:r>
              <a:rPr lang="en-US" dirty="0"/>
              <a:t>Logo</a:t>
            </a:r>
          </a:p>
        </p:txBody>
      </p:sp>
      <p:sp>
        <p:nvSpPr>
          <p:cNvPr id="20" name="Picture Placeholder 5">
            <a:extLst>
              <a:ext uri="{FF2B5EF4-FFF2-40B4-BE49-F238E27FC236}">
                <a16:creationId xmlns:a16="http://schemas.microsoft.com/office/drawing/2014/main" id="{A42AE922-E20A-744C-84E2-518ECDE24198}"/>
              </a:ext>
              <a:ext uri="{C183D7F6-B498-43B3-948B-1728B52AA6E4}">
                <adec:decorative xmlns:adec="http://schemas.microsoft.com/office/drawing/2017/decorative" val="1"/>
              </a:ext>
            </a:extLst>
          </p:cNvPr>
          <p:cNvSpPr>
            <a:spLocks noGrp="1"/>
          </p:cNvSpPr>
          <p:nvPr>
            <p:ph type="pic" sz="quarter" idx="17" hasCustomPrompt="1"/>
          </p:nvPr>
        </p:nvSpPr>
        <p:spPr>
          <a:xfrm>
            <a:off x="464585" y="3947216"/>
            <a:ext cx="1424987" cy="1424987"/>
          </a:xfrm>
          <a:prstGeom prst="rect">
            <a:avLst/>
          </a:prstGeom>
        </p:spPr>
        <p:txBody>
          <a:bodyPr/>
          <a:lstStyle>
            <a:lvl1pPr marL="0" indent="0">
              <a:buNone/>
              <a:defRPr/>
            </a:lvl1pPr>
          </a:lstStyle>
          <a:p>
            <a:r>
              <a:rPr lang="en-US" dirty="0"/>
              <a:t>Logo</a:t>
            </a:r>
          </a:p>
        </p:txBody>
      </p:sp>
      <p:sp>
        <p:nvSpPr>
          <p:cNvPr id="21" name="Picture Placeholder 5">
            <a:extLst>
              <a:ext uri="{FF2B5EF4-FFF2-40B4-BE49-F238E27FC236}">
                <a16:creationId xmlns:a16="http://schemas.microsoft.com/office/drawing/2014/main" id="{CCEA9B6A-827F-2441-98C9-641038AE25E6}"/>
              </a:ext>
              <a:ext uri="{C183D7F6-B498-43B3-948B-1728B52AA6E4}">
                <adec:decorative xmlns:adec="http://schemas.microsoft.com/office/drawing/2017/decorative" val="1"/>
              </a:ext>
            </a:extLst>
          </p:cNvPr>
          <p:cNvSpPr>
            <a:spLocks noGrp="1"/>
          </p:cNvSpPr>
          <p:nvPr>
            <p:ph type="pic" sz="quarter" idx="18" hasCustomPrompt="1"/>
          </p:nvPr>
        </p:nvSpPr>
        <p:spPr>
          <a:xfrm>
            <a:off x="2332758" y="3941555"/>
            <a:ext cx="1424987" cy="1424987"/>
          </a:xfrm>
          <a:prstGeom prst="rect">
            <a:avLst/>
          </a:prstGeom>
        </p:spPr>
        <p:txBody>
          <a:bodyPr/>
          <a:lstStyle>
            <a:lvl1pPr marL="0" indent="0">
              <a:buNone/>
              <a:defRPr/>
            </a:lvl1pPr>
          </a:lstStyle>
          <a:p>
            <a:r>
              <a:rPr lang="en-US" dirty="0"/>
              <a:t>Logo</a:t>
            </a:r>
          </a:p>
        </p:txBody>
      </p:sp>
      <p:sp>
        <p:nvSpPr>
          <p:cNvPr id="22" name="Picture Placeholder 5">
            <a:extLst>
              <a:ext uri="{FF2B5EF4-FFF2-40B4-BE49-F238E27FC236}">
                <a16:creationId xmlns:a16="http://schemas.microsoft.com/office/drawing/2014/main" id="{B5D2A66B-93CD-0049-A7AF-6B6124A74D34}"/>
              </a:ext>
              <a:ext uri="{C183D7F6-B498-43B3-948B-1728B52AA6E4}">
                <adec:decorative xmlns:adec="http://schemas.microsoft.com/office/drawing/2017/decorative" val="1"/>
              </a:ext>
            </a:extLst>
          </p:cNvPr>
          <p:cNvSpPr>
            <a:spLocks noGrp="1"/>
          </p:cNvSpPr>
          <p:nvPr>
            <p:ph type="pic" sz="quarter" idx="19" hasCustomPrompt="1"/>
          </p:nvPr>
        </p:nvSpPr>
        <p:spPr>
          <a:xfrm>
            <a:off x="4200931" y="3949727"/>
            <a:ext cx="1424987" cy="1424987"/>
          </a:xfrm>
          <a:prstGeom prst="rect">
            <a:avLst/>
          </a:prstGeom>
        </p:spPr>
        <p:txBody>
          <a:bodyPr/>
          <a:lstStyle>
            <a:lvl1pPr marL="0" indent="0">
              <a:buNone/>
              <a:defRPr/>
            </a:lvl1pPr>
          </a:lstStyle>
          <a:p>
            <a:r>
              <a:rPr lang="en-US" dirty="0"/>
              <a:t>Logo</a:t>
            </a:r>
          </a:p>
        </p:txBody>
      </p:sp>
      <p:sp>
        <p:nvSpPr>
          <p:cNvPr id="23" name="Picture Placeholder 5">
            <a:extLst>
              <a:ext uri="{FF2B5EF4-FFF2-40B4-BE49-F238E27FC236}">
                <a16:creationId xmlns:a16="http://schemas.microsoft.com/office/drawing/2014/main" id="{B1149AC7-DA38-594B-9391-77A3DC88AF80}"/>
              </a:ext>
              <a:ext uri="{C183D7F6-B498-43B3-948B-1728B52AA6E4}">
                <adec:decorative xmlns:adec="http://schemas.microsoft.com/office/drawing/2017/decorative" val="1"/>
              </a:ext>
            </a:extLst>
          </p:cNvPr>
          <p:cNvSpPr>
            <a:spLocks noGrp="1"/>
          </p:cNvSpPr>
          <p:nvPr>
            <p:ph type="pic" sz="quarter" idx="20" hasCustomPrompt="1"/>
          </p:nvPr>
        </p:nvSpPr>
        <p:spPr>
          <a:xfrm>
            <a:off x="6069104" y="3949727"/>
            <a:ext cx="1424987" cy="1424987"/>
          </a:xfrm>
          <a:prstGeom prst="rect">
            <a:avLst/>
          </a:prstGeom>
        </p:spPr>
        <p:txBody>
          <a:bodyPr/>
          <a:lstStyle>
            <a:lvl1pPr marL="0" indent="0">
              <a:buNone/>
              <a:defRPr/>
            </a:lvl1pPr>
          </a:lstStyle>
          <a:p>
            <a:r>
              <a:rPr lang="en-US" dirty="0"/>
              <a:t>Logo</a:t>
            </a:r>
          </a:p>
        </p:txBody>
      </p:sp>
      <p:sp>
        <p:nvSpPr>
          <p:cNvPr id="24" name="Picture Placeholder 5">
            <a:extLst>
              <a:ext uri="{FF2B5EF4-FFF2-40B4-BE49-F238E27FC236}">
                <a16:creationId xmlns:a16="http://schemas.microsoft.com/office/drawing/2014/main" id="{3CE59067-057C-AB46-BE60-2EA853E323F1}"/>
              </a:ext>
              <a:ext uri="{C183D7F6-B498-43B3-948B-1728B52AA6E4}">
                <adec:decorative xmlns:adec="http://schemas.microsoft.com/office/drawing/2017/decorative" val="1"/>
              </a:ext>
            </a:extLst>
          </p:cNvPr>
          <p:cNvSpPr>
            <a:spLocks noGrp="1"/>
          </p:cNvSpPr>
          <p:nvPr>
            <p:ph type="pic" sz="quarter" idx="21" hasCustomPrompt="1"/>
          </p:nvPr>
        </p:nvSpPr>
        <p:spPr>
          <a:xfrm>
            <a:off x="7937277" y="3949727"/>
            <a:ext cx="1424987" cy="1424987"/>
          </a:xfrm>
          <a:prstGeom prst="rect">
            <a:avLst/>
          </a:prstGeom>
        </p:spPr>
        <p:txBody>
          <a:bodyPr/>
          <a:lstStyle>
            <a:lvl1pPr marL="0" indent="0">
              <a:buNone/>
              <a:defRPr/>
            </a:lvl1pPr>
          </a:lstStyle>
          <a:p>
            <a:r>
              <a:rPr lang="en-US" dirty="0"/>
              <a:t>Logo</a:t>
            </a:r>
          </a:p>
        </p:txBody>
      </p:sp>
      <p:sp>
        <p:nvSpPr>
          <p:cNvPr id="25" name="Picture Placeholder 5">
            <a:extLst>
              <a:ext uri="{FF2B5EF4-FFF2-40B4-BE49-F238E27FC236}">
                <a16:creationId xmlns:a16="http://schemas.microsoft.com/office/drawing/2014/main" id="{AA4C0EA4-6DE1-6142-835A-1288D6233FE2}"/>
              </a:ext>
              <a:ext uri="{C183D7F6-B498-43B3-948B-1728B52AA6E4}">
                <adec:decorative xmlns:adec="http://schemas.microsoft.com/office/drawing/2017/decorative" val="1"/>
              </a:ext>
            </a:extLst>
          </p:cNvPr>
          <p:cNvSpPr>
            <a:spLocks noGrp="1"/>
          </p:cNvSpPr>
          <p:nvPr>
            <p:ph type="pic" sz="quarter" idx="22" hasCustomPrompt="1"/>
          </p:nvPr>
        </p:nvSpPr>
        <p:spPr>
          <a:xfrm>
            <a:off x="9805450" y="3949727"/>
            <a:ext cx="1424987" cy="1424987"/>
          </a:xfrm>
          <a:prstGeom prst="rect">
            <a:avLst/>
          </a:prstGeom>
        </p:spPr>
        <p:txBody>
          <a:bodyPr/>
          <a:lstStyle>
            <a:lvl1pPr marL="0" indent="0">
              <a:buNone/>
              <a:defRPr/>
            </a:lvl1pPr>
          </a:lstStyle>
          <a:p>
            <a:r>
              <a:rPr lang="en-US" dirty="0"/>
              <a:t>Logo</a:t>
            </a:r>
          </a:p>
        </p:txBody>
      </p:sp>
      <p:sp>
        <p:nvSpPr>
          <p:cNvPr id="26" name="Picture Placeholder 5">
            <a:extLst>
              <a:ext uri="{FF2B5EF4-FFF2-40B4-BE49-F238E27FC236}">
                <a16:creationId xmlns:a16="http://schemas.microsoft.com/office/drawing/2014/main" id="{83711FC0-E14E-D440-B2BE-78D39D340C41}"/>
              </a:ext>
              <a:ext uri="{C183D7F6-B498-43B3-948B-1728B52AA6E4}">
                <adec:decorative xmlns:adec="http://schemas.microsoft.com/office/drawing/2017/decorative" val="1"/>
              </a:ext>
            </a:extLst>
          </p:cNvPr>
          <p:cNvSpPr>
            <a:spLocks noGrp="1"/>
          </p:cNvSpPr>
          <p:nvPr>
            <p:ph type="pic" sz="quarter" idx="23" hasCustomPrompt="1"/>
          </p:nvPr>
        </p:nvSpPr>
        <p:spPr>
          <a:xfrm>
            <a:off x="2332758" y="2178050"/>
            <a:ext cx="1424987" cy="1424987"/>
          </a:xfrm>
          <a:prstGeom prst="rect">
            <a:avLst/>
          </a:prstGeom>
        </p:spPr>
        <p:txBody>
          <a:bodyPr/>
          <a:lstStyle>
            <a:lvl1pPr marL="0" indent="0">
              <a:buNone/>
              <a:defRPr/>
            </a:lvl1pPr>
          </a:lstStyle>
          <a:p>
            <a:r>
              <a:rPr lang="en-US" dirty="0"/>
              <a:t>Logo</a:t>
            </a:r>
          </a:p>
        </p:txBody>
      </p:sp>
      <p:pic>
        <p:nvPicPr>
          <p:cNvPr id="3" name="Picture 2" descr="University of Cambridge logo">
            <a:extLst>
              <a:ext uri="{FF2B5EF4-FFF2-40B4-BE49-F238E27FC236}">
                <a16:creationId xmlns:a16="http://schemas.microsoft.com/office/drawing/2014/main" id="{2206565F-19A9-F56A-E268-1A52118655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110360087"/>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with UoC logo">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 uri="{C183D7F6-B498-43B3-948B-1728B52AA6E4}">
                <adec:decorative xmlns:adec="http://schemas.microsoft.com/office/drawing/2017/decorative" val="1"/>
              </a:ext>
            </a:extLst>
          </p:cNvPr>
          <p:cNvSpPr/>
          <p:nvPr userDrawn="1"/>
        </p:nvSpPr>
        <p:spPr>
          <a:xfrm>
            <a:off x="-14478"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pic>
        <p:nvPicPr>
          <p:cNvPr id="2" name="Picture 1" descr="University of Cambridge logo">
            <a:extLst>
              <a:ext uri="{FF2B5EF4-FFF2-40B4-BE49-F238E27FC236}">
                <a16:creationId xmlns:a16="http://schemas.microsoft.com/office/drawing/2014/main" id="{FCD60810-8061-7E2E-9C5A-84F7D81FC8D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572188396"/>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ive Icons on Circles with Text">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 uri="{C183D7F6-B498-43B3-948B-1728B52AA6E4}">
                <adec:decorative xmlns:adec="http://schemas.microsoft.com/office/drawing/2017/decorative" val="1"/>
              </a:ext>
            </a:extLst>
          </p:cNvPr>
          <p:cNvSpPr/>
          <p:nvPr userDrawn="1"/>
        </p:nvSpPr>
        <p:spPr>
          <a:xfrm>
            <a:off x="0" y="2565"/>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3" y="1212587"/>
            <a:ext cx="10936297"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3" name="Text Placeholder 2">
            <a:extLst>
              <a:ext uri="{FF2B5EF4-FFF2-40B4-BE49-F238E27FC236}">
                <a16:creationId xmlns:a16="http://schemas.microsoft.com/office/drawing/2014/main" id="{55025930-FE87-8940-A521-80DA1CD11870}"/>
              </a:ext>
            </a:extLst>
          </p:cNvPr>
          <p:cNvSpPr>
            <a:spLocks noGrp="1"/>
          </p:cNvSpPr>
          <p:nvPr>
            <p:ph type="body" sz="quarter" idx="10" hasCustomPrompt="1"/>
          </p:nvPr>
        </p:nvSpPr>
        <p:spPr>
          <a:xfrm>
            <a:off x="598055" y="4349840"/>
            <a:ext cx="1465263" cy="323850"/>
          </a:xfrm>
          <a:prstGeom prst="rect">
            <a:avLst/>
          </a:prstGeom>
        </p:spPr>
        <p:txBody>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Your text here</a:t>
            </a:r>
            <a:endParaRPr lang="en-US" dirty="0"/>
          </a:p>
        </p:txBody>
      </p:sp>
      <p:sp>
        <p:nvSpPr>
          <p:cNvPr id="20" name="Text Placeholder 2">
            <a:extLst>
              <a:ext uri="{FF2B5EF4-FFF2-40B4-BE49-F238E27FC236}">
                <a16:creationId xmlns:a16="http://schemas.microsoft.com/office/drawing/2014/main" id="{6D631F0D-8D57-FC49-A915-F7EBEACC62C6}"/>
              </a:ext>
            </a:extLst>
          </p:cNvPr>
          <p:cNvSpPr>
            <a:spLocks noGrp="1"/>
          </p:cNvSpPr>
          <p:nvPr>
            <p:ph type="body" sz="quarter" idx="11" hasCustomPrompt="1"/>
          </p:nvPr>
        </p:nvSpPr>
        <p:spPr>
          <a:xfrm>
            <a:off x="2955284" y="4336069"/>
            <a:ext cx="1465263" cy="323850"/>
          </a:xfrm>
          <a:prstGeom prst="rect">
            <a:avLst/>
          </a:prstGeom>
        </p:spPr>
        <p:txBody>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1" name="Text Placeholder 2">
            <a:extLst>
              <a:ext uri="{FF2B5EF4-FFF2-40B4-BE49-F238E27FC236}">
                <a16:creationId xmlns:a16="http://schemas.microsoft.com/office/drawing/2014/main" id="{5418BF70-E45B-A345-B77B-63EF4C27817A}"/>
              </a:ext>
            </a:extLst>
          </p:cNvPr>
          <p:cNvSpPr>
            <a:spLocks noGrp="1"/>
          </p:cNvSpPr>
          <p:nvPr>
            <p:ph type="body" sz="quarter" idx="12" hasCustomPrompt="1"/>
          </p:nvPr>
        </p:nvSpPr>
        <p:spPr>
          <a:xfrm>
            <a:off x="7704004" y="4336069"/>
            <a:ext cx="1465263" cy="323850"/>
          </a:xfrm>
          <a:prstGeom prst="rect">
            <a:avLst/>
          </a:prstGeom>
        </p:spPr>
        <p:txBody>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2" name="Text Placeholder 2">
            <a:extLst>
              <a:ext uri="{FF2B5EF4-FFF2-40B4-BE49-F238E27FC236}">
                <a16:creationId xmlns:a16="http://schemas.microsoft.com/office/drawing/2014/main" id="{8AD74AF9-7F7B-8646-8ED6-E70E7B65C1E1}"/>
              </a:ext>
            </a:extLst>
          </p:cNvPr>
          <p:cNvSpPr>
            <a:spLocks noGrp="1"/>
          </p:cNvSpPr>
          <p:nvPr>
            <p:ph type="body" sz="quarter" idx="13" hasCustomPrompt="1"/>
          </p:nvPr>
        </p:nvSpPr>
        <p:spPr>
          <a:xfrm>
            <a:off x="10085732" y="4336069"/>
            <a:ext cx="1465263" cy="323850"/>
          </a:xfrm>
          <a:prstGeom prst="rect">
            <a:avLst/>
          </a:prstGeom>
        </p:spPr>
        <p:txBody>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7" name="Text Placeholder 2">
            <a:extLst>
              <a:ext uri="{FF2B5EF4-FFF2-40B4-BE49-F238E27FC236}">
                <a16:creationId xmlns:a16="http://schemas.microsoft.com/office/drawing/2014/main" id="{1CB57C4D-4D34-6849-A54F-C386D598FAEF}"/>
              </a:ext>
            </a:extLst>
          </p:cNvPr>
          <p:cNvSpPr>
            <a:spLocks noGrp="1"/>
          </p:cNvSpPr>
          <p:nvPr>
            <p:ph type="body" sz="quarter" idx="14" hasCustomPrompt="1"/>
          </p:nvPr>
        </p:nvSpPr>
        <p:spPr>
          <a:xfrm>
            <a:off x="5301111" y="4359781"/>
            <a:ext cx="1465263" cy="323850"/>
          </a:xfrm>
          <a:prstGeom prst="rect">
            <a:avLst/>
          </a:prstGeom>
        </p:spPr>
        <p:txBody>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7" name="Picture Placeholder 6">
            <a:extLst>
              <a:ext uri="{FF2B5EF4-FFF2-40B4-BE49-F238E27FC236}">
                <a16:creationId xmlns:a16="http://schemas.microsoft.com/office/drawing/2014/main" id="{65C895C2-681E-E843-A259-0511E554B554}"/>
              </a:ext>
              <a:ext uri="{C183D7F6-B498-43B3-948B-1728B52AA6E4}">
                <adec:decorative xmlns:adec="http://schemas.microsoft.com/office/drawing/2017/decorative" val="1"/>
              </a:ext>
            </a:extLst>
          </p:cNvPr>
          <p:cNvSpPr>
            <a:spLocks noGrp="1"/>
          </p:cNvSpPr>
          <p:nvPr>
            <p:ph type="pic" sz="quarter" idx="15" hasCustomPrompt="1"/>
          </p:nvPr>
        </p:nvSpPr>
        <p:spPr>
          <a:xfrm>
            <a:off x="713055" y="2443163"/>
            <a:ext cx="1350962" cy="1443037"/>
          </a:xfrm>
          <a:prstGeom prst="rect">
            <a:avLst/>
          </a:prstGeom>
        </p:spPr>
        <p:txBody>
          <a:bodyPr/>
          <a:lstStyle>
            <a:lvl1pPr marL="0" indent="0">
              <a:buNone/>
              <a:defRPr/>
            </a:lvl1pPr>
          </a:lstStyle>
          <a:p>
            <a:r>
              <a:rPr lang="en-US" dirty="0"/>
              <a:t>Icon</a:t>
            </a:r>
          </a:p>
        </p:txBody>
      </p:sp>
      <p:sp>
        <p:nvSpPr>
          <p:cNvPr id="28" name="Picture Placeholder 6">
            <a:extLst>
              <a:ext uri="{FF2B5EF4-FFF2-40B4-BE49-F238E27FC236}">
                <a16:creationId xmlns:a16="http://schemas.microsoft.com/office/drawing/2014/main" id="{C47E7ECE-48AB-6E48-8A9C-C8A99CB3A43F}"/>
              </a:ext>
              <a:ext uri="{C183D7F6-B498-43B3-948B-1728B52AA6E4}">
                <adec:decorative xmlns:adec="http://schemas.microsoft.com/office/drawing/2017/decorative" val="1"/>
              </a:ext>
            </a:extLst>
          </p:cNvPr>
          <p:cNvSpPr>
            <a:spLocks noGrp="1"/>
          </p:cNvSpPr>
          <p:nvPr>
            <p:ph type="pic" sz="quarter" idx="16" hasCustomPrompt="1"/>
          </p:nvPr>
        </p:nvSpPr>
        <p:spPr>
          <a:xfrm>
            <a:off x="3069585" y="2443163"/>
            <a:ext cx="1350962" cy="144303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29" name="Picture Placeholder 6">
            <a:extLst>
              <a:ext uri="{FF2B5EF4-FFF2-40B4-BE49-F238E27FC236}">
                <a16:creationId xmlns:a16="http://schemas.microsoft.com/office/drawing/2014/main" id="{CE9972EC-C9D6-8A48-835B-0E6B7875BCFE}"/>
              </a:ext>
              <a:ext uri="{C183D7F6-B498-43B3-948B-1728B52AA6E4}">
                <adec:decorative xmlns:adec="http://schemas.microsoft.com/office/drawing/2017/decorative" val="1"/>
              </a:ext>
            </a:extLst>
          </p:cNvPr>
          <p:cNvSpPr>
            <a:spLocks noGrp="1"/>
          </p:cNvSpPr>
          <p:nvPr>
            <p:ph type="pic" sz="quarter" idx="17" hasCustomPrompt="1"/>
          </p:nvPr>
        </p:nvSpPr>
        <p:spPr>
          <a:xfrm>
            <a:off x="5413741" y="2443163"/>
            <a:ext cx="1350962" cy="144303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30" name="Picture Placeholder 6">
            <a:extLst>
              <a:ext uri="{FF2B5EF4-FFF2-40B4-BE49-F238E27FC236}">
                <a16:creationId xmlns:a16="http://schemas.microsoft.com/office/drawing/2014/main" id="{EDE8649F-2920-9445-9CB4-612AECFD0FC3}"/>
              </a:ext>
              <a:ext uri="{C183D7F6-B498-43B3-948B-1728B52AA6E4}">
                <adec:decorative xmlns:adec="http://schemas.microsoft.com/office/drawing/2017/decorative" val="1"/>
              </a:ext>
            </a:extLst>
          </p:cNvPr>
          <p:cNvSpPr>
            <a:spLocks noGrp="1"/>
          </p:cNvSpPr>
          <p:nvPr>
            <p:ph type="pic" sz="quarter" idx="18" hasCustomPrompt="1"/>
          </p:nvPr>
        </p:nvSpPr>
        <p:spPr>
          <a:xfrm>
            <a:off x="7761154" y="2455195"/>
            <a:ext cx="1350962" cy="144303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31" name="Picture Placeholder 6">
            <a:extLst>
              <a:ext uri="{FF2B5EF4-FFF2-40B4-BE49-F238E27FC236}">
                <a16:creationId xmlns:a16="http://schemas.microsoft.com/office/drawing/2014/main" id="{677096CB-BEE8-E342-9743-F60CC1B37E2C}"/>
              </a:ext>
              <a:ext uri="{C183D7F6-B498-43B3-948B-1728B52AA6E4}">
                <adec:decorative xmlns:adec="http://schemas.microsoft.com/office/drawing/2017/decorative" val="1"/>
              </a:ext>
            </a:extLst>
          </p:cNvPr>
          <p:cNvSpPr>
            <a:spLocks noGrp="1"/>
          </p:cNvSpPr>
          <p:nvPr>
            <p:ph type="pic" sz="quarter" idx="19" hasCustomPrompt="1"/>
          </p:nvPr>
        </p:nvSpPr>
        <p:spPr>
          <a:xfrm>
            <a:off x="10113075" y="2455195"/>
            <a:ext cx="1350962" cy="144303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pic>
        <p:nvPicPr>
          <p:cNvPr id="2" name="Picture 1" descr="University of Cambridge logo">
            <a:extLst>
              <a:ext uri="{FF2B5EF4-FFF2-40B4-BE49-F238E27FC236}">
                <a16:creationId xmlns:a16="http://schemas.microsoft.com/office/drawing/2014/main" id="{359EAA0C-2A65-529A-9816-B98A655B5EF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830333814"/>
      </p:ext>
    </p:extLst>
  </p:cSld>
  <p:clrMapOvr>
    <a:masterClrMapping/>
  </p:clrMapOvr>
  <p:transition spd="med"/>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UoC_BrandTexture_SingleColour_RGB_UoC_SingleColour_LCB_Texture_CMYK.png">
            <a:extLst>
              <a:ext uri="{FF2B5EF4-FFF2-40B4-BE49-F238E27FC236}">
                <a16:creationId xmlns:a16="http://schemas.microsoft.com/office/drawing/2014/main" id="{4969E3D8-C1A4-3F24-6552-B3EABFB97DD7}"/>
              </a:ext>
              <a:ext uri="{C183D7F6-B498-43B3-948B-1728B52AA6E4}">
                <adec:decorative xmlns:adec="http://schemas.microsoft.com/office/drawing/2017/decorative" val="1"/>
              </a:ext>
            </a:extLst>
          </p:cNvPr>
          <p:cNvPicPr>
            <a:picLocks noChangeAspect="1"/>
          </p:cNvPicPr>
          <p:nvPr userDrawn="1"/>
        </p:nvPicPr>
        <p:blipFill>
          <a:blip r:embed="rId2"/>
          <a:srcRect l="28599" t="27112" r="59448" b="51648"/>
          <a:stretch>
            <a:fillRect/>
          </a:stretch>
        </p:blipFill>
        <p:spPr>
          <a:xfrm>
            <a:off x="9792760" y="2154883"/>
            <a:ext cx="1981737" cy="1981667"/>
          </a:xfrm>
          <a:custGeom>
            <a:avLst/>
            <a:gdLst/>
            <a:ahLst/>
            <a:cxnLst>
              <a:cxn ang="0">
                <a:pos x="wd2" y="hd2"/>
              </a:cxn>
              <a:cxn ang="5400000">
                <a:pos x="wd2" y="hd2"/>
              </a:cxn>
              <a:cxn ang="10800000">
                <a:pos x="wd2" y="hd2"/>
              </a:cxn>
              <a:cxn ang="16200000">
                <a:pos x="wd2" y="hd2"/>
              </a:cxn>
            </a:cxnLst>
            <a:rect l="0" t="0" r="r" b="b"/>
            <a:pathLst>
              <a:path w="19679" h="20595" extrusionOk="0">
                <a:moveTo>
                  <a:pt x="9837" y="0"/>
                </a:moveTo>
                <a:cubicBezTo>
                  <a:pt x="7319" y="0"/>
                  <a:pt x="4802" y="1005"/>
                  <a:pt x="2881" y="3015"/>
                </a:cubicBezTo>
                <a:cubicBezTo>
                  <a:pt x="-961" y="7036"/>
                  <a:pt x="-961" y="13558"/>
                  <a:pt x="2881" y="17579"/>
                </a:cubicBezTo>
                <a:cubicBezTo>
                  <a:pt x="6723" y="21600"/>
                  <a:pt x="12955" y="21600"/>
                  <a:pt x="16797" y="17579"/>
                </a:cubicBezTo>
                <a:cubicBezTo>
                  <a:pt x="20639" y="13558"/>
                  <a:pt x="20639" y="7036"/>
                  <a:pt x="16797" y="3015"/>
                </a:cubicBezTo>
                <a:cubicBezTo>
                  <a:pt x="14876" y="1005"/>
                  <a:pt x="12355" y="0"/>
                  <a:pt x="9837" y="0"/>
                </a:cubicBezTo>
                <a:close/>
              </a:path>
            </a:pathLst>
          </a:custGeom>
          <a:ln w="12700">
            <a:miter lim="400000"/>
          </a:ln>
        </p:spPr>
      </p:pic>
      <p:pic>
        <p:nvPicPr>
          <p:cNvPr id="4" name="UoC_BrandTexture_SingleColour_RGB_UoC_SingleColour_CB_Texture_CMYK.png">
            <a:extLst>
              <a:ext uri="{FF2B5EF4-FFF2-40B4-BE49-F238E27FC236}">
                <a16:creationId xmlns:a16="http://schemas.microsoft.com/office/drawing/2014/main" id="{EAB626BC-4B96-A129-03AB-73175F876CBB}"/>
              </a:ext>
              <a:ext uri="{C183D7F6-B498-43B3-948B-1728B52AA6E4}">
                <adec:decorative xmlns:adec="http://schemas.microsoft.com/office/drawing/2017/decorative" val="1"/>
              </a:ext>
            </a:extLst>
          </p:cNvPr>
          <p:cNvPicPr>
            <a:picLocks noChangeAspect="1"/>
          </p:cNvPicPr>
          <p:nvPr userDrawn="1"/>
        </p:nvPicPr>
        <p:blipFill>
          <a:blip r:embed="rId3"/>
          <a:srcRect l="68485" t="40686" r="15253" b="30417"/>
          <a:stretch>
            <a:fillRect/>
          </a:stretch>
        </p:blipFill>
        <p:spPr>
          <a:xfrm>
            <a:off x="7461933" y="2180282"/>
            <a:ext cx="1981737" cy="1981667"/>
          </a:xfrm>
          <a:custGeom>
            <a:avLst/>
            <a:gdLst/>
            <a:ahLst/>
            <a:cxnLst>
              <a:cxn ang="0">
                <a:pos x="wd2" y="hd2"/>
              </a:cxn>
              <a:cxn ang="5400000">
                <a:pos x="wd2" y="hd2"/>
              </a:cxn>
              <a:cxn ang="10800000">
                <a:pos x="wd2" y="hd2"/>
              </a:cxn>
              <a:cxn ang="16200000">
                <a:pos x="wd2" y="hd2"/>
              </a:cxn>
            </a:cxnLst>
            <a:rect l="0" t="0" r="r" b="b"/>
            <a:pathLst>
              <a:path w="19679" h="20595" extrusionOk="0">
                <a:moveTo>
                  <a:pt x="9837" y="0"/>
                </a:moveTo>
                <a:cubicBezTo>
                  <a:pt x="7319" y="0"/>
                  <a:pt x="4802" y="1005"/>
                  <a:pt x="2881" y="3015"/>
                </a:cubicBezTo>
                <a:cubicBezTo>
                  <a:pt x="-961" y="7036"/>
                  <a:pt x="-961" y="13558"/>
                  <a:pt x="2881" y="17579"/>
                </a:cubicBezTo>
                <a:cubicBezTo>
                  <a:pt x="6723" y="21600"/>
                  <a:pt x="12955" y="21600"/>
                  <a:pt x="16797" y="17579"/>
                </a:cubicBezTo>
                <a:cubicBezTo>
                  <a:pt x="20639" y="13558"/>
                  <a:pt x="20639" y="7036"/>
                  <a:pt x="16797" y="3015"/>
                </a:cubicBezTo>
                <a:cubicBezTo>
                  <a:pt x="14876" y="1005"/>
                  <a:pt x="12355" y="0"/>
                  <a:pt x="9837" y="0"/>
                </a:cubicBezTo>
                <a:close/>
              </a:path>
            </a:pathLst>
          </a:custGeom>
          <a:ln w="12700">
            <a:miter lim="400000"/>
          </a:ln>
        </p:spPr>
      </p:pic>
      <p:pic>
        <p:nvPicPr>
          <p:cNvPr id="5" name="UoC_BrandTexture_SingleColour_RGB_UoC_SingleColour_LCB_Texture_CMYK.png">
            <a:extLst>
              <a:ext uri="{FF2B5EF4-FFF2-40B4-BE49-F238E27FC236}">
                <a16:creationId xmlns:a16="http://schemas.microsoft.com/office/drawing/2014/main" id="{EC66AA2A-7A0A-2414-20A1-CD5C897D0971}"/>
              </a:ext>
              <a:ext uri="{C183D7F6-B498-43B3-948B-1728B52AA6E4}">
                <adec:decorative xmlns:adec="http://schemas.microsoft.com/office/drawing/2017/decorative" val="1"/>
              </a:ext>
            </a:extLst>
          </p:cNvPr>
          <p:cNvPicPr>
            <a:picLocks noChangeAspect="1"/>
          </p:cNvPicPr>
          <p:nvPr userDrawn="1"/>
        </p:nvPicPr>
        <p:blipFill>
          <a:blip r:embed="rId2"/>
          <a:srcRect l="23445" t="48894" r="56069" b="14702"/>
          <a:stretch>
            <a:fillRect/>
          </a:stretch>
        </p:blipFill>
        <p:spPr>
          <a:xfrm>
            <a:off x="5131106" y="2180282"/>
            <a:ext cx="1981738" cy="1968967"/>
          </a:xfrm>
          <a:custGeom>
            <a:avLst/>
            <a:gdLst/>
            <a:ahLst/>
            <a:cxnLst>
              <a:cxn ang="0">
                <a:pos x="wd2" y="hd2"/>
              </a:cxn>
              <a:cxn ang="5400000">
                <a:pos x="wd2" y="hd2"/>
              </a:cxn>
              <a:cxn ang="10800000">
                <a:pos x="wd2" y="hd2"/>
              </a:cxn>
              <a:cxn ang="16200000">
                <a:pos x="wd2" y="hd2"/>
              </a:cxn>
            </a:cxnLst>
            <a:rect l="0" t="0" r="r" b="b"/>
            <a:pathLst>
              <a:path w="19679" h="20595" extrusionOk="0">
                <a:moveTo>
                  <a:pt x="9837" y="0"/>
                </a:moveTo>
                <a:cubicBezTo>
                  <a:pt x="7319" y="0"/>
                  <a:pt x="4802" y="1005"/>
                  <a:pt x="2881" y="3015"/>
                </a:cubicBezTo>
                <a:cubicBezTo>
                  <a:pt x="-961" y="7036"/>
                  <a:pt x="-961" y="13558"/>
                  <a:pt x="2881" y="17579"/>
                </a:cubicBezTo>
                <a:cubicBezTo>
                  <a:pt x="6723" y="21600"/>
                  <a:pt x="12955" y="21600"/>
                  <a:pt x="16797" y="17579"/>
                </a:cubicBezTo>
                <a:cubicBezTo>
                  <a:pt x="20639" y="13558"/>
                  <a:pt x="20639" y="7036"/>
                  <a:pt x="16797" y="3015"/>
                </a:cubicBezTo>
                <a:cubicBezTo>
                  <a:pt x="14876" y="1005"/>
                  <a:pt x="12355" y="0"/>
                  <a:pt x="9837" y="0"/>
                </a:cubicBezTo>
                <a:close/>
              </a:path>
            </a:pathLst>
          </a:custGeom>
          <a:ln w="12700">
            <a:miter lim="400000"/>
          </a:ln>
        </p:spPr>
      </p:pic>
      <p:pic>
        <p:nvPicPr>
          <p:cNvPr id="6" name="UoC_BrandTexture_SingleColour_RGB_UoC_SingleColour_CB_Texture_CMYK.png">
            <a:extLst>
              <a:ext uri="{FF2B5EF4-FFF2-40B4-BE49-F238E27FC236}">
                <a16:creationId xmlns:a16="http://schemas.microsoft.com/office/drawing/2014/main" id="{EE71D3BB-EC73-E91E-A570-9567403E1E49}"/>
              </a:ext>
              <a:ext uri="{C183D7F6-B498-43B3-948B-1728B52AA6E4}">
                <adec:decorative xmlns:adec="http://schemas.microsoft.com/office/drawing/2017/decorative" val="1"/>
              </a:ext>
            </a:extLst>
          </p:cNvPr>
          <p:cNvPicPr>
            <a:picLocks noChangeAspect="1"/>
          </p:cNvPicPr>
          <p:nvPr userDrawn="1"/>
        </p:nvPicPr>
        <p:blipFill>
          <a:blip r:embed="rId3"/>
          <a:srcRect l="49862" t="50848" r="33876" b="20256"/>
          <a:stretch>
            <a:fillRect/>
          </a:stretch>
        </p:blipFill>
        <p:spPr>
          <a:xfrm>
            <a:off x="2800279" y="2167582"/>
            <a:ext cx="1981738" cy="1981667"/>
          </a:xfrm>
          <a:custGeom>
            <a:avLst/>
            <a:gdLst/>
            <a:ahLst/>
            <a:cxnLst>
              <a:cxn ang="0">
                <a:pos x="wd2" y="hd2"/>
              </a:cxn>
              <a:cxn ang="5400000">
                <a:pos x="wd2" y="hd2"/>
              </a:cxn>
              <a:cxn ang="10800000">
                <a:pos x="wd2" y="hd2"/>
              </a:cxn>
              <a:cxn ang="16200000">
                <a:pos x="wd2" y="hd2"/>
              </a:cxn>
            </a:cxnLst>
            <a:rect l="0" t="0" r="r" b="b"/>
            <a:pathLst>
              <a:path w="19679" h="20595" extrusionOk="0">
                <a:moveTo>
                  <a:pt x="9837" y="0"/>
                </a:moveTo>
                <a:cubicBezTo>
                  <a:pt x="7319" y="0"/>
                  <a:pt x="4802" y="1005"/>
                  <a:pt x="2881" y="3015"/>
                </a:cubicBezTo>
                <a:cubicBezTo>
                  <a:pt x="-961" y="7036"/>
                  <a:pt x="-961" y="13558"/>
                  <a:pt x="2881" y="17579"/>
                </a:cubicBezTo>
                <a:cubicBezTo>
                  <a:pt x="6723" y="21600"/>
                  <a:pt x="12955" y="21600"/>
                  <a:pt x="16797" y="17579"/>
                </a:cubicBezTo>
                <a:cubicBezTo>
                  <a:pt x="20639" y="13558"/>
                  <a:pt x="20639" y="7036"/>
                  <a:pt x="16797" y="3015"/>
                </a:cubicBezTo>
                <a:cubicBezTo>
                  <a:pt x="14876" y="1005"/>
                  <a:pt x="12355" y="0"/>
                  <a:pt x="9837" y="0"/>
                </a:cubicBezTo>
                <a:close/>
              </a:path>
            </a:pathLst>
          </a:custGeom>
          <a:ln w="12700">
            <a:miter lim="400000"/>
          </a:ln>
        </p:spPr>
      </p:pic>
      <p:pic>
        <p:nvPicPr>
          <p:cNvPr id="7" name="UoC_BrandTexture_SingleColour_RGB_UoC_SingleColour_LCB_Texture_CMYK.png">
            <a:extLst>
              <a:ext uri="{FF2B5EF4-FFF2-40B4-BE49-F238E27FC236}">
                <a16:creationId xmlns:a16="http://schemas.microsoft.com/office/drawing/2014/main" id="{BBC5C7FD-00CB-70AD-BDE4-3496B9BF342B}"/>
              </a:ext>
              <a:ext uri="{C183D7F6-B498-43B3-948B-1728B52AA6E4}">
                <adec:decorative xmlns:adec="http://schemas.microsoft.com/office/drawing/2017/decorative" val="1"/>
              </a:ext>
            </a:extLst>
          </p:cNvPr>
          <p:cNvPicPr>
            <a:picLocks noChangeAspect="1"/>
          </p:cNvPicPr>
          <p:nvPr userDrawn="1"/>
        </p:nvPicPr>
        <p:blipFill>
          <a:blip r:embed="rId2"/>
          <a:srcRect l="50836" t="60889" r="32259" b="9072"/>
          <a:stretch>
            <a:fillRect/>
          </a:stretch>
        </p:blipFill>
        <p:spPr>
          <a:xfrm>
            <a:off x="469453" y="2167582"/>
            <a:ext cx="1981737" cy="1981667"/>
          </a:xfrm>
          <a:custGeom>
            <a:avLst/>
            <a:gdLst/>
            <a:ahLst/>
            <a:cxnLst>
              <a:cxn ang="0">
                <a:pos x="wd2" y="hd2"/>
              </a:cxn>
              <a:cxn ang="5400000">
                <a:pos x="wd2" y="hd2"/>
              </a:cxn>
              <a:cxn ang="10800000">
                <a:pos x="wd2" y="hd2"/>
              </a:cxn>
              <a:cxn ang="16200000">
                <a:pos x="wd2" y="hd2"/>
              </a:cxn>
            </a:cxnLst>
            <a:rect l="0" t="0" r="r" b="b"/>
            <a:pathLst>
              <a:path w="19679" h="20595" extrusionOk="0">
                <a:moveTo>
                  <a:pt x="9837" y="0"/>
                </a:moveTo>
                <a:cubicBezTo>
                  <a:pt x="7319" y="0"/>
                  <a:pt x="4802" y="1005"/>
                  <a:pt x="2881" y="3015"/>
                </a:cubicBezTo>
                <a:cubicBezTo>
                  <a:pt x="-961" y="7036"/>
                  <a:pt x="-961" y="13558"/>
                  <a:pt x="2881" y="17579"/>
                </a:cubicBezTo>
                <a:cubicBezTo>
                  <a:pt x="6723" y="21600"/>
                  <a:pt x="12955" y="21600"/>
                  <a:pt x="16797" y="17579"/>
                </a:cubicBezTo>
                <a:cubicBezTo>
                  <a:pt x="20639" y="13558"/>
                  <a:pt x="20639" y="7036"/>
                  <a:pt x="16797" y="3015"/>
                </a:cubicBezTo>
                <a:cubicBezTo>
                  <a:pt x="14876" y="1005"/>
                  <a:pt x="12355" y="0"/>
                  <a:pt x="9837" y="0"/>
                </a:cubicBezTo>
                <a:close/>
              </a:path>
            </a:pathLst>
          </a:custGeom>
          <a:ln w="12700">
            <a:miter lim="400000"/>
          </a:ln>
        </p:spPr>
      </p:pic>
      <p:sp>
        <p:nvSpPr>
          <p:cNvPr id="8" name="Title 3">
            <a:extLst>
              <a:ext uri="{FF2B5EF4-FFF2-40B4-BE49-F238E27FC236}">
                <a16:creationId xmlns:a16="http://schemas.microsoft.com/office/drawing/2014/main" id="{2A502F89-64AD-288C-CFB7-9A503151AEEC}"/>
              </a:ext>
            </a:extLst>
          </p:cNvPr>
          <p:cNvSpPr>
            <a:spLocks noGrp="1"/>
          </p:cNvSpPr>
          <p:nvPr>
            <p:ph type="title"/>
          </p:nvPr>
        </p:nvSpPr>
        <p:spPr>
          <a:xfrm>
            <a:off x="417503" y="1212587"/>
            <a:ext cx="10936297" cy="459765"/>
          </a:xfrm>
          <a:prstGeom prst="rect">
            <a:avLst/>
          </a:prstGeom>
        </p:spPr>
        <p:txBody>
          <a:bodyPr>
            <a:noAutofit/>
          </a:bodyPr>
          <a:lstStyle>
            <a:lvl1pPr>
              <a:defRPr sz="3000" b="0" i="0">
                <a:latin typeface="Arial" panose="020B0604020202020204" pitchFamily="34" charset="0"/>
                <a:cs typeface="Arial" panose="020B0604020202020204" pitchFamily="34" charset="0"/>
              </a:defRPr>
            </a:lvl1pPr>
          </a:lstStyle>
          <a:p>
            <a:r>
              <a:rPr lang="en-US" dirty="0"/>
              <a:t>Your heading here</a:t>
            </a:r>
          </a:p>
        </p:txBody>
      </p:sp>
      <p:sp>
        <p:nvSpPr>
          <p:cNvPr id="19" name="Text Placeholder 26">
            <a:extLst>
              <a:ext uri="{FF2B5EF4-FFF2-40B4-BE49-F238E27FC236}">
                <a16:creationId xmlns:a16="http://schemas.microsoft.com/office/drawing/2014/main" id="{A9C4E880-A176-6350-356D-6CAB3C4FD308}"/>
              </a:ext>
            </a:extLst>
          </p:cNvPr>
          <p:cNvSpPr>
            <a:spLocks noGrp="1"/>
          </p:cNvSpPr>
          <p:nvPr>
            <p:ph type="body" sz="quarter" idx="20" hasCustomPrompt="1"/>
          </p:nvPr>
        </p:nvSpPr>
        <p:spPr>
          <a:xfrm>
            <a:off x="660667" y="4268461"/>
            <a:ext cx="1403350"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20" name="Text Placeholder 26">
            <a:extLst>
              <a:ext uri="{FF2B5EF4-FFF2-40B4-BE49-F238E27FC236}">
                <a16:creationId xmlns:a16="http://schemas.microsoft.com/office/drawing/2014/main" id="{30777079-78F8-2D5A-C118-1FEE34CAF14B}"/>
              </a:ext>
            </a:extLst>
          </p:cNvPr>
          <p:cNvSpPr>
            <a:spLocks noGrp="1"/>
          </p:cNvSpPr>
          <p:nvPr>
            <p:ph type="body" sz="quarter" idx="21" hasCustomPrompt="1"/>
          </p:nvPr>
        </p:nvSpPr>
        <p:spPr>
          <a:xfrm>
            <a:off x="3044103" y="4268461"/>
            <a:ext cx="1403350"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21" name="Text Placeholder 26">
            <a:extLst>
              <a:ext uri="{FF2B5EF4-FFF2-40B4-BE49-F238E27FC236}">
                <a16:creationId xmlns:a16="http://schemas.microsoft.com/office/drawing/2014/main" id="{F83B522A-553D-0968-8799-C8AF4F0902FC}"/>
              </a:ext>
            </a:extLst>
          </p:cNvPr>
          <p:cNvSpPr>
            <a:spLocks noGrp="1"/>
          </p:cNvSpPr>
          <p:nvPr>
            <p:ph type="body" sz="quarter" idx="22" hasCustomPrompt="1"/>
          </p:nvPr>
        </p:nvSpPr>
        <p:spPr>
          <a:xfrm>
            <a:off x="5382569" y="4268461"/>
            <a:ext cx="1403350"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24" name="Picture Placeholder 2">
            <a:extLst>
              <a:ext uri="{FF2B5EF4-FFF2-40B4-BE49-F238E27FC236}">
                <a16:creationId xmlns:a16="http://schemas.microsoft.com/office/drawing/2014/main" id="{537954EC-353F-A343-F480-024744E90B4A}"/>
              </a:ext>
              <a:ext uri="{C183D7F6-B498-43B3-948B-1728B52AA6E4}">
                <adec:decorative xmlns:adec="http://schemas.microsoft.com/office/drawing/2017/decorative" val="1"/>
              </a:ext>
            </a:extLst>
          </p:cNvPr>
          <p:cNvSpPr>
            <a:spLocks noGrp="1"/>
          </p:cNvSpPr>
          <p:nvPr>
            <p:ph type="pic" sz="quarter" idx="10" hasCustomPrompt="1"/>
          </p:nvPr>
        </p:nvSpPr>
        <p:spPr>
          <a:xfrm>
            <a:off x="899594" y="2635250"/>
            <a:ext cx="1121453" cy="1082311"/>
          </a:xfrm>
          <a:prstGeom prst="rect">
            <a:avLst/>
          </a:prstGeom>
        </p:spPr>
        <p:txBody>
          <a:bodyPr/>
          <a:lstStyle>
            <a:lvl1pPr marL="0" indent="0">
              <a:buNone/>
              <a:defRPr/>
            </a:lvl1pPr>
          </a:lstStyle>
          <a:p>
            <a:r>
              <a:rPr lang="en-US" dirty="0"/>
              <a:t>Icon</a:t>
            </a:r>
          </a:p>
        </p:txBody>
      </p:sp>
      <p:sp>
        <p:nvSpPr>
          <p:cNvPr id="25" name="Picture Placeholder 2">
            <a:extLst>
              <a:ext uri="{FF2B5EF4-FFF2-40B4-BE49-F238E27FC236}">
                <a16:creationId xmlns:a16="http://schemas.microsoft.com/office/drawing/2014/main" id="{ADA2C89D-3F46-2399-FFFA-41825425367F}"/>
              </a:ext>
              <a:ext uri="{C183D7F6-B498-43B3-948B-1728B52AA6E4}">
                <adec:decorative xmlns:adec="http://schemas.microsoft.com/office/drawing/2017/decorative" val="1"/>
              </a:ext>
            </a:extLst>
          </p:cNvPr>
          <p:cNvSpPr>
            <a:spLocks noGrp="1"/>
          </p:cNvSpPr>
          <p:nvPr>
            <p:ph type="pic" sz="quarter" idx="23" hasCustomPrompt="1"/>
          </p:nvPr>
        </p:nvSpPr>
        <p:spPr>
          <a:xfrm>
            <a:off x="3268040" y="2635250"/>
            <a:ext cx="1121453" cy="1082311"/>
          </a:xfrm>
          <a:prstGeom prst="rect">
            <a:avLst/>
          </a:prstGeom>
        </p:spPr>
        <p:txBody>
          <a:bodyPr/>
          <a:lstStyle>
            <a:lvl1pPr marL="0" indent="0">
              <a:buNone/>
              <a:defRPr/>
            </a:lvl1pPr>
          </a:lstStyle>
          <a:p>
            <a:r>
              <a:rPr lang="en-US" dirty="0"/>
              <a:t>Icon</a:t>
            </a:r>
          </a:p>
        </p:txBody>
      </p:sp>
      <p:sp>
        <p:nvSpPr>
          <p:cNvPr id="26" name="Picture Placeholder 2">
            <a:extLst>
              <a:ext uri="{FF2B5EF4-FFF2-40B4-BE49-F238E27FC236}">
                <a16:creationId xmlns:a16="http://schemas.microsoft.com/office/drawing/2014/main" id="{2D0D73B7-8353-AABC-ABF6-02EFC22D4CDB}"/>
              </a:ext>
              <a:ext uri="{C183D7F6-B498-43B3-948B-1728B52AA6E4}">
                <adec:decorative xmlns:adec="http://schemas.microsoft.com/office/drawing/2017/decorative" val="1"/>
              </a:ext>
            </a:extLst>
          </p:cNvPr>
          <p:cNvSpPr>
            <a:spLocks noGrp="1"/>
          </p:cNvSpPr>
          <p:nvPr>
            <p:ph type="pic" sz="quarter" idx="24" hasCustomPrompt="1"/>
          </p:nvPr>
        </p:nvSpPr>
        <p:spPr>
          <a:xfrm>
            <a:off x="5561535" y="2635250"/>
            <a:ext cx="1121453" cy="1082311"/>
          </a:xfrm>
          <a:prstGeom prst="rect">
            <a:avLst/>
          </a:prstGeom>
        </p:spPr>
        <p:txBody>
          <a:bodyPr/>
          <a:lstStyle>
            <a:lvl1pPr marL="0" indent="0">
              <a:buNone/>
              <a:defRPr/>
            </a:lvl1pPr>
          </a:lstStyle>
          <a:p>
            <a:r>
              <a:rPr lang="en-US" dirty="0"/>
              <a:t>Icon</a:t>
            </a:r>
          </a:p>
        </p:txBody>
      </p:sp>
      <p:sp>
        <p:nvSpPr>
          <p:cNvPr id="27" name="Picture Placeholder 2">
            <a:extLst>
              <a:ext uri="{FF2B5EF4-FFF2-40B4-BE49-F238E27FC236}">
                <a16:creationId xmlns:a16="http://schemas.microsoft.com/office/drawing/2014/main" id="{0F807FD9-5B39-5BE9-5BD3-440A09814A9E}"/>
              </a:ext>
              <a:ext uri="{C183D7F6-B498-43B3-948B-1728B52AA6E4}">
                <adec:decorative xmlns:adec="http://schemas.microsoft.com/office/drawing/2017/decorative" val="1"/>
              </a:ext>
            </a:extLst>
          </p:cNvPr>
          <p:cNvSpPr>
            <a:spLocks noGrp="1"/>
          </p:cNvSpPr>
          <p:nvPr>
            <p:ph type="pic" sz="quarter" idx="25" hasCustomPrompt="1"/>
          </p:nvPr>
        </p:nvSpPr>
        <p:spPr>
          <a:xfrm>
            <a:off x="7929981" y="2635250"/>
            <a:ext cx="1121453" cy="1082311"/>
          </a:xfrm>
          <a:prstGeom prst="rect">
            <a:avLst/>
          </a:prstGeom>
        </p:spPr>
        <p:txBody>
          <a:bodyPr/>
          <a:lstStyle>
            <a:lvl1pPr marL="0" indent="0">
              <a:buNone/>
              <a:defRPr/>
            </a:lvl1pPr>
          </a:lstStyle>
          <a:p>
            <a:r>
              <a:rPr lang="en-US" dirty="0"/>
              <a:t>Icon</a:t>
            </a:r>
          </a:p>
        </p:txBody>
      </p:sp>
      <p:sp>
        <p:nvSpPr>
          <p:cNvPr id="28" name="Picture Placeholder 2">
            <a:extLst>
              <a:ext uri="{FF2B5EF4-FFF2-40B4-BE49-F238E27FC236}">
                <a16:creationId xmlns:a16="http://schemas.microsoft.com/office/drawing/2014/main" id="{44602F9C-8BBD-0C67-9D98-CF59E05D3378}"/>
              </a:ext>
              <a:ext uri="{C183D7F6-B498-43B3-948B-1728B52AA6E4}">
                <adec:decorative xmlns:adec="http://schemas.microsoft.com/office/drawing/2017/decorative" val="1"/>
              </a:ext>
            </a:extLst>
          </p:cNvPr>
          <p:cNvSpPr>
            <a:spLocks noGrp="1"/>
          </p:cNvSpPr>
          <p:nvPr>
            <p:ph type="pic" sz="quarter" idx="26" hasCustomPrompt="1"/>
          </p:nvPr>
        </p:nvSpPr>
        <p:spPr>
          <a:xfrm>
            <a:off x="10253456" y="2635250"/>
            <a:ext cx="1121453" cy="1082311"/>
          </a:xfrm>
          <a:prstGeom prst="rect">
            <a:avLst/>
          </a:prstGeom>
        </p:spPr>
        <p:txBody>
          <a:bodyPr/>
          <a:lstStyle>
            <a:lvl1pPr marL="0" indent="0">
              <a:buNone/>
              <a:defRPr/>
            </a:lvl1pPr>
          </a:lstStyle>
          <a:p>
            <a:r>
              <a:rPr lang="en-US" dirty="0"/>
              <a:t>Icon</a:t>
            </a:r>
          </a:p>
        </p:txBody>
      </p:sp>
      <p:sp>
        <p:nvSpPr>
          <p:cNvPr id="29" name="Text Placeholder 26">
            <a:extLst>
              <a:ext uri="{FF2B5EF4-FFF2-40B4-BE49-F238E27FC236}">
                <a16:creationId xmlns:a16="http://schemas.microsoft.com/office/drawing/2014/main" id="{0A2E1199-5E35-A514-91CC-1C98A078B5F2}"/>
              </a:ext>
            </a:extLst>
          </p:cNvPr>
          <p:cNvSpPr>
            <a:spLocks noGrp="1"/>
          </p:cNvSpPr>
          <p:nvPr>
            <p:ph type="body" sz="quarter" idx="27" hasCustomPrompt="1"/>
          </p:nvPr>
        </p:nvSpPr>
        <p:spPr>
          <a:xfrm>
            <a:off x="7751015" y="4268461"/>
            <a:ext cx="1403350"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30" name="Text Placeholder 26">
            <a:extLst>
              <a:ext uri="{FF2B5EF4-FFF2-40B4-BE49-F238E27FC236}">
                <a16:creationId xmlns:a16="http://schemas.microsoft.com/office/drawing/2014/main" id="{D2EEED63-7866-C843-A799-4CDCD9A95D9F}"/>
              </a:ext>
            </a:extLst>
          </p:cNvPr>
          <p:cNvSpPr>
            <a:spLocks noGrp="1"/>
          </p:cNvSpPr>
          <p:nvPr>
            <p:ph type="body" sz="quarter" idx="28" hasCustomPrompt="1"/>
          </p:nvPr>
        </p:nvSpPr>
        <p:spPr>
          <a:xfrm>
            <a:off x="10119461" y="4268461"/>
            <a:ext cx="1403350"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Tree>
    <p:extLst>
      <p:ext uri="{BB962C8B-B14F-4D97-AF65-F5344CB8AC3E}">
        <p14:creationId xmlns:p14="http://schemas.microsoft.com/office/powerpoint/2010/main" val="9207021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ive grey circles for icons ">
    <p:spTree>
      <p:nvGrpSpPr>
        <p:cNvPr id="1" name=""/>
        <p:cNvGrpSpPr/>
        <p:nvPr/>
      </p:nvGrpSpPr>
      <p:grpSpPr>
        <a:xfrm>
          <a:off x="0" y="0"/>
          <a:ext cx="0" cy="0"/>
          <a:chOff x="0" y="0"/>
          <a:chExt cx="0" cy="0"/>
        </a:xfrm>
      </p:grpSpPr>
      <p:sp>
        <p:nvSpPr>
          <p:cNvPr id="21" name="Прямоугольник 8">
            <a:extLst>
              <a:ext uri="{FF2B5EF4-FFF2-40B4-BE49-F238E27FC236}">
                <a16:creationId xmlns:a16="http://schemas.microsoft.com/office/drawing/2014/main" id="{209E3B24-08AA-D544-9763-7B9604F89650}"/>
              </a:ext>
            </a:extLst>
          </p:cNvPr>
          <p:cNvSpPr/>
          <p:nvPr userDrawn="1"/>
        </p:nvSpPr>
        <p:spPr>
          <a:xfrm>
            <a:off x="0"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5" name="Прямоугольник 8">
            <a:extLst>
              <a:ext uri="{FF2B5EF4-FFF2-40B4-BE49-F238E27FC236}">
                <a16:creationId xmlns:a16="http://schemas.microsoft.com/office/drawing/2014/main" id="{B4B0D22C-051D-4147-AAAA-FD7CE0AE94C2}"/>
              </a:ext>
              <a:ext uri="{C183D7F6-B498-43B3-948B-1728B52AA6E4}">
                <adec:decorative xmlns:adec="http://schemas.microsoft.com/office/drawing/2017/decorative" val="1"/>
              </a:ext>
            </a:extLst>
          </p:cNvPr>
          <p:cNvSpPr/>
          <p:nvPr userDrawn="1"/>
        </p:nvSpPr>
        <p:spPr>
          <a:xfrm>
            <a:off x="-15073"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3" y="1212587"/>
            <a:ext cx="10936297"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pic>
        <p:nvPicPr>
          <p:cNvPr id="10" name="UoC_BrandTexture_SingleColour_RGB_UoC_SingleColour_LCB_CMYK.png">
            <a:extLst>
              <a:ext uri="{FF2B5EF4-FFF2-40B4-BE49-F238E27FC236}">
                <a16:creationId xmlns:a16="http://schemas.microsoft.com/office/drawing/2014/main" id="{5678C70A-86AB-A742-BF8C-6CA1574D99E9}"/>
              </a:ext>
              <a:ext uri="{C183D7F6-B498-43B3-948B-1728B52AA6E4}">
                <adec:decorative xmlns:adec="http://schemas.microsoft.com/office/drawing/2017/decorative" val="1"/>
              </a:ext>
            </a:extLst>
          </p:cNvPr>
          <p:cNvPicPr>
            <a:picLocks noChangeAspect="1"/>
          </p:cNvPicPr>
          <p:nvPr userDrawn="1"/>
        </p:nvPicPr>
        <p:blipFill>
          <a:blip r:embed="rId2">
            <a:alphaModFix amt="89894"/>
          </a:blip>
          <a:srcRect l="928" t="37802" r="15100" b="25943"/>
          <a:stretch>
            <a:fillRect/>
          </a:stretch>
        </p:blipFill>
        <p:spPr>
          <a:xfrm>
            <a:off x="595" y="1948457"/>
            <a:ext cx="12190816" cy="2960911"/>
          </a:xfrm>
          <a:prstGeom prst="rect">
            <a:avLst/>
          </a:prstGeom>
          <a:ln w="12700">
            <a:miter lim="400000"/>
          </a:ln>
        </p:spPr>
      </p:pic>
      <p:sp>
        <p:nvSpPr>
          <p:cNvPr id="16" name="Circle">
            <a:extLst>
              <a:ext uri="{FF2B5EF4-FFF2-40B4-BE49-F238E27FC236}">
                <a16:creationId xmlns:a16="http://schemas.microsoft.com/office/drawing/2014/main" id="{34B2F1D2-F567-DB40-BADC-6C414C45CD78}"/>
              </a:ext>
            </a:extLst>
          </p:cNvPr>
          <p:cNvSpPr/>
          <p:nvPr userDrawn="1"/>
        </p:nvSpPr>
        <p:spPr>
          <a:xfrm>
            <a:off x="530124" y="2388732"/>
            <a:ext cx="1403742" cy="1403742"/>
          </a:xfrm>
          <a:prstGeom prst="ellipse">
            <a:avLst/>
          </a:prstGeom>
          <a:solidFill>
            <a:srgbClr val="FFFFFF">
              <a:alpha val="80056"/>
            </a:srgbClr>
          </a:solidFill>
          <a:ln w="12700">
            <a:miter lim="400000"/>
          </a:ln>
        </p:spPr>
        <p:txBody>
          <a:bodyPr lIns="45718" tIns="45718" rIns="45718" bIns="45718" anchor="ctr"/>
          <a:lstStyle/>
          <a:p>
            <a:pPr>
              <a:defRPr>
                <a:latin typeface="Open Sans Regular"/>
                <a:ea typeface="Open Sans Regular"/>
                <a:cs typeface="Open Sans Regular"/>
                <a:sym typeface="Open Sans Regular"/>
              </a:defRPr>
            </a:pPr>
            <a:endParaRPr/>
          </a:p>
        </p:txBody>
      </p:sp>
      <p:sp>
        <p:nvSpPr>
          <p:cNvPr id="17" name="Circle">
            <a:extLst>
              <a:ext uri="{FF2B5EF4-FFF2-40B4-BE49-F238E27FC236}">
                <a16:creationId xmlns:a16="http://schemas.microsoft.com/office/drawing/2014/main" id="{07AB089A-1FA1-BF49-AB8C-7995B04A4028}"/>
              </a:ext>
            </a:extLst>
          </p:cNvPr>
          <p:cNvSpPr/>
          <p:nvPr userDrawn="1"/>
        </p:nvSpPr>
        <p:spPr>
          <a:xfrm>
            <a:off x="2766887" y="2388732"/>
            <a:ext cx="1403742" cy="1403742"/>
          </a:xfrm>
          <a:prstGeom prst="ellipse">
            <a:avLst/>
          </a:prstGeom>
          <a:solidFill>
            <a:srgbClr val="FFFFFF">
              <a:alpha val="80056"/>
            </a:srgbClr>
          </a:solidFill>
          <a:ln w="12700">
            <a:miter lim="400000"/>
          </a:ln>
        </p:spPr>
        <p:txBody>
          <a:bodyPr lIns="45718" tIns="45718" rIns="45718" bIns="45718" anchor="ctr"/>
          <a:lstStyle/>
          <a:p>
            <a:pPr>
              <a:defRPr>
                <a:latin typeface="Open Sans Regular"/>
                <a:ea typeface="Open Sans Regular"/>
                <a:cs typeface="Open Sans Regular"/>
                <a:sym typeface="Open Sans Regular"/>
              </a:defRPr>
            </a:pPr>
            <a:endParaRPr/>
          </a:p>
        </p:txBody>
      </p:sp>
      <p:sp>
        <p:nvSpPr>
          <p:cNvPr id="18" name="Circle">
            <a:extLst>
              <a:ext uri="{FF2B5EF4-FFF2-40B4-BE49-F238E27FC236}">
                <a16:creationId xmlns:a16="http://schemas.microsoft.com/office/drawing/2014/main" id="{7B9E3FE2-FEE8-1C4E-9F00-6F99765CC464}"/>
              </a:ext>
            </a:extLst>
          </p:cNvPr>
          <p:cNvSpPr/>
          <p:nvPr userDrawn="1"/>
        </p:nvSpPr>
        <p:spPr>
          <a:xfrm>
            <a:off x="5052546" y="2393690"/>
            <a:ext cx="1393826" cy="1393826"/>
          </a:xfrm>
          <a:prstGeom prst="ellipse">
            <a:avLst/>
          </a:prstGeom>
          <a:solidFill>
            <a:srgbClr val="FFFFFF">
              <a:alpha val="80056"/>
            </a:srgbClr>
          </a:solidFill>
          <a:ln w="12700">
            <a:miter lim="400000"/>
          </a:ln>
        </p:spPr>
        <p:txBody>
          <a:bodyPr lIns="45718" tIns="45718" rIns="45718" bIns="45718" anchor="ctr"/>
          <a:lstStyle/>
          <a:p>
            <a:pPr>
              <a:defRPr>
                <a:latin typeface="Open Sans Regular"/>
                <a:ea typeface="Open Sans Regular"/>
                <a:cs typeface="Open Sans Regular"/>
                <a:sym typeface="Open Sans Regular"/>
              </a:defRPr>
            </a:pPr>
            <a:endParaRPr/>
          </a:p>
        </p:txBody>
      </p:sp>
      <p:sp>
        <p:nvSpPr>
          <p:cNvPr id="19" name="Circle">
            <a:extLst>
              <a:ext uri="{FF2B5EF4-FFF2-40B4-BE49-F238E27FC236}">
                <a16:creationId xmlns:a16="http://schemas.microsoft.com/office/drawing/2014/main" id="{4A04ABC2-80E7-F143-9AC8-83AFA692422D}"/>
              </a:ext>
            </a:extLst>
          </p:cNvPr>
          <p:cNvSpPr/>
          <p:nvPr userDrawn="1"/>
        </p:nvSpPr>
        <p:spPr>
          <a:xfrm>
            <a:off x="7304344" y="2415789"/>
            <a:ext cx="1393826" cy="1393826"/>
          </a:xfrm>
          <a:prstGeom prst="ellipse">
            <a:avLst/>
          </a:prstGeom>
          <a:solidFill>
            <a:srgbClr val="FFFFFF">
              <a:alpha val="80056"/>
            </a:srgbClr>
          </a:solidFill>
          <a:ln w="12700">
            <a:miter lim="400000"/>
          </a:ln>
        </p:spPr>
        <p:txBody>
          <a:bodyPr lIns="45718" tIns="45718" rIns="45718" bIns="45718" anchor="ctr"/>
          <a:lstStyle/>
          <a:p>
            <a:pPr>
              <a:defRPr>
                <a:latin typeface="Open Sans Regular"/>
                <a:ea typeface="Open Sans Regular"/>
                <a:cs typeface="Open Sans Regular"/>
                <a:sym typeface="Open Sans Regular"/>
              </a:defRPr>
            </a:pPr>
            <a:endParaRPr/>
          </a:p>
        </p:txBody>
      </p:sp>
      <p:sp>
        <p:nvSpPr>
          <p:cNvPr id="20" name="Circle">
            <a:extLst>
              <a:ext uri="{FF2B5EF4-FFF2-40B4-BE49-F238E27FC236}">
                <a16:creationId xmlns:a16="http://schemas.microsoft.com/office/drawing/2014/main" id="{F7658BE0-AD56-2E49-992A-C0F85B7B96B8}"/>
              </a:ext>
            </a:extLst>
          </p:cNvPr>
          <p:cNvSpPr/>
          <p:nvPr userDrawn="1"/>
        </p:nvSpPr>
        <p:spPr>
          <a:xfrm>
            <a:off x="9547836" y="2398648"/>
            <a:ext cx="1393826" cy="1393826"/>
          </a:xfrm>
          <a:prstGeom prst="ellipse">
            <a:avLst/>
          </a:prstGeom>
          <a:solidFill>
            <a:srgbClr val="FFFFFF">
              <a:alpha val="80056"/>
            </a:srgbClr>
          </a:solidFill>
          <a:ln w="12700">
            <a:miter lim="400000"/>
          </a:ln>
        </p:spPr>
        <p:txBody>
          <a:bodyPr lIns="45718" tIns="45718" rIns="45718" bIns="45718" anchor="ctr"/>
          <a:lstStyle/>
          <a:p>
            <a:pPr>
              <a:defRPr>
                <a:latin typeface="Open Sans Regular"/>
                <a:ea typeface="Open Sans Regular"/>
                <a:cs typeface="Open Sans Regular"/>
                <a:sym typeface="Open Sans Regular"/>
              </a:defRPr>
            </a:pPr>
            <a:endParaRPr/>
          </a:p>
        </p:txBody>
      </p:sp>
      <p:sp>
        <p:nvSpPr>
          <p:cNvPr id="3" name="Picture Placeholder 2">
            <a:extLst>
              <a:ext uri="{FF2B5EF4-FFF2-40B4-BE49-F238E27FC236}">
                <a16:creationId xmlns:a16="http://schemas.microsoft.com/office/drawing/2014/main" id="{5BDE6242-5706-9B4F-996F-C7C230D18703}"/>
              </a:ext>
              <a:ext uri="{C183D7F6-B498-43B3-948B-1728B52AA6E4}">
                <adec:decorative xmlns:adec="http://schemas.microsoft.com/office/drawing/2017/decorative" val="1"/>
              </a:ext>
            </a:extLst>
          </p:cNvPr>
          <p:cNvSpPr>
            <a:spLocks noGrp="1"/>
          </p:cNvSpPr>
          <p:nvPr>
            <p:ph type="pic" sz="quarter" idx="10" hasCustomPrompt="1"/>
          </p:nvPr>
        </p:nvSpPr>
        <p:spPr>
          <a:xfrm>
            <a:off x="663929" y="2635250"/>
            <a:ext cx="1121453" cy="877971"/>
          </a:xfrm>
          <a:prstGeom prst="rect">
            <a:avLst/>
          </a:prstGeom>
        </p:spPr>
        <p:txBody>
          <a:bodyPr/>
          <a:lstStyle>
            <a:lvl1pPr marL="0" indent="0">
              <a:buNone/>
              <a:defRPr/>
            </a:lvl1pPr>
          </a:lstStyle>
          <a:p>
            <a:r>
              <a:rPr lang="en-US" dirty="0"/>
              <a:t>Icon</a:t>
            </a:r>
          </a:p>
        </p:txBody>
      </p:sp>
      <p:sp>
        <p:nvSpPr>
          <p:cNvPr id="22" name="Picture Placeholder 2">
            <a:extLst>
              <a:ext uri="{FF2B5EF4-FFF2-40B4-BE49-F238E27FC236}">
                <a16:creationId xmlns:a16="http://schemas.microsoft.com/office/drawing/2014/main" id="{1BFC58C9-871F-4347-BEF0-13FB7F9434E9}"/>
              </a:ext>
              <a:ext uri="{C183D7F6-B498-43B3-948B-1728B52AA6E4}">
                <adec:decorative xmlns:adec="http://schemas.microsoft.com/office/drawing/2017/decorative" val="1"/>
              </a:ext>
            </a:extLst>
          </p:cNvPr>
          <p:cNvSpPr>
            <a:spLocks noGrp="1"/>
          </p:cNvSpPr>
          <p:nvPr>
            <p:ph type="pic" sz="quarter" idx="11" hasCustomPrompt="1"/>
          </p:nvPr>
        </p:nvSpPr>
        <p:spPr>
          <a:xfrm>
            <a:off x="2912990" y="2659313"/>
            <a:ext cx="1121453" cy="877971"/>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23" name="Picture Placeholder 2">
            <a:extLst>
              <a:ext uri="{FF2B5EF4-FFF2-40B4-BE49-F238E27FC236}">
                <a16:creationId xmlns:a16="http://schemas.microsoft.com/office/drawing/2014/main" id="{2EAD3FA7-7602-6A4F-BB80-156EE27FCFC8}"/>
              </a:ext>
              <a:ext uri="{C183D7F6-B498-43B3-948B-1728B52AA6E4}">
                <adec:decorative xmlns:adec="http://schemas.microsoft.com/office/drawing/2017/decorative" val="1"/>
              </a:ext>
            </a:extLst>
          </p:cNvPr>
          <p:cNvSpPr>
            <a:spLocks noGrp="1"/>
          </p:cNvSpPr>
          <p:nvPr>
            <p:ph type="pic" sz="quarter" idx="12" hasCustomPrompt="1"/>
          </p:nvPr>
        </p:nvSpPr>
        <p:spPr>
          <a:xfrm>
            <a:off x="5169681" y="2659313"/>
            <a:ext cx="1121453" cy="877971"/>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24" name="Picture Placeholder 2">
            <a:extLst>
              <a:ext uri="{FF2B5EF4-FFF2-40B4-BE49-F238E27FC236}">
                <a16:creationId xmlns:a16="http://schemas.microsoft.com/office/drawing/2014/main" id="{D3A1FEF2-1052-784F-B581-7866A5DE1981}"/>
              </a:ext>
              <a:ext uri="{C183D7F6-B498-43B3-948B-1728B52AA6E4}">
                <adec:decorative xmlns:adec="http://schemas.microsoft.com/office/drawing/2017/decorative" val="1"/>
              </a:ext>
            </a:extLst>
          </p:cNvPr>
          <p:cNvSpPr>
            <a:spLocks noGrp="1"/>
          </p:cNvSpPr>
          <p:nvPr>
            <p:ph type="pic" sz="quarter" idx="13" hasCustomPrompt="1"/>
          </p:nvPr>
        </p:nvSpPr>
        <p:spPr>
          <a:xfrm>
            <a:off x="7440530" y="2673716"/>
            <a:ext cx="1121453" cy="877971"/>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25" name="Picture Placeholder 2">
            <a:extLst>
              <a:ext uri="{FF2B5EF4-FFF2-40B4-BE49-F238E27FC236}">
                <a16:creationId xmlns:a16="http://schemas.microsoft.com/office/drawing/2014/main" id="{3F336894-E920-9945-B200-4F46ACB6F8FE}"/>
              </a:ext>
              <a:ext uri="{C183D7F6-B498-43B3-948B-1728B52AA6E4}">
                <adec:decorative xmlns:adec="http://schemas.microsoft.com/office/drawing/2017/decorative" val="1"/>
              </a:ext>
            </a:extLst>
          </p:cNvPr>
          <p:cNvSpPr>
            <a:spLocks noGrp="1"/>
          </p:cNvSpPr>
          <p:nvPr>
            <p:ph type="pic" sz="quarter" idx="14" hasCustomPrompt="1"/>
          </p:nvPr>
        </p:nvSpPr>
        <p:spPr>
          <a:xfrm>
            <a:off x="9681336" y="2659314"/>
            <a:ext cx="1121453" cy="877971"/>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27" name="Text Placeholder 26">
            <a:extLst>
              <a:ext uri="{FF2B5EF4-FFF2-40B4-BE49-F238E27FC236}">
                <a16:creationId xmlns:a16="http://schemas.microsoft.com/office/drawing/2014/main" id="{8E5A792D-7881-DA47-B67B-6A9AED804F23}"/>
              </a:ext>
            </a:extLst>
          </p:cNvPr>
          <p:cNvSpPr>
            <a:spLocks noGrp="1"/>
          </p:cNvSpPr>
          <p:nvPr>
            <p:ph type="body" sz="quarter" idx="15" hasCustomPrompt="1"/>
          </p:nvPr>
        </p:nvSpPr>
        <p:spPr>
          <a:xfrm>
            <a:off x="522980" y="3979980"/>
            <a:ext cx="1403350"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28" name="Text Placeholder 26">
            <a:extLst>
              <a:ext uri="{FF2B5EF4-FFF2-40B4-BE49-F238E27FC236}">
                <a16:creationId xmlns:a16="http://schemas.microsoft.com/office/drawing/2014/main" id="{BA10E996-58AD-3D44-AA2E-2500D6C8CE64}"/>
              </a:ext>
            </a:extLst>
          </p:cNvPr>
          <p:cNvSpPr>
            <a:spLocks noGrp="1"/>
          </p:cNvSpPr>
          <p:nvPr>
            <p:ph type="body" sz="quarter" idx="16" hasCustomPrompt="1"/>
          </p:nvPr>
        </p:nvSpPr>
        <p:spPr>
          <a:xfrm>
            <a:off x="2767279" y="3979980"/>
            <a:ext cx="1403350"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9" name="Text Placeholder 26">
            <a:extLst>
              <a:ext uri="{FF2B5EF4-FFF2-40B4-BE49-F238E27FC236}">
                <a16:creationId xmlns:a16="http://schemas.microsoft.com/office/drawing/2014/main" id="{6630B48E-9A17-124B-B8F7-BFA13131E263}"/>
              </a:ext>
            </a:extLst>
          </p:cNvPr>
          <p:cNvSpPr>
            <a:spLocks noGrp="1"/>
          </p:cNvSpPr>
          <p:nvPr>
            <p:ph type="body" sz="quarter" idx="17" hasCustomPrompt="1"/>
          </p:nvPr>
        </p:nvSpPr>
        <p:spPr>
          <a:xfrm>
            <a:off x="5052546" y="3975022"/>
            <a:ext cx="1403350"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30" name="Text Placeholder 26">
            <a:extLst>
              <a:ext uri="{FF2B5EF4-FFF2-40B4-BE49-F238E27FC236}">
                <a16:creationId xmlns:a16="http://schemas.microsoft.com/office/drawing/2014/main" id="{47ACFCF4-33E3-014C-8A92-A7DEBB2F317C}"/>
              </a:ext>
            </a:extLst>
          </p:cNvPr>
          <p:cNvSpPr>
            <a:spLocks noGrp="1"/>
          </p:cNvSpPr>
          <p:nvPr>
            <p:ph type="body" sz="quarter" idx="18" hasCustomPrompt="1"/>
          </p:nvPr>
        </p:nvSpPr>
        <p:spPr>
          <a:xfrm>
            <a:off x="7331997" y="3975022"/>
            <a:ext cx="1403350"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31" name="Text Placeholder 26">
            <a:extLst>
              <a:ext uri="{FF2B5EF4-FFF2-40B4-BE49-F238E27FC236}">
                <a16:creationId xmlns:a16="http://schemas.microsoft.com/office/drawing/2014/main" id="{094FF055-4CDA-9746-A300-EF1D03AB9629}"/>
              </a:ext>
            </a:extLst>
          </p:cNvPr>
          <p:cNvSpPr>
            <a:spLocks noGrp="1"/>
          </p:cNvSpPr>
          <p:nvPr>
            <p:ph type="body" sz="quarter" idx="19" hasCustomPrompt="1"/>
          </p:nvPr>
        </p:nvSpPr>
        <p:spPr>
          <a:xfrm>
            <a:off x="9547836" y="3970553"/>
            <a:ext cx="1403350"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pic>
        <p:nvPicPr>
          <p:cNvPr id="2" name="Picture 1" descr="University of Cambridge logo">
            <a:extLst>
              <a:ext uri="{FF2B5EF4-FFF2-40B4-BE49-F238E27FC236}">
                <a16:creationId xmlns:a16="http://schemas.microsoft.com/office/drawing/2014/main" id="{A262BBFF-E1C7-BAF1-873B-4B593A045C3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29672988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ive Icons on Squares with Text">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 uri="{C183D7F6-B498-43B3-948B-1728B52AA6E4}">
                <adec:decorative xmlns:adec="http://schemas.microsoft.com/office/drawing/2017/decorative" val="1"/>
              </a:ext>
            </a:extLst>
          </p:cNvPr>
          <p:cNvSpPr/>
          <p:nvPr userDrawn="1"/>
        </p:nvSpPr>
        <p:spPr>
          <a:xfrm>
            <a:off x="-14478"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pic>
        <p:nvPicPr>
          <p:cNvPr id="32" name="UoC_BrandTexture_SingleColour_RGB_UoC_SingleColour_CB_Texture_CMYK.png">
            <a:extLst>
              <a:ext uri="{FF2B5EF4-FFF2-40B4-BE49-F238E27FC236}">
                <a16:creationId xmlns:a16="http://schemas.microsoft.com/office/drawing/2014/main" id="{7D2A6EBE-AC87-3448-99AB-687BB8BC99D3}"/>
              </a:ext>
              <a:ext uri="{C183D7F6-B498-43B3-948B-1728B52AA6E4}">
                <adec:decorative xmlns:adec="http://schemas.microsoft.com/office/drawing/2017/decorative" val="1"/>
              </a:ext>
            </a:extLst>
          </p:cNvPr>
          <p:cNvPicPr>
            <a:picLocks noChangeAspect="1"/>
          </p:cNvPicPr>
          <p:nvPr userDrawn="1"/>
        </p:nvPicPr>
        <p:blipFill>
          <a:blip r:embed="rId2"/>
          <a:srcRect l="33966" t="1510" r="45226" b="65462"/>
          <a:stretch>
            <a:fillRect/>
          </a:stretch>
        </p:blipFill>
        <p:spPr>
          <a:xfrm>
            <a:off x="417503" y="2503077"/>
            <a:ext cx="1888744" cy="1687016"/>
          </a:xfrm>
          <a:prstGeom prst="rect">
            <a:avLst/>
          </a:prstGeom>
          <a:ln w="12700">
            <a:miter lim="400000"/>
          </a:ln>
        </p:spPr>
      </p:pic>
      <p:pic>
        <p:nvPicPr>
          <p:cNvPr id="33" name="UoC_BrandTexture_SingleColour_RGB_UoC_SingleColour_CB_Texture_CMYK.png">
            <a:extLst>
              <a:ext uri="{FF2B5EF4-FFF2-40B4-BE49-F238E27FC236}">
                <a16:creationId xmlns:a16="http://schemas.microsoft.com/office/drawing/2014/main" id="{8D248FAF-B4E0-9147-9C2B-6266D9548D8D}"/>
              </a:ext>
              <a:ext uri="{C183D7F6-B498-43B3-948B-1728B52AA6E4}">
                <adec:decorative xmlns:adec="http://schemas.microsoft.com/office/drawing/2017/decorative" val="1"/>
              </a:ext>
            </a:extLst>
          </p:cNvPr>
          <p:cNvPicPr>
            <a:picLocks noChangeAspect="1"/>
          </p:cNvPicPr>
          <p:nvPr userDrawn="1"/>
        </p:nvPicPr>
        <p:blipFill>
          <a:blip r:embed="rId2"/>
          <a:srcRect l="68310" t="45095" r="18417" b="33672"/>
          <a:stretch>
            <a:fillRect/>
          </a:stretch>
        </p:blipFill>
        <p:spPr>
          <a:xfrm>
            <a:off x="7375447" y="2503077"/>
            <a:ext cx="1874112" cy="1687016"/>
          </a:xfrm>
          <a:prstGeom prst="rect">
            <a:avLst/>
          </a:prstGeom>
          <a:ln w="12700">
            <a:miter lim="400000"/>
          </a:ln>
        </p:spPr>
      </p:pic>
      <p:pic>
        <p:nvPicPr>
          <p:cNvPr id="34" name="UoC_BrandTexture_SingleColour_RGB_UoC_SingleColour_CB_Texture_CMYK.png">
            <a:extLst>
              <a:ext uri="{FF2B5EF4-FFF2-40B4-BE49-F238E27FC236}">
                <a16:creationId xmlns:a16="http://schemas.microsoft.com/office/drawing/2014/main" id="{837F686A-D1E7-5A4B-904D-28C06328065C}"/>
              </a:ext>
              <a:ext uri="{C183D7F6-B498-43B3-948B-1728B52AA6E4}">
                <adec:decorative xmlns:adec="http://schemas.microsoft.com/office/drawing/2017/decorative" val="1"/>
              </a:ext>
            </a:extLst>
          </p:cNvPr>
          <p:cNvPicPr>
            <a:picLocks noChangeAspect="1"/>
          </p:cNvPicPr>
          <p:nvPr userDrawn="1"/>
        </p:nvPicPr>
        <p:blipFill>
          <a:blip r:embed="rId2"/>
          <a:srcRect l="50071" t="53938" r="34430" b="21462"/>
          <a:stretch>
            <a:fillRect/>
          </a:stretch>
        </p:blipFill>
        <p:spPr>
          <a:xfrm>
            <a:off x="2748903" y="2503077"/>
            <a:ext cx="1888744" cy="1687016"/>
          </a:xfrm>
          <a:prstGeom prst="rect">
            <a:avLst/>
          </a:prstGeom>
          <a:ln w="12700">
            <a:miter lim="400000"/>
          </a:ln>
        </p:spPr>
      </p:pic>
      <p:pic>
        <p:nvPicPr>
          <p:cNvPr id="35" name="UoC_BrandTexture_SingleColour_RGB_UoC_SingleColour_CB_Texture_CMYK.png">
            <a:extLst>
              <a:ext uri="{FF2B5EF4-FFF2-40B4-BE49-F238E27FC236}">
                <a16:creationId xmlns:a16="http://schemas.microsoft.com/office/drawing/2014/main" id="{22EC0DDB-14F5-A84D-83A2-2E6A33551CDF}"/>
              </a:ext>
              <a:ext uri="{C183D7F6-B498-43B3-948B-1728B52AA6E4}">
                <adec:decorative xmlns:adec="http://schemas.microsoft.com/office/drawing/2017/decorative" val="1"/>
              </a:ext>
            </a:extLst>
          </p:cNvPr>
          <p:cNvPicPr>
            <a:picLocks noChangeAspect="1"/>
          </p:cNvPicPr>
          <p:nvPr userDrawn="1"/>
        </p:nvPicPr>
        <p:blipFill>
          <a:blip r:embed="rId2"/>
          <a:srcRect l="46493" t="7156" r="38008" b="68244"/>
          <a:stretch>
            <a:fillRect/>
          </a:stretch>
        </p:blipFill>
        <p:spPr>
          <a:xfrm>
            <a:off x="5080303" y="2507169"/>
            <a:ext cx="1888744" cy="1687016"/>
          </a:xfrm>
          <a:prstGeom prst="rect">
            <a:avLst/>
          </a:prstGeom>
          <a:ln w="12700">
            <a:miter lim="400000"/>
          </a:ln>
        </p:spPr>
      </p:pic>
      <p:pic>
        <p:nvPicPr>
          <p:cNvPr id="36" name="UoC_BrandTexture_SingleColour_RGB_UoC_SingleColour_CB_Texture_CMYK.png">
            <a:extLst>
              <a:ext uri="{FF2B5EF4-FFF2-40B4-BE49-F238E27FC236}">
                <a16:creationId xmlns:a16="http://schemas.microsoft.com/office/drawing/2014/main" id="{9C095093-AAF9-514E-8EDB-6A55EABD4F3F}"/>
              </a:ext>
              <a:ext uri="{C183D7F6-B498-43B3-948B-1728B52AA6E4}">
                <adec:decorative xmlns:adec="http://schemas.microsoft.com/office/drawing/2017/decorative" val="1"/>
              </a:ext>
            </a:extLst>
          </p:cNvPr>
          <p:cNvPicPr>
            <a:picLocks noChangeAspect="1"/>
          </p:cNvPicPr>
          <p:nvPr userDrawn="1"/>
        </p:nvPicPr>
        <p:blipFill>
          <a:blip r:embed="rId2"/>
          <a:srcRect l="52918" t="2519" r="31795" b="73028"/>
          <a:stretch>
            <a:fillRect/>
          </a:stretch>
        </p:blipFill>
        <p:spPr>
          <a:xfrm>
            <a:off x="9655959" y="2508109"/>
            <a:ext cx="1862935" cy="1676955"/>
          </a:xfrm>
          <a:prstGeom prst="rect">
            <a:avLst/>
          </a:prstGeom>
          <a:ln w="12700">
            <a:miter lim="400000"/>
          </a:ln>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3" y="1212587"/>
            <a:ext cx="10936297"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3" name="Text Placeholder 2">
            <a:extLst>
              <a:ext uri="{FF2B5EF4-FFF2-40B4-BE49-F238E27FC236}">
                <a16:creationId xmlns:a16="http://schemas.microsoft.com/office/drawing/2014/main" id="{55025930-FE87-8940-A521-80DA1CD11870}"/>
              </a:ext>
            </a:extLst>
          </p:cNvPr>
          <p:cNvSpPr>
            <a:spLocks noGrp="1"/>
          </p:cNvSpPr>
          <p:nvPr>
            <p:ph type="body" sz="quarter" idx="10" hasCustomPrompt="1"/>
          </p:nvPr>
        </p:nvSpPr>
        <p:spPr>
          <a:xfrm>
            <a:off x="638509" y="4472950"/>
            <a:ext cx="1465263" cy="323850"/>
          </a:xfrm>
          <a:prstGeom prst="rect">
            <a:avLst/>
          </a:prstGeom>
        </p:spPr>
        <p:txBody>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Your text here</a:t>
            </a:r>
            <a:endParaRPr lang="en-US" dirty="0"/>
          </a:p>
        </p:txBody>
      </p:sp>
      <p:sp>
        <p:nvSpPr>
          <p:cNvPr id="20" name="Text Placeholder 2">
            <a:extLst>
              <a:ext uri="{FF2B5EF4-FFF2-40B4-BE49-F238E27FC236}">
                <a16:creationId xmlns:a16="http://schemas.microsoft.com/office/drawing/2014/main" id="{6D631F0D-8D57-FC49-A915-F7EBEACC62C6}"/>
              </a:ext>
            </a:extLst>
          </p:cNvPr>
          <p:cNvSpPr>
            <a:spLocks noGrp="1"/>
          </p:cNvSpPr>
          <p:nvPr>
            <p:ph type="body" sz="quarter" idx="11" hasCustomPrompt="1"/>
          </p:nvPr>
        </p:nvSpPr>
        <p:spPr>
          <a:xfrm>
            <a:off x="2972929" y="4459179"/>
            <a:ext cx="1465263" cy="323850"/>
          </a:xfrm>
          <a:prstGeom prst="rect">
            <a:avLst/>
          </a:prstGeom>
        </p:spPr>
        <p:txBody>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1" name="Text Placeholder 2">
            <a:extLst>
              <a:ext uri="{FF2B5EF4-FFF2-40B4-BE49-F238E27FC236}">
                <a16:creationId xmlns:a16="http://schemas.microsoft.com/office/drawing/2014/main" id="{5418BF70-E45B-A345-B77B-63EF4C27817A}"/>
              </a:ext>
            </a:extLst>
          </p:cNvPr>
          <p:cNvSpPr>
            <a:spLocks noGrp="1"/>
          </p:cNvSpPr>
          <p:nvPr>
            <p:ph type="body" sz="quarter" idx="12" hasCustomPrompt="1"/>
          </p:nvPr>
        </p:nvSpPr>
        <p:spPr>
          <a:xfrm>
            <a:off x="7560421" y="4459179"/>
            <a:ext cx="1465263" cy="323850"/>
          </a:xfrm>
          <a:prstGeom prst="rect">
            <a:avLst/>
          </a:prstGeom>
        </p:spPr>
        <p:txBody>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2" name="Text Placeholder 2">
            <a:extLst>
              <a:ext uri="{FF2B5EF4-FFF2-40B4-BE49-F238E27FC236}">
                <a16:creationId xmlns:a16="http://schemas.microsoft.com/office/drawing/2014/main" id="{8AD74AF9-7F7B-8646-8ED6-E70E7B65C1E1}"/>
              </a:ext>
            </a:extLst>
          </p:cNvPr>
          <p:cNvSpPr>
            <a:spLocks noGrp="1"/>
          </p:cNvSpPr>
          <p:nvPr>
            <p:ph type="body" sz="quarter" idx="13" hasCustomPrompt="1"/>
          </p:nvPr>
        </p:nvSpPr>
        <p:spPr>
          <a:xfrm>
            <a:off x="9831483" y="4459179"/>
            <a:ext cx="1465263" cy="323850"/>
          </a:xfrm>
          <a:prstGeom prst="rect">
            <a:avLst/>
          </a:prstGeom>
        </p:spPr>
        <p:txBody>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7" name="Text Placeholder 2">
            <a:extLst>
              <a:ext uri="{FF2B5EF4-FFF2-40B4-BE49-F238E27FC236}">
                <a16:creationId xmlns:a16="http://schemas.microsoft.com/office/drawing/2014/main" id="{1CB57C4D-4D34-6849-A54F-C386D598FAEF}"/>
              </a:ext>
            </a:extLst>
          </p:cNvPr>
          <p:cNvSpPr>
            <a:spLocks noGrp="1"/>
          </p:cNvSpPr>
          <p:nvPr>
            <p:ph type="body" sz="quarter" idx="14" hasCustomPrompt="1"/>
          </p:nvPr>
        </p:nvSpPr>
        <p:spPr>
          <a:xfrm>
            <a:off x="5266675" y="4482891"/>
            <a:ext cx="1465263" cy="323850"/>
          </a:xfrm>
          <a:prstGeom prst="rect">
            <a:avLst/>
          </a:prstGeom>
        </p:spPr>
        <p:txBody>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7" name="Picture Placeholder 6">
            <a:extLst>
              <a:ext uri="{FF2B5EF4-FFF2-40B4-BE49-F238E27FC236}">
                <a16:creationId xmlns:a16="http://schemas.microsoft.com/office/drawing/2014/main" id="{65C895C2-681E-E843-A259-0511E554B554}"/>
              </a:ext>
              <a:ext uri="{C183D7F6-B498-43B3-948B-1728B52AA6E4}">
                <adec:decorative xmlns:adec="http://schemas.microsoft.com/office/drawing/2017/decorative" val="1"/>
              </a:ext>
            </a:extLst>
          </p:cNvPr>
          <p:cNvSpPr>
            <a:spLocks noGrp="1"/>
          </p:cNvSpPr>
          <p:nvPr>
            <p:ph type="pic" sz="quarter" idx="15" hasCustomPrompt="1"/>
          </p:nvPr>
        </p:nvSpPr>
        <p:spPr>
          <a:xfrm>
            <a:off x="424434" y="2503075"/>
            <a:ext cx="1862935" cy="167695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28" name="Picture Placeholder 6">
            <a:extLst>
              <a:ext uri="{FF2B5EF4-FFF2-40B4-BE49-F238E27FC236}">
                <a16:creationId xmlns:a16="http://schemas.microsoft.com/office/drawing/2014/main" id="{C47E7ECE-48AB-6E48-8A9C-C8A99CB3A43F}"/>
              </a:ext>
              <a:ext uri="{C183D7F6-B498-43B3-948B-1728B52AA6E4}">
                <adec:decorative xmlns:adec="http://schemas.microsoft.com/office/drawing/2017/decorative" val="1"/>
              </a:ext>
            </a:extLst>
          </p:cNvPr>
          <p:cNvSpPr>
            <a:spLocks noGrp="1"/>
          </p:cNvSpPr>
          <p:nvPr>
            <p:ph type="pic" sz="quarter" idx="16" hasCustomPrompt="1"/>
          </p:nvPr>
        </p:nvSpPr>
        <p:spPr>
          <a:xfrm>
            <a:off x="2766432" y="2513138"/>
            <a:ext cx="1862935" cy="167695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29" name="Picture Placeholder 6">
            <a:extLst>
              <a:ext uri="{FF2B5EF4-FFF2-40B4-BE49-F238E27FC236}">
                <a16:creationId xmlns:a16="http://schemas.microsoft.com/office/drawing/2014/main" id="{CE9972EC-C9D6-8A48-835B-0E6B7875BCFE}"/>
              </a:ext>
              <a:ext uri="{C183D7F6-B498-43B3-948B-1728B52AA6E4}">
                <adec:decorative xmlns:adec="http://schemas.microsoft.com/office/drawing/2017/decorative" val="1"/>
              </a:ext>
            </a:extLst>
          </p:cNvPr>
          <p:cNvSpPr>
            <a:spLocks noGrp="1"/>
          </p:cNvSpPr>
          <p:nvPr>
            <p:ph type="pic" sz="quarter" idx="17" hasCustomPrompt="1"/>
          </p:nvPr>
        </p:nvSpPr>
        <p:spPr>
          <a:xfrm>
            <a:off x="5087496" y="2503075"/>
            <a:ext cx="1862935" cy="167695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30" name="Picture Placeholder 6">
            <a:extLst>
              <a:ext uri="{FF2B5EF4-FFF2-40B4-BE49-F238E27FC236}">
                <a16:creationId xmlns:a16="http://schemas.microsoft.com/office/drawing/2014/main" id="{EDE8649F-2920-9445-9CB4-612AECFD0FC3}"/>
              </a:ext>
              <a:ext uri="{C183D7F6-B498-43B3-948B-1728B52AA6E4}">
                <adec:decorative xmlns:adec="http://schemas.microsoft.com/office/drawing/2017/decorative" val="1"/>
              </a:ext>
            </a:extLst>
          </p:cNvPr>
          <p:cNvSpPr>
            <a:spLocks noGrp="1"/>
          </p:cNvSpPr>
          <p:nvPr>
            <p:ph type="pic" sz="quarter" idx="18" hasCustomPrompt="1"/>
          </p:nvPr>
        </p:nvSpPr>
        <p:spPr>
          <a:xfrm>
            <a:off x="7384896" y="2503077"/>
            <a:ext cx="1862935" cy="167695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31" name="Picture Placeholder 6">
            <a:extLst>
              <a:ext uri="{FF2B5EF4-FFF2-40B4-BE49-F238E27FC236}">
                <a16:creationId xmlns:a16="http://schemas.microsoft.com/office/drawing/2014/main" id="{677096CB-BEE8-E342-9743-F60CC1B37E2C}"/>
              </a:ext>
              <a:ext uri="{C183D7F6-B498-43B3-948B-1728B52AA6E4}">
                <adec:decorative xmlns:adec="http://schemas.microsoft.com/office/drawing/2017/decorative" val="1"/>
              </a:ext>
            </a:extLst>
          </p:cNvPr>
          <p:cNvSpPr>
            <a:spLocks noGrp="1"/>
          </p:cNvSpPr>
          <p:nvPr>
            <p:ph type="pic" sz="quarter" idx="19" hasCustomPrompt="1"/>
          </p:nvPr>
        </p:nvSpPr>
        <p:spPr>
          <a:xfrm>
            <a:off x="9655958" y="2503077"/>
            <a:ext cx="1862935" cy="167695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pic>
        <p:nvPicPr>
          <p:cNvPr id="2" name="Picture 1" descr="University of Cambridge logo">
            <a:extLst>
              <a:ext uri="{FF2B5EF4-FFF2-40B4-BE49-F238E27FC236}">
                <a16:creationId xmlns:a16="http://schemas.microsoft.com/office/drawing/2014/main" id="{1930E008-EEFF-735A-9AFC-8AAE67C1BEF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803221811"/>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ive icons on navy squares">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Lst>
          </p:cNvPr>
          <p:cNvSpPr/>
          <p:nvPr userDrawn="1"/>
        </p:nvSpPr>
        <p:spPr>
          <a:xfrm>
            <a:off x="-15073"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pic>
        <p:nvPicPr>
          <p:cNvPr id="26" name="UoC_BrandTexture_SingleColour_RGB_UoC_SingleColour_LCB_CMYK.png">
            <a:extLst>
              <a:ext uri="{FF2B5EF4-FFF2-40B4-BE49-F238E27FC236}">
                <a16:creationId xmlns:a16="http://schemas.microsoft.com/office/drawing/2014/main" id="{BB1AAC86-2820-824B-9AEA-0FCBCA49C4D5}"/>
              </a:ext>
              <a:ext uri="{C183D7F6-B498-43B3-948B-1728B52AA6E4}">
                <adec:decorative xmlns:adec="http://schemas.microsoft.com/office/drawing/2017/decorative" val="1"/>
              </a:ext>
            </a:extLst>
          </p:cNvPr>
          <p:cNvPicPr>
            <a:picLocks noChangeAspect="1"/>
          </p:cNvPicPr>
          <p:nvPr userDrawn="1"/>
        </p:nvPicPr>
        <p:blipFill rotWithShape="1">
          <a:blip r:embed="rId2">
            <a:alphaModFix amt="89894"/>
          </a:blip>
          <a:srcRect l="37074" t="56438" r="754" b="14565"/>
          <a:stretch/>
        </p:blipFill>
        <p:spPr>
          <a:xfrm>
            <a:off x="-15669" y="2152626"/>
            <a:ext cx="12280555" cy="3198414"/>
          </a:xfrm>
          <a:prstGeom prst="rect">
            <a:avLst/>
          </a:prstGeom>
          <a:ln w="12700">
            <a:miter lim="400000"/>
          </a:ln>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3" y="1212587"/>
            <a:ext cx="10936297"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3" name="Picture Placeholder 2">
            <a:extLst>
              <a:ext uri="{FF2B5EF4-FFF2-40B4-BE49-F238E27FC236}">
                <a16:creationId xmlns:a16="http://schemas.microsoft.com/office/drawing/2014/main" id="{5BDE6242-5706-9B4F-996F-C7C230D18703}"/>
              </a:ext>
              <a:ext uri="{C183D7F6-B498-43B3-948B-1728B52AA6E4}">
                <adec:decorative xmlns:adec="http://schemas.microsoft.com/office/drawing/2017/decorative" val="1"/>
              </a:ext>
            </a:extLst>
          </p:cNvPr>
          <p:cNvSpPr>
            <a:spLocks noGrp="1"/>
          </p:cNvSpPr>
          <p:nvPr>
            <p:ph type="pic" sz="quarter" idx="10" hasCustomPrompt="1"/>
          </p:nvPr>
        </p:nvSpPr>
        <p:spPr>
          <a:xfrm>
            <a:off x="649434" y="2666358"/>
            <a:ext cx="1888065" cy="1687016"/>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tx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27" name="Text Placeholder 26">
            <a:extLst>
              <a:ext uri="{FF2B5EF4-FFF2-40B4-BE49-F238E27FC236}">
                <a16:creationId xmlns:a16="http://schemas.microsoft.com/office/drawing/2014/main" id="{8E5A792D-7881-DA47-B67B-6A9AED804F23}"/>
              </a:ext>
            </a:extLst>
          </p:cNvPr>
          <p:cNvSpPr>
            <a:spLocks noGrp="1"/>
          </p:cNvSpPr>
          <p:nvPr>
            <p:ph type="body" sz="quarter" idx="15" hasCustomPrompt="1"/>
          </p:nvPr>
        </p:nvSpPr>
        <p:spPr>
          <a:xfrm>
            <a:off x="782053" y="4574456"/>
            <a:ext cx="1624263"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28" name="Text Placeholder 26">
            <a:extLst>
              <a:ext uri="{FF2B5EF4-FFF2-40B4-BE49-F238E27FC236}">
                <a16:creationId xmlns:a16="http://schemas.microsoft.com/office/drawing/2014/main" id="{BA10E996-58AD-3D44-AA2E-2500D6C8CE64}"/>
              </a:ext>
            </a:extLst>
          </p:cNvPr>
          <p:cNvSpPr>
            <a:spLocks noGrp="1"/>
          </p:cNvSpPr>
          <p:nvPr>
            <p:ph type="body" sz="quarter" idx="16" hasCustomPrompt="1"/>
          </p:nvPr>
        </p:nvSpPr>
        <p:spPr>
          <a:xfrm>
            <a:off x="3031957" y="4574457"/>
            <a:ext cx="1624263"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29" name="Text Placeholder 26">
            <a:extLst>
              <a:ext uri="{FF2B5EF4-FFF2-40B4-BE49-F238E27FC236}">
                <a16:creationId xmlns:a16="http://schemas.microsoft.com/office/drawing/2014/main" id="{6630B48E-9A17-124B-B8F7-BFA13131E263}"/>
              </a:ext>
            </a:extLst>
          </p:cNvPr>
          <p:cNvSpPr>
            <a:spLocks noGrp="1"/>
          </p:cNvSpPr>
          <p:nvPr>
            <p:ph type="body" sz="quarter" idx="17" hasCustomPrompt="1"/>
          </p:nvPr>
        </p:nvSpPr>
        <p:spPr>
          <a:xfrm>
            <a:off x="5281861" y="4579648"/>
            <a:ext cx="1645419"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30" name="Text Placeholder 26">
            <a:extLst>
              <a:ext uri="{FF2B5EF4-FFF2-40B4-BE49-F238E27FC236}">
                <a16:creationId xmlns:a16="http://schemas.microsoft.com/office/drawing/2014/main" id="{47ACFCF4-33E3-014C-8A92-A7DEBB2F317C}"/>
              </a:ext>
            </a:extLst>
          </p:cNvPr>
          <p:cNvSpPr>
            <a:spLocks noGrp="1"/>
          </p:cNvSpPr>
          <p:nvPr>
            <p:ph type="body" sz="quarter" idx="18" hasCustomPrompt="1"/>
          </p:nvPr>
        </p:nvSpPr>
        <p:spPr>
          <a:xfrm>
            <a:off x="7552921" y="4590386"/>
            <a:ext cx="1645419"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31" name="Text Placeholder 26">
            <a:extLst>
              <a:ext uri="{FF2B5EF4-FFF2-40B4-BE49-F238E27FC236}">
                <a16:creationId xmlns:a16="http://schemas.microsoft.com/office/drawing/2014/main" id="{094FF055-4CDA-9746-A300-EF1D03AB9629}"/>
              </a:ext>
            </a:extLst>
          </p:cNvPr>
          <p:cNvSpPr>
            <a:spLocks noGrp="1"/>
          </p:cNvSpPr>
          <p:nvPr>
            <p:ph type="body" sz="quarter" idx="19" hasCustomPrompt="1"/>
          </p:nvPr>
        </p:nvSpPr>
        <p:spPr>
          <a:xfrm>
            <a:off x="9818583" y="4590386"/>
            <a:ext cx="1624263" cy="312737"/>
          </a:xfrm>
          <a:prstGeom prst="rect">
            <a:avLst/>
          </a:prstGeom>
        </p:spPr>
        <p:txBody>
          <a:bodyPr>
            <a:noAutofit/>
          </a:bodyPr>
          <a:lstStyle>
            <a:lvl1pPr marL="0" indent="0" algn="ctr">
              <a:buNone/>
              <a:defRPr sz="1600" b="0" i="0">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37" name="Picture Placeholder 2">
            <a:extLst>
              <a:ext uri="{FF2B5EF4-FFF2-40B4-BE49-F238E27FC236}">
                <a16:creationId xmlns:a16="http://schemas.microsoft.com/office/drawing/2014/main" id="{FE9F528E-29CF-8D45-9F1F-2B7121CE92C8}"/>
              </a:ext>
              <a:ext uri="{C183D7F6-B498-43B3-948B-1728B52AA6E4}">
                <adec:decorative xmlns:adec="http://schemas.microsoft.com/office/drawing/2017/decorative" val="1"/>
              </a:ext>
            </a:extLst>
          </p:cNvPr>
          <p:cNvSpPr>
            <a:spLocks noGrp="1"/>
          </p:cNvSpPr>
          <p:nvPr>
            <p:ph type="pic" sz="quarter" idx="20" hasCustomPrompt="1"/>
          </p:nvPr>
        </p:nvSpPr>
        <p:spPr>
          <a:xfrm>
            <a:off x="2893942" y="2658037"/>
            <a:ext cx="1888064" cy="168701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tx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38" name="Picture Placeholder 2">
            <a:extLst>
              <a:ext uri="{FF2B5EF4-FFF2-40B4-BE49-F238E27FC236}">
                <a16:creationId xmlns:a16="http://schemas.microsoft.com/office/drawing/2014/main" id="{9BF65DE6-74C0-0141-B6DA-EF0A9D2A22F4}"/>
              </a:ext>
              <a:ext uri="{C183D7F6-B498-43B3-948B-1728B52AA6E4}">
                <adec:decorative xmlns:adec="http://schemas.microsoft.com/office/drawing/2017/decorative" val="1"/>
              </a:ext>
            </a:extLst>
          </p:cNvPr>
          <p:cNvSpPr>
            <a:spLocks noGrp="1"/>
          </p:cNvSpPr>
          <p:nvPr>
            <p:ph type="pic" sz="quarter" idx="21" hasCustomPrompt="1"/>
          </p:nvPr>
        </p:nvSpPr>
        <p:spPr>
          <a:xfrm>
            <a:off x="5165001" y="2658037"/>
            <a:ext cx="1888064" cy="168701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tx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39" name="Picture Placeholder 2">
            <a:extLst>
              <a:ext uri="{FF2B5EF4-FFF2-40B4-BE49-F238E27FC236}">
                <a16:creationId xmlns:a16="http://schemas.microsoft.com/office/drawing/2014/main" id="{734EF632-1E4F-7549-BBA6-31D1CD62501D}"/>
              </a:ext>
              <a:ext uri="{C183D7F6-B498-43B3-948B-1728B52AA6E4}">
                <adec:decorative xmlns:adec="http://schemas.microsoft.com/office/drawing/2017/decorative" val="1"/>
              </a:ext>
            </a:extLst>
          </p:cNvPr>
          <p:cNvSpPr>
            <a:spLocks noGrp="1"/>
          </p:cNvSpPr>
          <p:nvPr>
            <p:ph type="pic" sz="quarter" idx="22" hasCustomPrompt="1"/>
          </p:nvPr>
        </p:nvSpPr>
        <p:spPr>
          <a:xfrm>
            <a:off x="7440479" y="2657382"/>
            <a:ext cx="1888064" cy="168701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tx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sp>
        <p:nvSpPr>
          <p:cNvPr id="40" name="Picture Placeholder 2">
            <a:extLst>
              <a:ext uri="{FF2B5EF4-FFF2-40B4-BE49-F238E27FC236}">
                <a16:creationId xmlns:a16="http://schemas.microsoft.com/office/drawing/2014/main" id="{DCABADAE-7657-1C49-9AC1-852AF59E6DEC}"/>
              </a:ext>
              <a:ext uri="{C183D7F6-B498-43B3-948B-1728B52AA6E4}">
                <adec:decorative xmlns:adec="http://schemas.microsoft.com/office/drawing/2017/decorative" val="1"/>
              </a:ext>
            </a:extLst>
          </p:cNvPr>
          <p:cNvSpPr>
            <a:spLocks noGrp="1"/>
          </p:cNvSpPr>
          <p:nvPr>
            <p:ph type="pic" sz="quarter" idx="23" hasCustomPrompt="1"/>
          </p:nvPr>
        </p:nvSpPr>
        <p:spPr>
          <a:xfrm>
            <a:off x="9680567" y="2668759"/>
            <a:ext cx="1888064" cy="168701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tx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Icon</a:t>
            </a:r>
          </a:p>
          <a:p>
            <a:endParaRPr lang="en-US" dirty="0"/>
          </a:p>
        </p:txBody>
      </p:sp>
      <p:pic>
        <p:nvPicPr>
          <p:cNvPr id="2" name="Picture 1" descr="University of Cambridge logo">
            <a:extLst>
              <a:ext uri="{FF2B5EF4-FFF2-40B4-BE49-F238E27FC236}">
                <a16:creationId xmlns:a16="http://schemas.microsoft.com/office/drawing/2014/main" id="{73EE808D-22D2-828C-3DD3-3B439798DE0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41150445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ext and media 2">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Lst>
          </p:cNvPr>
          <p:cNvSpPr/>
          <p:nvPr/>
        </p:nvSpPr>
        <p:spPr>
          <a:xfrm>
            <a:off x="-366504" y="-9012"/>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3" y="1212587"/>
            <a:ext cx="10936297"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7" name="Content Placeholder 3">
            <a:extLst>
              <a:ext uri="{FF2B5EF4-FFF2-40B4-BE49-F238E27FC236}">
                <a16:creationId xmlns:a16="http://schemas.microsoft.com/office/drawing/2014/main" id="{45A38A35-98AD-244B-BC56-964CBC1CCACC}"/>
              </a:ext>
            </a:extLst>
          </p:cNvPr>
          <p:cNvSpPr>
            <a:spLocks noGrp="1"/>
          </p:cNvSpPr>
          <p:nvPr>
            <p:ph sz="half" idx="10" hasCustomPrompt="1"/>
          </p:nvPr>
        </p:nvSpPr>
        <p:spPr>
          <a:xfrm>
            <a:off x="6172200" y="2438931"/>
            <a:ext cx="5181600" cy="3422608"/>
          </a:xfrm>
          <a:prstGeom prst="rect">
            <a:avLst/>
          </a:prstGeom>
        </p:spPr>
        <p:txBody>
          <a:bodyPr>
            <a:normAutofit/>
          </a:bodyPr>
          <a:lstStyle>
            <a:lvl1pPr>
              <a:lnSpc>
                <a:spcPct val="15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6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add your text here</a:t>
            </a:r>
          </a:p>
        </p:txBody>
      </p:sp>
      <p:sp>
        <p:nvSpPr>
          <p:cNvPr id="8" name="Content Placeholder 3">
            <a:extLst>
              <a:ext uri="{FF2B5EF4-FFF2-40B4-BE49-F238E27FC236}">
                <a16:creationId xmlns:a16="http://schemas.microsoft.com/office/drawing/2014/main" id="{FBE56363-26EA-0E45-92A7-DC3D5187182E}"/>
              </a:ext>
            </a:extLst>
          </p:cNvPr>
          <p:cNvSpPr>
            <a:spLocks noGrp="1"/>
          </p:cNvSpPr>
          <p:nvPr>
            <p:ph sz="half" idx="11" hasCustomPrompt="1"/>
          </p:nvPr>
        </p:nvSpPr>
        <p:spPr>
          <a:xfrm>
            <a:off x="417503" y="2438931"/>
            <a:ext cx="5181600" cy="3422608"/>
          </a:xfrm>
          <a:prstGeom prst="rect">
            <a:avLst/>
          </a:prstGeom>
        </p:spPr>
        <p:txBody>
          <a:bodyPr>
            <a:normAutofit/>
          </a:bodyPr>
          <a:lstStyle>
            <a:lvl1pPr>
              <a:lnSpc>
                <a:spcPct val="15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6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add your text here</a:t>
            </a:r>
          </a:p>
        </p:txBody>
      </p:sp>
      <p:pic>
        <p:nvPicPr>
          <p:cNvPr id="11" name="UoC_BrandTexture_SingleColour_RGB_UoC_SingleColour_CB_Texture_CMYK.png">
            <a:extLst>
              <a:ext uri="{FF2B5EF4-FFF2-40B4-BE49-F238E27FC236}">
                <a16:creationId xmlns:a16="http://schemas.microsoft.com/office/drawing/2014/main" id="{29EF94AE-3313-FC4E-B5A9-4CAF3AD8CA9F}"/>
              </a:ext>
              <a:ext uri="{C183D7F6-B498-43B3-948B-1728B52AA6E4}">
                <adec:decorative xmlns:adec="http://schemas.microsoft.com/office/drawing/2017/decorative" val="1"/>
              </a:ext>
            </a:extLst>
          </p:cNvPr>
          <p:cNvPicPr>
            <a:picLocks noChangeAspect="1"/>
          </p:cNvPicPr>
          <p:nvPr/>
        </p:nvPicPr>
        <p:blipFill rotWithShape="1">
          <a:blip r:embed="rId2"/>
          <a:srcRect l="29669" t="7599" r="11393" b="85049"/>
          <a:stretch/>
        </p:blipFill>
        <p:spPr>
          <a:xfrm>
            <a:off x="0" y="-9013"/>
            <a:ext cx="12192000" cy="855679"/>
          </a:xfrm>
          <a:prstGeom prst="rect">
            <a:avLst/>
          </a:prstGeom>
          <a:ln w="12700">
            <a:miter lim="400000"/>
          </a:ln>
        </p:spPr>
      </p:pic>
      <p:pic>
        <p:nvPicPr>
          <p:cNvPr id="3" name="Picture 2" descr="University of Cambridge logo">
            <a:extLst>
              <a:ext uri="{FF2B5EF4-FFF2-40B4-BE49-F238E27FC236}">
                <a16:creationId xmlns:a16="http://schemas.microsoft.com/office/drawing/2014/main" id="{2654E59B-29D8-2C16-0AB7-7780EC993E8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41697"/>
            <a:ext cx="1361678" cy="285281"/>
          </a:xfrm>
          <a:prstGeom prst="rect">
            <a:avLst/>
          </a:prstGeom>
        </p:spPr>
      </p:pic>
    </p:spTree>
    <p:extLst>
      <p:ext uri="{BB962C8B-B14F-4D97-AF65-F5344CB8AC3E}">
        <p14:creationId xmlns:p14="http://schemas.microsoft.com/office/powerpoint/2010/main" val="11034896"/>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ext and media on Cam blue abstrac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6EF71B-F60E-7B48-83E4-55A1FCF584D9}"/>
              </a:ext>
              <a:ext uri="{C183D7F6-B498-43B3-948B-1728B52AA6E4}">
                <adec:decorative xmlns:adec="http://schemas.microsoft.com/office/drawing/2017/decorative" val="1"/>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2466" y="0"/>
            <a:ext cx="12189533" cy="6858000"/>
          </a:xfrm>
          <a:prstGeom prst="rect">
            <a:avLst/>
          </a:prstGeom>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bg1"/>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10" name="Title 1">
            <a:extLst>
              <a:ext uri="{FF2B5EF4-FFF2-40B4-BE49-F238E27FC236}">
                <a16:creationId xmlns:a16="http://schemas.microsoft.com/office/drawing/2014/main" id="{298E04A8-0CD1-A648-8A2F-B1EA42B62E4F}"/>
              </a:ext>
            </a:extLst>
          </p:cNvPr>
          <p:cNvSpPr>
            <a:spLocks noGrp="1"/>
          </p:cNvSpPr>
          <p:nvPr>
            <p:ph type="title" hasCustomPrompt="1"/>
          </p:nvPr>
        </p:nvSpPr>
        <p:spPr>
          <a:xfrm>
            <a:off x="553776" y="1230923"/>
            <a:ext cx="10800023"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11" name="Content Placeholder 3">
            <a:extLst>
              <a:ext uri="{FF2B5EF4-FFF2-40B4-BE49-F238E27FC236}">
                <a16:creationId xmlns:a16="http://schemas.microsoft.com/office/drawing/2014/main" id="{71E6E109-7A1F-AC4E-A20C-F477A87B6AEF}"/>
              </a:ext>
            </a:extLst>
          </p:cNvPr>
          <p:cNvSpPr>
            <a:spLocks noGrp="1"/>
          </p:cNvSpPr>
          <p:nvPr>
            <p:ph sz="half" idx="10" hasCustomPrompt="1"/>
          </p:nvPr>
        </p:nvSpPr>
        <p:spPr>
          <a:xfrm>
            <a:off x="6172200" y="2438931"/>
            <a:ext cx="5181600" cy="3422608"/>
          </a:xfrm>
          <a:prstGeom prst="rect">
            <a:avLst/>
          </a:prstGeom>
        </p:spPr>
        <p:txBody>
          <a:bodyPr/>
          <a:lstStyle>
            <a:lvl1pPr>
              <a:lnSpc>
                <a:spcPct val="15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0" indent="0">
              <a:buFont typeface="Arial" panose="020B0604020202020204" pitchFamily="34" charset="0"/>
              <a:buNone/>
              <a:defRPr sz="18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add your text here</a:t>
            </a:r>
          </a:p>
        </p:txBody>
      </p:sp>
      <p:sp>
        <p:nvSpPr>
          <p:cNvPr id="12" name="Content Placeholder 3">
            <a:extLst>
              <a:ext uri="{FF2B5EF4-FFF2-40B4-BE49-F238E27FC236}">
                <a16:creationId xmlns:a16="http://schemas.microsoft.com/office/drawing/2014/main" id="{6D015750-7669-E749-AF70-F9497CC72862}"/>
              </a:ext>
            </a:extLst>
          </p:cNvPr>
          <p:cNvSpPr>
            <a:spLocks noGrp="1"/>
          </p:cNvSpPr>
          <p:nvPr>
            <p:ph sz="half" idx="11" hasCustomPrompt="1"/>
          </p:nvPr>
        </p:nvSpPr>
        <p:spPr>
          <a:xfrm>
            <a:off x="553776" y="2432092"/>
            <a:ext cx="5181600" cy="3422608"/>
          </a:xfrm>
          <a:prstGeom prst="rect">
            <a:avLst/>
          </a:prstGeom>
        </p:spPr>
        <p:txBody>
          <a:bodyPr/>
          <a:lstStyle>
            <a:lvl1pPr>
              <a:lnSpc>
                <a:spcPct val="15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8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add your text here</a:t>
            </a:r>
          </a:p>
          <a:p>
            <a:pPr lvl="0"/>
            <a:endParaRPr lang="en-GB" dirty="0"/>
          </a:p>
        </p:txBody>
      </p:sp>
      <p:pic>
        <p:nvPicPr>
          <p:cNvPr id="2" name="Picture 1" descr="University of Cambridge logo">
            <a:extLst>
              <a:ext uri="{FF2B5EF4-FFF2-40B4-BE49-F238E27FC236}">
                <a16:creationId xmlns:a16="http://schemas.microsoft.com/office/drawing/2014/main" id="{51DD2926-5C64-53A1-FB32-118A1612B17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321148855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ext or media">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Lst>
          </p:cNvPr>
          <p:cNvSpPr/>
          <p:nvPr/>
        </p:nvSpPr>
        <p:spPr>
          <a:xfrm>
            <a:off x="-14478"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48426" y="1230923"/>
            <a:ext cx="5260870" cy="474253"/>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7" name="Content Placeholder 3">
            <a:extLst>
              <a:ext uri="{FF2B5EF4-FFF2-40B4-BE49-F238E27FC236}">
                <a16:creationId xmlns:a16="http://schemas.microsoft.com/office/drawing/2014/main" id="{45A38A35-98AD-244B-BC56-964CBC1CCACC}"/>
              </a:ext>
              <a:ext uri="{C183D7F6-B498-43B3-948B-1728B52AA6E4}">
                <adec:decorative xmlns:adec="http://schemas.microsoft.com/office/drawing/2017/decorative" val="1"/>
              </a:ext>
            </a:extLst>
          </p:cNvPr>
          <p:cNvSpPr>
            <a:spLocks noGrp="1"/>
          </p:cNvSpPr>
          <p:nvPr>
            <p:ph sz="half" idx="10" hasCustomPrompt="1"/>
          </p:nvPr>
        </p:nvSpPr>
        <p:spPr>
          <a:xfrm>
            <a:off x="6172200" y="1230923"/>
            <a:ext cx="5181600" cy="4630616"/>
          </a:xfrm>
          <a:prstGeom prst="rect">
            <a:avLst/>
          </a:prstGeom>
        </p:spPr>
        <p:txBody>
          <a:bodyPr/>
          <a:lstStyle>
            <a:lvl1pPr marL="0" indent="0">
              <a:lnSpc>
                <a:spcPct val="150000"/>
              </a:lnSpc>
              <a:buNone/>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a:defRPr b="0" i="0">
                <a:solidFill>
                  <a:schemeClr val="tx1">
                    <a:lumMod val="50000"/>
                  </a:schemeClr>
                </a:solidFill>
                <a:latin typeface="Arial" panose="020B0604020202020204" pitchFamily="34" charset="0"/>
                <a:cs typeface="Arial" panose="020B0604020202020204" pitchFamily="34" charset="0"/>
              </a:defRPr>
            </a:lvl2pPr>
          </a:lstStyle>
          <a:p>
            <a:pPr lvl="0"/>
            <a:r>
              <a:rPr lang="en-GB" dirty="0"/>
              <a:t>Click to add your text here</a:t>
            </a:r>
          </a:p>
        </p:txBody>
      </p:sp>
      <p:pic>
        <p:nvPicPr>
          <p:cNvPr id="8" name="UoC_BrandTexture_SingleColour_RGB_UoC_SingleColour_LCB_Texture_CMYK.png">
            <a:extLst>
              <a:ext uri="{FF2B5EF4-FFF2-40B4-BE49-F238E27FC236}">
                <a16:creationId xmlns:a16="http://schemas.microsoft.com/office/drawing/2014/main" id="{8A5DD817-C57A-5A4B-94D0-CB17A35E139C}"/>
              </a:ext>
              <a:ext uri="{C183D7F6-B498-43B3-948B-1728B52AA6E4}">
                <adec:decorative xmlns:adec="http://schemas.microsoft.com/office/drawing/2017/decorative" val="1"/>
              </a:ext>
            </a:extLst>
          </p:cNvPr>
          <p:cNvPicPr>
            <a:picLocks noChangeAspect="1"/>
          </p:cNvPicPr>
          <p:nvPr/>
        </p:nvPicPr>
        <p:blipFill>
          <a:blip r:embed="rId2"/>
          <a:srcRect l="53031" t="32840" r="10963" b="9040"/>
          <a:stretch>
            <a:fillRect/>
          </a:stretch>
        </p:blipFill>
        <p:spPr>
          <a:xfrm>
            <a:off x="220" y="3491896"/>
            <a:ext cx="2592239" cy="2354674"/>
          </a:xfrm>
          <a:prstGeom prst="rect">
            <a:avLst/>
          </a:prstGeom>
          <a:ln w="12700">
            <a:miter lim="400000"/>
          </a:ln>
        </p:spPr>
      </p:pic>
      <p:pic>
        <p:nvPicPr>
          <p:cNvPr id="2" name="Picture 1" descr="University of Cambridge logo">
            <a:extLst>
              <a:ext uri="{FF2B5EF4-FFF2-40B4-BE49-F238E27FC236}">
                <a16:creationId xmlns:a16="http://schemas.microsoft.com/office/drawing/2014/main" id="{ADD5DC0B-2A71-283C-1DBD-02BBA228274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3633976616"/>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xt and media on Cam Blue">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Lst>
          </p:cNvPr>
          <p:cNvSpPr/>
          <p:nvPr userDrawn="1"/>
        </p:nvSpPr>
        <p:spPr>
          <a:xfrm>
            <a:off x="-15070" y="0"/>
            <a:ext cx="12206478" cy="6858000"/>
          </a:xfrm>
          <a:prstGeom prst="rect">
            <a:avLst/>
          </a:prstGeom>
          <a:solidFill>
            <a:srgbClr val="F2F2F2">
              <a:alpha val="29851"/>
            </a:srgbClr>
          </a:solidFill>
          <a:ln w="12700">
            <a:miter lim="400000"/>
          </a:ln>
        </p:spPr>
        <p:txBody>
          <a:bodyPr lIns="45718" tIns="45718" rIns="45718" bIns="45718" anchor="ctr"/>
          <a:lstStyle/>
          <a:p>
            <a:pPr algn="ctr" defTabSz="914400">
              <a:defRPr>
                <a:solidFill>
                  <a:srgbClr val="FFFFFF"/>
                </a:solidFill>
                <a:latin typeface="King"/>
                <a:ea typeface="King"/>
                <a:cs typeface="King"/>
                <a:sym typeface="King"/>
              </a:defRPr>
            </a:pPr>
            <a:endParaRPr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3" y="1212587"/>
            <a:ext cx="10936297"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pic>
        <p:nvPicPr>
          <p:cNvPr id="10" name="UoC_BrandTexture_SingleColour_RGB_UoC_SingleColour_LCB_CMYK.png">
            <a:extLst>
              <a:ext uri="{FF2B5EF4-FFF2-40B4-BE49-F238E27FC236}">
                <a16:creationId xmlns:a16="http://schemas.microsoft.com/office/drawing/2014/main" id="{0E6FA3B9-3A88-614A-9916-3E96C814E94C}"/>
              </a:ext>
              <a:ext uri="{C183D7F6-B498-43B3-948B-1728B52AA6E4}">
                <adec:decorative xmlns:adec="http://schemas.microsoft.com/office/drawing/2017/decorative" val="1"/>
              </a:ext>
            </a:extLst>
          </p:cNvPr>
          <p:cNvPicPr>
            <a:picLocks noChangeAspect="1"/>
          </p:cNvPicPr>
          <p:nvPr userDrawn="1"/>
        </p:nvPicPr>
        <p:blipFill rotWithShape="1">
          <a:blip r:embed="rId2">
            <a:alphaModFix amt="69850"/>
          </a:blip>
          <a:srcRect l="927" t="40727" r="15100" b="16379"/>
          <a:stretch/>
        </p:blipFill>
        <p:spPr>
          <a:xfrm>
            <a:off x="592" y="2375991"/>
            <a:ext cx="12190816" cy="3503059"/>
          </a:xfrm>
          <a:prstGeom prst="rect">
            <a:avLst/>
          </a:prstGeom>
          <a:ln w="12700">
            <a:miter lim="400000"/>
          </a:ln>
        </p:spPr>
      </p:pic>
      <p:sp>
        <p:nvSpPr>
          <p:cNvPr id="3" name="Picture Placeholder 2">
            <a:extLst>
              <a:ext uri="{FF2B5EF4-FFF2-40B4-BE49-F238E27FC236}">
                <a16:creationId xmlns:a16="http://schemas.microsoft.com/office/drawing/2014/main" id="{608E7BF0-16CB-CD4C-995F-A9EF04925741}"/>
              </a:ext>
              <a:ext uri="{C183D7F6-B498-43B3-948B-1728B52AA6E4}">
                <adec:decorative xmlns:adec="http://schemas.microsoft.com/office/drawing/2017/decorative" val="1"/>
              </a:ext>
            </a:extLst>
          </p:cNvPr>
          <p:cNvSpPr>
            <a:spLocks noGrp="1"/>
          </p:cNvSpPr>
          <p:nvPr>
            <p:ph type="pic" sz="quarter" idx="10"/>
          </p:nvPr>
        </p:nvSpPr>
        <p:spPr>
          <a:xfrm>
            <a:off x="417514" y="1925638"/>
            <a:ext cx="3955106" cy="3953414"/>
          </a:xfrm>
          <a:prstGeom prst="rect">
            <a:avLst/>
          </a:prstGeom>
        </p:spPr>
        <p:txBody>
          <a:bodyPr/>
          <a:lstStyle/>
          <a:p>
            <a:endParaRPr lang="en-US" dirty="0"/>
          </a:p>
        </p:txBody>
      </p:sp>
      <p:sp>
        <p:nvSpPr>
          <p:cNvPr id="12" name="Picture Placeholder 11">
            <a:extLst>
              <a:ext uri="{FF2B5EF4-FFF2-40B4-BE49-F238E27FC236}">
                <a16:creationId xmlns:a16="http://schemas.microsoft.com/office/drawing/2014/main" id="{5F755ED9-66A0-D84C-BA10-A535056CF094}"/>
              </a:ext>
              <a:ext uri="{C183D7F6-B498-43B3-948B-1728B52AA6E4}">
                <adec:decorative xmlns:adec="http://schemas.microsoft.com/office/drawing/2017/decorative" val="1"/>
              </a:ext>
            </a:extLst>
          </p:cNvPr>
          <p:cNvSpPr>
            <a:spLocks noGrp="1"/>
          </p:cNvSpPr>
          <p:nvPr>
            <p:ph type="pic" sz="quarter" idx="11"/>
          </p:nvPr>
        </p:nvSpPr>
        <p:spPr>
          <a:xfrm>
            <a:off x="4740275" y="1925638"/>
            <a:ext cx="1816936" cy="1816936"/>
          </a:xfrm>
          <a:prstGeom prst="rect">
            <a:avLst/>
          </a:prstGeom>
        </p:spPr>
        <p:txBody>
          <a:bodyPr/>
          <a:lstStyle/>
          <a:p>
            <a:endParaRPr lang="en-US"/>
          </a:p>
        </p:txBody>
      </p:sp>
      <p:sp>
        <p:nvSpPr>
          <p:cNvPr id="13" name="Picture Placeholder 11">
            <a:extLst>
              <a:ext uri="{FF2B5EF4-FFF2-40B4-BE49-F238E27FC236}">
                <a16:creationId xmlns:a16="http://schemas.microsoft.com/office/drawing/2014/main" id="{6CAAB61F-343A-CF4A-9F6D-CBF4E158C3E7}"/>
              </a:ext>
              <a:ext uri="{C183D7F6-B498-43B3-948B-1728B52AA6E4}">
                <adec:decorative xmlns:adec="http://schemas.microsoft.com/office/drawing/2017/decorative" val="1"/>
              </a:ext>
            </a:extLst>
          </p:cNvPr>
          <p:cNvSpPr>
            <a:spLocks noGrp="1"/>
          </p:cNvSpPr>
          <p:nvPr>
            <p:ph type="pic" sz="quarter" idx="12"/>
          </p:nvPr>
        </p:nvSpPr>
        <p:spPr>
          <a:xfrm>
            <a:off x="4740275" y="4062115"/>
            <a:ext cx="1816936" cy="1816936"/>
          </a:xfrm>
          <a:prstGeom prst="rect">
            <a:avLst/>
          </a:prstGeom>
        </p:spPr>
        <p:txBody>
          <a:bodyPr/>
          <a:lstStyle/>
          <a:p>
            <a:endParaRPr lang="en-US"/>
          </a:p>
        </p:txBody>
      </p:sp>
      <p:sp>
        <p:nvSpPr>
          <p:cNvPr id="14" name="Content Placeholder 3">
            <a:extLst>
              <a:ext uri="{FF2B5EF4-FFF2-40B4-BE49-F238E27FC236}">
                <a16:creationId xmlns:a16="http://schemas.microsoft.com/office/drawing/2014/main" id="{4958071C-6A8E-0641-8C58-D7ED809CA279}"/>
              </a:ext>
            </a:extLst>
          </p:cNvPr>
          <p:cNvSpPr>
            <a:spLocks noGrp="1"/>
          </p:cNvSpPr>
          <p:nvPr>
            <p:ph sz="half" idx="13" hasCustomPrompt="1"/>
          </p:nvPr>
        </p:nvSpPr>
        <p:spPr>
          <a:xfrm>
            <a:off x="6924866" y="3188368"/>
            <a:ext cx="4577322" cy="2673170"/>
          </a:xfrm>
          <a:prstGeom prst="rect">
            <a:avLst/>
          </a:prstGeom>
        </p:spPr>
        <p:txBody>
          <a:bodyPr>
            <a:normAutofit/>
          </a:bodyPr>
          <a:lstStyle>
            <a:lvl1pPr marL="0" indent="0">
              <a:lnSpc>
                <a:spcPct val="150000"/>
              </a:lnSpc>
              <a:buNone/>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a:defRPr sz="1600" b="0" i="0">
                <a:solidFill>
                  <a:schemeClr val="tx1">
                    <a:lumMod val="50000"/>
                  </a:schemeClr>
                </a:solidFill>
                <a:latin typeface="Arial" panose="020B0604020202020204" pitchFamily="34" charset="0"/>
                <a:cs typeface="Arial" panose="020B0604020202020204" pitchFamily="34" charset="0"/>
              </a:defRPr>
            </a:lvl2pPr>
          </a:lstStyle>
          <a:p>
            <a:pPr lvl="0"/>
            <a:r>
              <a:rPr lang="en-GB" dirty="0"/>
              <a:t>Click to add your text here</a:t>
            </a:r>
          </a:p>
        </p:txBody>
      </p:sp>
      <p:sp>
        <p:nvSpPr>
          <p:cNvPr id="15" name="Title 1">
            <a:extLst>
              <a:ext uri="{FF2B5EF4-FFF2-40B4-BE49-F238E27FC236}">
                <a16:creationId xmlns:a16="http://schemas.microsoft.com/office/drawing/2014/main" id="{637F0056-4B73-F848-9F60-904A61DD18D6}"/>
              </a:ext>
            </a:extLst>
          </p:cNvPr>
          <p:cNvSpPr txBox="1">
            <a:spLocks/>
          </p:cNvSpPr>
          <p:nvPr userDrawn="1"/>
        </p:nvSpPr>
        <p:spPr>
          <a:xfrm>
            <a:off x="6924865" y="2568504"/>
            <a:ext cx="4577323" cy="420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b="0" i="0" kern="1200">
                <a:solidFill>
                  <a:schemeClr val="tx1">
                    <a:lumMod val="50000"/>
                  </a:schemeClr>
                </a:solidFill>
                <a:latin typeface="Arial" panose="020B0604020202020204" pitchFamily="34" charset="0"/>
                <a:ea typeface="+mj-ea"/>
                <a:cs typeface="Arial" panose="020B0604020202020204" pitchFamily="34" charset="0"/>
              </a:defRPr>
            </a:lvl1pPr>
          </a:lstStyle>
          <a:p>
            <a:r>
              <a:rPr lang="en-GB" sz="2200" b="0" i="0" dirty="0">
                <a:latin typeface="Arial" panose="020B0604020202020204" pitchFamily="34" charset="0"/>
                <a:cs typeface="Arial" panose="020B0604020202020204" pitchFamily="34" charset="0"/>
              </a:rPr>
              <a:t>Click to add your subheading here</a:t>
            </a:r>
            <a:endParaRPr lang="en-US" sz="2200" b="0" i="0" dirty="0">
              <a:latin typeface="Arial" panose="020B0604020202020204" pitchFamily="34" charset="0"/>
              <a:cs typeface="Arial" panose="020B0604020202020204" pitchFamily="34" charset="0"/>
            </a:endParaRPr>
          </a:p>
        </p:txBody>
      </p:sp>
      <p:pic>
        <p:nvPicPr>
          <p:cNvPr id="7" name="Picture 6" descr="University of Cambridge logo">
            <a:extLst>
              <a:ext uri="{FF2B5EF4-FFF2-40B4-BE49-F238E27FC236}">
                <a16:creationId xmlns:a16="http://schemas.microsoft.com/office/drawing/2014/main" id="{5A3C816A-93A1-A4E6-D800-397FB68E2E4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18585970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Quote on Cam Blu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6EF71B-F60E-7B48-83E4-55A1FCF584D9}"/>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620" t="1868" r="1868" b="1620"/>
          <a:stretch/>
        </p:blipFill>
        <p:spPr>
          <a:xfrm>
            <a:off x="1" y="1"/>
            <a:ext cx="12191999" cy="6860776"/>
          </a:xfrm>
          <a:prstGeom prst="rect">
            <a:avLst/>
          </a:prstGeom>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bg1"/>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9" name="Text Placeholder 8">
            <a:extLst>
              <a:ext uri="{FF2B5EF4-FFF2-40B4-BE49-F238E27FC236}">
                <a16:creationId xmlns:a16="http://schemas.microsoft.com/office/drawing/2014/main" id="{F38C8141-5A82-894D-AA12-C382770E5E82}"/>
              </a:ext>
            </a:extLst>
          </p:cNvPr>
          <p:cNvSpPr>
            <a:spLocks noGrp="1"/>
          </p:cNvSpPr>
          <p:nvPr>
            <p:ph type="body" sz="quarter" idx="10" hasCustomPrompt="1"/>
          </p:nvPr>
        </p:nvSpPr>
        <p:spPr>
          <a:xfrm>
            <a:off x="1301506" y="2077278"/>
            <a:ext cx="9588988" cy="3010537"/>
          </a:xfrm>
          <a:prstGeom prst="rect">
            <a:avLst/>
          </a:prstGeom>
        </p:spPr>
        <p:txBody>
          <a:bodyPr>
            <a:normAutofit/>
          </a:bodyPr>
          <a:lstStyle>
            <a:lvl1pPr marL="0" indent="0" algn="ctr">
              <a:buNone/>
              <a:defRPr sz="3000" b="0" i="1">
                <a:solidFill>
                  <a:schemeClr val="tx1">
                    <a:lumMod val="75000"/>
                    <a:lumOff val="25000"/>
                  </a:schemeClr>
                </a:solidFill>
                <a:latin typeface="Arial" panose="020B0604020202020204" pitchFamily="34" charset="0"/>
                <a:ea typeface="Open Sans Extrabold" panose="020B0606030504020204" pitchFamily="34" charset="0"/>
                <a:cs typeface="Arial" panose="020B0604020202020204" pitchFamily="34" charset="0"/>
              </a:defRPr>
            </a:lvl1pPr>
          </a:lstStyle>
          <a:p>
            <a:pPr lvl="0"/>
            <a:r>
              <a:rPr lang="en-GB" dirty="0"/>
              <a:t>“Click to add a quote here”</a:t>
            </a:r>
          </a:p>
        </p:txBody>
      </p:sp>
      <p:pic>
        <p:nvPicPr>
          <p:cNvPr id="2" name="Picture 1" descr="University of Cambridge logo">
            <a:extLst>
              <a:ext uri="{FF2B5EF4-FFF2-40B4-BE49-F238E27FC236}">
                <a16:creationId xmlns:a16="http://schemas.microsoft.com/office/drawing/2014/main" id="{F9B93B99-738E-D1B1-A511-97665A1BC84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234244190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wo column Text/Image on Cam Blu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6EF71B-F60E-7B48-83E4-55A1FCF584D9}"/>
              </a:ext>
              <a:ext uri="{C183D7F6-B498-43B3-948B-1728B52AA6E4}">
                <adec:decorative xmlns:adec="http://schemas.microsoft.com/office/drawing/2017/decorative" val="1"/>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2466" y="0"/>
            <a:ext cx="12189533" cy="6858000"/>
          </a:xfrm>
          <a:prstGeom prst="rect">
            <a:avLst/>
          </a:prstGeom>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bg1"/>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10" name="Title 1">
            <a:extLst>
              <a:ext uri="{FF2B5EF4-FFF2-40B4-BE49-F238E27FC236}">
                <a16:creationId xmlns:a16="http://schemas.microsoft.com/office/drawing/2014/main" id="{298E04A8-0CD1-A648-8A2F-B1EA42B62E4F}"/>
              </a:ext>
            </a:extLst>
          </p:cNvPr>
          <p:cNvSpPr>
            <a:spLocks noGrp="1"/>
          </p:cNvSpPr>
          <p:nvPr>
            <p:ph type="title" hasCustomPrompt="1"/>
          </p:nvPr>
        </p:nvSpPr>
        <p:spPr>
          <a:xfrm>
            <a:off x="430756" y="1230923"/>
            <a:ext cx="10800023" cy="459765"/>
          </a:xfrm>
          <a:prstGeom prst="rect">
            <a:avLst/>
          </a:prstGeom>
        </p:spPr>
        <p:txBody>
          <a:bodyPr>
            <a:normAutofit/>
          </a:bodyPr>
          <a:lstStyle>
            <a:lvl1pPr>
              <a:defRPr sz="300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11" name="Content Placeholder 3">
            <a:extLst>
              <a:ext uri="{FF2B5EF4-FFF2-40B4-BE49-F238E27FC236}">
                <a16:creationId xmlns:a16="http://schemas.microsoft.com/office/drawing/2014/main" id="{71E6E109-7A1F-AC4E-A20C-F477A87B6AEF}"/>
              </a:ext>
            </a:extLst>
          </p:cNvPr>
          <p:cNvSpPr>
            <a:spLocks noGrp="1"/>
          </p:cNvSpPr>
          <p:nvPr>
            <p:ph sz="half" idx="10" hasCustomPrompt="1"/>
          </p:nvPr>
        </p:nvSpPr>
        <p:spPr>
          <a:xfrm>
            <a:off x="6311377" y="2438931"/>
            <a:ext cx="5181600" cy="3422608"/>
          </a:xfrm>
          <a:prstGeom prst="rect">
            <a:avLst/>
          </a:prstGeom>
        </p:spPr>
        <p:txBody>
          <a:bodyPr/>
          <a:lstStyle>
            <a:lvl1pPr>
              <a:lnSpc>
                <a:spcPct val="15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285750" indent="-285750">
              <a:buFont typeface="Arial" panose="020B0604020202020204" pitchFamily="34" charset="0"/>
              <a:buChar char="•"/>
              <a:defRPr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vl3pPr marL="914400" indent="0">
              <a:buNone/>
              <a:defRPr sz="1800">
                <a:latin typeface="Open Sans Light" panose="020B0606030504020204" pitchFamily="34" charset="0"/>
                <a:ea typeface="Open Sans Light" panose="020B0606030504020204" pitchFamily="34" charset="0"/>
                <a:cs typeface="Open Sans Light" panose="020B0606030504020204" pitchFamily="34" charset="0"/>
              </a:defRPr>
            </a:lvl3pPr>
          </a:lstStyle>
          <a:p>
            <a:pPr lvl="0"/>
            <a:r>
              <a:rPr lang="en-GB" dirty="0"/>
              <a:t>Click to add your text here</a:t>
            </a:r>
          </a:p>
          <a:p>
            <a:pPr lvl="2"/>
            <a:endParaRPr lang="en-GB" dirty="0"/>
          </a:p>
        </p:txBody>
      </p:sp>
      <p:sp>
        <p:nvSpPr>
          <p:cNvPr id="12" name="Content Placeholder 3">
            <a:extLst>
              <a:ext uri="{FF2B5EF4-FFF2-40B4-BE49-F238E27FC236}">
                <a16:creationId xmlns:a16="http://schemas.microsoft.com/office/drawing/2014/main" id="{6D015750-7669-E749-AF70-F9497CC72862}"/>
              </a:ext>
            </a:extLst>
          </p:cNvPr>
          <p:cNvSpPr>
            <a:spLocks noGrp="1"/>
          </p:cNvSpPr>
          <p:nvPr>
            <p:ph sz="half" idx="11" hasCustomPrompt="1"/>
          </p:nvPr>
        </p:nvSpPr>
        <p:spPr>
          <a:xfrm>
            <a:off x="430756" y="2438931"/>
            <a:ext cx="5181600" cy="3422608"/>
          </a:xfrm>
          <a:prstGeom prst="rect">
            <a:avLst/>
          </a:prstGeom>
        </p:spPr>
        <p:txBody>
          <a:bodyPr/>
          <a:lstStyle>
            <a:lvl1pPr>
              <a:lnSpc>
                <a:spcPct val="150000"/>
              </a:lnSpc>
              <a:defRPr sz="18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457200" indent="0">
              <a:buNone/>
              <a:defRPr sz="18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add your text here</a:t>
            </a:r>
          </a:p>
          <a:p>
            <a:pPr lvl="0"/>
            <a:endParaRPr lang="en-GB" dirty="0"/>
          </a:p>
        </p:txBody>
      </p:sp>
      <p:pic>
        <p:nvPicPr>
          <p:cNvPr id="2" name="Picture 1" descr="University of Cambridge logo">
            <a:extLst>
              <a:ext uri="{FF2B5EF4-FFF2-40B4-BE49-F238E27FC236}">
                <a16:creationId xmlns:a16="http://schemas.microsoft.com/office/drawing/2014/main" id="{B8E127C1-269A-E754-0D5E-2B6C17B127B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20207087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Four Images with Text on Camb Blu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6EF71B-F60E-7B48-83E4-55A1FCF584D9}"/>
              </a:ext>
              <a:ext uri="{C183D7F6-B498-43B3-948B-1728B52AA6E4}">
                <adec:decorative xmlns:adec="http://schemas.microsoft.com/office/drawing/2017/decorative" val="1"/>
              </a:ext>
            </a:extLst>
          </p:cNvPr>
          <p:cNvPicPr>
            <a:picLocks noChangeAspect="1"/>
          </p:cNvPicPr>
          <p:nvPr userDrawn="1"/>
        </p:nvPicPr>
        <p:blipFill rotWithShape="1">
          <a:blip r:embed="rId2">
            <a:alphaModFix/>
            <a:extLst>
              <a:ext uri="{28A0092B-C50C-407E-A947-70E740481C1C}">
                <a14:useLocalDpi xmlns:a14="http://schemas.microsoft.com/office/drawing/2010/main" val="0"/>
              </a:ext>
            </a:extLst>
          </a:blip>
          <a:srcRect l="2447" t="5601" r="20" b="10207"/>
          <a:stretch/>
        </p:blipFill>
        <p:spPr>
          <a:xfrm>
            <a:off x="0" y="935665"/>
            <a:ext cx="12192000" cy="5922335"/>
          </a:xfrm>
          <a:prstGeom prst="rect">
            <a:avLst/>
          </a:prstGeom>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bg1"/>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10" name="Title 1">
            <a:extLst>
              <a:ext uri="{FF2B5EF4-FFF2-40B4-BE49-F238E27FC236}">
                <a16:creationId xmlns:a16="http://schemas.microsoft.com/office/drawing/2014/main" id="{298E04A8-0CD1-A648-8A2F-B1EA42B62E4F}"/>
              </a:ext>
            </a:extLst>
          </p:cNvPr>
          <p:cNvSpPr>
            <a:spLocks noGrp="1"/>
          </p:cNvSpPr>
          <p:nvPr>
            <p:ph type="title" hasCustomPrompt="1"/>
          </p:nvPr>
        </p:nvSpPr>
        <p:spPr>
          <a:xfrm>
            <a:off x="417504" y="1230923"/>
            <a:ext cx="10800023" cy="459765"/>
          </a:xfrm>
          <a:prstGeom prst="rect">
            <a:avLst/>
          </a:prstGeom>
        </p:spPr>
        <p:txBody>
          <a:bodyPr>
            <a:normAutofit/>
          </a:bodyPr>
          <a:lstStyle>
            <a:lvl1pPr>
              <a:defRPr sz="3000" b="0" i="0">
                <a:solidFill>
                  <a:schemeClr val="tx1">
                    <a:lumMod val="50000"/>
                  </a:schemeClr>
                </a:solidFill>
                <a:latin typeface="Feijoa Medium" panose="020F0505000000020003" pitchFamily="34" charset="77"/>
                <a:cs typeface="Arial" panose="020B0604020202020204" pitchFamily="34" charset="0"/>
              </a:defRPr>
            </a:lvl1pPr>
          </a:lstStyle>
          <a:p>
            <a:r>
              <a:rPr lang="en-GB" dirty="0"/>
              <a:t>Your heading here</a:t>
            </a:r>
            <a:endParaRPr lang="en-US" dirty="0"/>
          </a:p>
        </p:txBody>
      </p:sp>
      <p:sp>
        <p:nvSpPr>
          <p:cNvPr id="5" name="Picture Placeholder 4">
            <a:extLst>
              <a:ext uri="{FF2B5EF4-FFF2-40B4-BE49-F238E27FC236}">
                <a16:creationId xmlns:a16="http://schemas.microsoft.com/office/drawing/2014/main" id="{A9A1A990-E648-6644-8210-3CB267904B07}"/>
              </a:ext>
              <a:ext uri="{C183D7F6-B498-43B3-948B-1728B52AA6E4}">
                <adec:decorative xmlns:adec="http://schemas.microsoft.com/office/drawing/2017/decorative" val="1"/>
              </a:ext>
            </a:extLst>
          </p:cNvPr>
          <p:cNvSpPr>
            <a:spLocks noGrp="1"/>
          </p:cNvSpPr>
          <p:nvPr>
            <p:ph type="pic" sz="quarter" idx="10"/>
          </p:nvPr>
        </p:nvSpPr>
        <p:spPr>
          <a:xfrm>
            <a:off x="726464" y="2192826"/>
            <a:ext cx="2315676" cy="2313337"/>
          </a:xfrm>
          <a:prstGeom prst="rect">
            <a:avLst/>
          </a:prstGeom>
        </p:spPr>
        <p:txBody>
          <a:bodyPr/>
          <a:lstStyle/>
          <a:p>
            <a:endParaRPr lang="en-US"/>
          </a:p>
        </p:txBody>
      </p:sp>
      <p:sp>
        <p:nvSpPr>
          <p:cNvPr id="13" name="Picture Placeholder 4">
            <a:extLst>
              <a:ext uri="{FF2B5EF4-FFF2-40B4-BE49-F238E27FC236}">
                <a16:creationId xmlns:a16="http://schemas.microsoft.com/office/drawing/2014/main" id="{CDA3BCBD-3049-8B47-9BC1-BD9638711744}"/>
              </a:ext>
              <a:ext uri="{C183D7F6-B498-43B3-948B-1728B52AA6E4}">
                <adec:decorative xmlns:adec="http://schemas.microsoft.com/office/drawing/2017/decorative" val="1"/>
              </a:ext>
            </a:extLst>
          </p:cNvPr>
          <p:cNvSpPr>
            <a:spLocks noGrp="1"/>
          </p:cNvSpPr>
          <p:nvPr>
            <p:ph type="pic" sz="quarter" idx="11"/>
          </p:nvPr>
        </p:nvSpPr>
        <p:spPr>
          <a:xfrm>
            <a:off x="3534141" y="2192826"/>
            <a:ext cx="2315676" cy="2313337"/>
          </a:xfrm>
          <a:prstGeom prst="rect">
            <a:avLst/>
          </a:prstGeom>
        </p:spPr>
        <p:txBody>
          <a:bodyPr/>
          <a:lstStyle/>
          <a:p>
            <a:endParaRPr lang="en-US"/>
          </a:p>
        </p:txBody>
      </p:sp>
      <p:sp>
        <p:nvSpPr>
          <p:cNvPr id="14" name="Picture Placeholder 4">
            <a:extLst>
              <a:ext uri="{FF2B5EF4-FFF2-40B4-BE49-F238E27FC236}">
                <a16:creationId xmlns:a16="http://schemas.microsoft.com/office/drawing/2014/main" id="{13CFA92E-DF5E-1E43-A711-07A2338E9E1B}"/>
              </a:ext>
              <a:ext uri="{C183D7F6-B498-43B3-948B-1728B52AA6E4}">
                <adec:decorative xmlns:adec="http://schemas.microsoft.com/office/drawing/2017/decorative" val="1"/>
              </a:ext>
            </a:extLst>
          </p:cNvPr>
          <p:cNvSpPr>
            <a:spLocks noGrp="1"/>
          </p:cNvSpPr>
          <p:nvPr>
            <p:ph type="pic" sz="quarter" idx="12"/>
          </p:nvPr>
        </p:nvSpPr>
        <p:spPr>
          <a:xfrm>
            <a:off x="6341818" y="2192826"/>
            <a:ext cx="2315676" cy="2313337"/>
          </a:xfrm>
          <a:prstGeom prst="rect">
            <a:avLst/>
          </a:prstGeom>
        </p:spPr>
        <p:txBody>
          <a:bodyPr/>
          <a:lstStyle/>
          <a:p>
            <a:endParaRPr lang="en-US"/>
          </a:p>
        </p:txBody>
      </p:sp>
      <p:sp>
        <p:nvSpPr>
          <p:cNvPr id="15" name="Picture Placeholder 4">
            <a:extLst>
              <a:ext uri="{FF2B5EF4-FFF2-40B4-BE49-F238E27FC236}">
                <a16:creationId xmlns:a16="http://schemas.microsoft.com/office/drawing/2014/main" id="{2DB84F2D-5DE7-944C-A3A4-FD59D875083B}"/>
              </a:ext>
              <a:ext uri="{C183D7F6-B498-43B3-948B-1728B52AA6E4}">
                <adec:decorative xmlns:adec="http://schemas.microsoft.com/office/drawing/2017/decorative" val="1"/>
              </a:ext>
            </a:extLst>
          </p:cNvPr>
          <p:cNvSpPr>
            <a:spLocks noGrp="1"/>
          </p:cNvSpPr>
          <p:nvPr>
            <p:ph type="pic" sz="quarter" idx="13"/>
          </p:nvPr>
        </p:nvSpPr>
        <p:spPr>
          <a:xfrm>
            <a:off x="9149495" y="2192827"/>
            <a:ext cx="2315675" cy="2313336"/>
          </a:xfrm>
          <a:prstGeom prst="rect">
            <a:avLst/>
          </a:prstGeom>
        </p:spPr>
        <p:txBody>
          <a:bodyPr/>
          <a:lstStyle/>
          <a:p>
            <a:endParaRPr lang="en-US"/>
          </a:p>
        </p:txBody>
      </p:sp>
      <p:sp>
        <p:nvSpPr>
          <p:cNvPr id="7" name="Text Placeholder 6">
            <a:extLst>
              <a:ext uri="{FF2B5EF4-FFF2-40B4-BE49-F238E27FC236}">
                <a16:creationId xmlns:a16="http://schemas.microsoft.com/office/drawing/2014/main" id="{AB86BC3A-6D0F-DB48-879E-4217AAEA94B2}"/>
              </a:ext>
            </a:extLst>
          </p:cNvPr>
          <p:cNvSpPr>
            <a:spLocks noGrp="1"/>
          </p:cNvSpPr>
          <p:nvPr>
            <p:ph type="body" sz="quarter" idx="14" hasCustomPrompt="1"/>
          </p:nvPr>
        </p:nvSpPr>
        <p:spPr>
          <a:xfrm>
            <a:off x="727075" y="4900613"/>
            <a:ext cx="2314575" cy="280987"/>
          </a:xfrm>
          <a:prstGeom prst="rect">
            <a:avLst/>
          </a:prstGeom>
        </p:spPr>
        <p:txBody>
          <a:bodyPr/>
          <a:lstStyle>
            <a:lvl1pPr marL="0" indent="0" algn="ctr">
              <a:buNone/>
              <a:defRPr sz="1800">
                <a:latin typeface="Open Sans Light" panose="020B0606030504020204" pitchFamily="34" charset="0"/>
                <a:ea typeface="Open Sans Light" panose="020B0606030504020204" pitchFamily="34" charset="0"/>
                <a:cs typeface="Open Sans Light" panose="020B0606030504020204" pitchFamily="34" charset="0"/>
              </a:defRPr>
            </a:lvl1pPr>
          </a:lstStyle>
          <a:p>
            <a:pPr lvl="0"/>
            <a:r>
              <a:rPr lang="en-GB" dirty="0"/>
              <a:t>Your text here</a:t>
            </a:r>
            <a:endParaRPr lang="en-US" dirty="0"/>
          </a:p>
        </p:txBody>
      </p:sp>
      <p:sp>
        <p:nvSpPr>
          <p:cNvPr id="17" name="Text Placeholder 6">
            <a:extLst>
              <a:ext uri="{FF2B5EF4-FFF2-40B4-BE49-F238E27FC236}">
                <a16:creationId xmlns:a16="http://schemas.microsoft.com/office/drawing/2014/main" id="{26F95699-F037-BF43-BC3C-EDFF6D2E62FE}"/>
              </a:ext>
            </a:extLst>
          </p:cNvPr>
          <p:cNvSpPr>
            <a:spLocks noGrp="1"/>
          </p:cNvSpPr>
          <p:nvPr>
            <p:ph type="body" sz="quarter" idx="15" hasCustomPrompt="1"/>
          </p:nvPr>
        </p:nvSpPr>
        <p:spPr>
          <a:xfrm>
            <a:off x="3535242" y="4900612"/>
            <a:ext cx="2314575" cy="280987"/>
          </a:xfrm>
          <a:prstGeom prst="rect">
            <a:avLst/>
          </a:prstGeom>
        </p:spPr>
        <p:txBody>
          <a:bodyPr/>
          <a:lstStyle>
            <a:lvl1pPr marL="0" indent="0" algn="ctr">
              <a:buNone/>
              <a:defRPr sz="1800">
                <a:latin typeface="Open Sans Light" panose="020B0606030504020204" pitchFamily="34" charset="0"/>
                <a:ea typeface="Open Sans Light" panose="020B0606030504020204" pitchFamily="34" charset="0"/>
                <a:cs typeface="Open Sans Light" panose="020B0606030504020204" pitchFamily="34" charset="0"/>
              </a:defRPr>
            </a:lvl1pPr>
          </a:lstStyle>
          <a:p>
            <a:pPr lvl="0"/>
            <a:r>
              <a:rPr lang="en-GB" dirty="0"/>
              <a:t>Your text here</a:t>
            </a:r>
            <a:endParaRPr lang="en-US" dirty="0"/>
          </a:p>
        </p:txBody>
      </p:sp>
      <p:sp>
        <p:nvSpPr>
          <p:cNvPr id="18" name="Text Placeholder 6">
            <a:extLst>
              <a:ext uri="{FF2B5EF4-FFF2-40B4-BE49-F238E27FC236}">
                <a16:creationId xmlns:a16="http://schemas.microsoft.com/office/drawing/2014/main" id="{F2BFE6A6-8704-8A49-AEB3-AF6F432BB990}"/>
              </a:ext>
            </a:extLst>
          </p:cNvPr>
          <p:cNvSpPr>
            <a:spLocks noGrp="1"/>
          </p:cNvSpPr>
          <p:nvPr>
            <p:ph type="body" sz="quarter" idx="16" hasCustomPrompt="1"/>
          </p:nvPr>
        </p:nvSpPr>
        <p:spPr>
          <a:xfrm>
            <a:off x="6342919" y="4900611"/>
            <a:ext cx="2314575" cy="280987"/>
          </a:xfrm>
          <a:prstGeom prst="rect">
            <a:avLst/>
          </a:prstGeom>
        </p:spPr>
        <p:txBody>
          <a:bodyPr/>
          <a:lstStyle>
            <a:lvl1pPr marL="0" indent="0" algn="ctr">
              <a:buNone/>
              <a:defRPr sz="1800">
                <a:latin typeface="Open Sans Light" panose="020B0606030504020204" pitchFamily="34" charset="0"/>
                <a:ea typeface="Open Sans Light" panose="020B0606030504020204" pitchFamily="34" charset="0"/>
                <a:cs typeface="Open Sans Light" panose="020B0606030504020204" pitchFamily="34" charset="0"/>
              </a:defRPr>
            </a:lvl1pPr>
          </a:lstStyle>
          <a:p>
            <a:pPr lvl="0"/>
            <a:r>
              <a:rPr lang="en-GB" dirty="0"/>
              <a:t>Your text here</a:t>
            </a:r>
            <a:endParaRPr lang="en-US" dirty="0"/>
          </a:p>
        </p:txBody>
      </p:sp>
      <p:sp>
        <p:nvSpPr>
          <p:cNvPr id="19" name="Text Placeholder 6">
            <a:extLst>
              <a:ext uri="{FF2B5EF4-FFF2-40B4-BE49-F238E27FC236}">
                <a16:creationId xmlns:a16="http://schemas.microsoft.com/office/drawing/2014/main" id="{DE761D8F-5630-434F-8E12-0132C9C89BD0}"/>
              </a:ext>
            </a:extLst>
          </p:cNvPr>
          <p:cNvSpPr>
            <a:spLocks noGrp="1"/>
          </p:cNvSpPr>
          <p:nvPr>
            <p:ph type="body" sz="quarter" idx="17" hasCustomPrompt="1"/>
          </p:nvPr>
        </p:nvSpPr>
        <p:spPr>
          <a:xfrm>
            <a:off x="9149495" y="4861832"/>
            <a:ext cx="2314575" cy="280987"/>
          </a:xfrm>
          <a:prstGeom prst="rect">
            <a:avLst/>
          </a:prstGeom>
        </p:spPr>
        <p:txBody>
          <a:bodyPr/>
          <a:lstStyle>
            <a:lvl1pPr marL="0" indent="0" algn="ctr">
              <a:buNone/>
              <a:defRPr sz="1800">
                <a:latin typeface="Open Sans Light" panose="020B0606030504020204" pitchFamily="34" charset="0"/>
                <a:ea typeface="Open Sans Light" panose="020B0606030504020204" pitchFamily="34" charset="0"/>
                <a:cs typeface="Open Sans Light" panose="020B0606030504020204" pitchFamily="34" charset="0"/>
              </a:defRPr>
            </a:lvl1pPr>
          </a:lstStyle>
          <a:p>
            <a:pPr lvl="0"/>
            <a:r>
              <a:rPr lang="en-GB" dirty="0"/>
              <a:t>Your text here</a:t>
            </a:r>
            <a:endParaRPr lang="en-US" dirty="0"/>
          </a:p>
        </p:txBody>
      </p:sp>
      <p:pic>
        <p:nvPicPr>
          <p:cNvPr id="2" name="Picture 1" descr="University of Cambridge logo">
            <a:extLst>
              <a:ext uri="{FF2B5EF4-FFF2-40B4-BE49-F238E27FC236}">
                <a16:creationId xmlns:a16="http://schemas.microsoft.com/office/drawing/2014/main" id="{495143D8-FF2E-C78D-85AF-2103EC51EF0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3940162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Media/Video Full Page">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6" name="Media Placeholder 5">
            <a:extLst>
              <a:ext uri="{FF2B5EF4-FFF2-40B4-BE49-F238E27FC236}">
                <a16:creationId xmlns:a16="http://schemas.microsoft.com/office/drawing/2014/main" id="{7989CFA1-8021-B744-954C-FB3ABD0E176D}"/>
              </a:ext>
              <a:ext uri="{C183D7F6-B498-43B3-948B-1728B52AA6E4}">
                <adec:decorative xmlns:adec="http://schemas.microsoft.com/office/drawing/2017/decorative" val="1"/>
              </a:ext>
            </a:extLst>
          </p:cNvPr>
          <p:cNvSpPr>
            <a:spLocks noGrp="1"/>
          </p:cNvSpPr>
          <p:nvPr>
            <p:ph type="media" sz="quarter" idx="10"/>
          </p:nvPr>
        </p:nvSpPr>
        <p:spPr>
          <a:xfrm>
            <a:off x="0" y="0"/>
            <a:ext cx="12192000" cy="6858000"/>
          </a:xfrm>
          <a:prstGeom prst="rect">
            <a:avLst/>
          </a:prstGeom>
        </p:spPr>
        <p:txBody>
          <a:bodyPr/>
          <a:lstStyle/>
          <a:p>
            <a:endParaRPr lang="en-US" dirty="0"/>
          </a:p>
        </p:txBody>
      </p:sp>
      <p:pic>
        <p:nvPicPr>
          <p:cNvPr id="2" name="Picture 1" descr="University of Cambridge logo">
            <a:extLst>
              <a:ext uri="{FF2B5EF4-FFF2-40B4-BE49-F238E27FC236}">
                <a16:creationId xmlns:a16="http://schemas.microsoft.com/office/drawing/2014/main" id="{D4071F8D-07B6-617D-4F26-17BA5B91344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2302908776"/>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mage Full Page ">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1" y="6356350"/>
            <a:ext cx="249423" cy="246217"/>
          </a:xfrm>
          <a:prstGeom prst="rect">
            <a:avLst/>
          </a:prstGeom>
        </p:spPr>
        <p:txBody>
          <a:bodyPr lIns="45718" tIns="45718" rIns="45718" bIns="45718" anchor="t"/>
          <a:lstStyle>
            <a:lvl1pPr algn="ctr" defTabSz="914330">
              <a:lnSpc>
                <a:spcPct val="100000"/>
              </a:lnSpc>
              <a:spcBef>
                <a:spcPts val="0"/>
              </a:spcBef>
              <a:defRPr sz="100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86CB4B4D-7CA3-9044-876B-883B54F8677D}" type="slidenum">
              <a:rPr lang="en-GB" smtClean="0"/>
              <a:pPr/>
              <a:t>‹#›</a:t>
            </a:fld>
            <a:endParaRPr lang="en-GB" dirty="0"/>
          </a:p>
        </p:txBody>
      </p:sp>
      <p:sp>
        <p:nvSpPr>
          <p:cNvPr id="3" name="Picture Placeholder 2">
            <a:extLst>
              <a:ext uri="{FF2B5EF4-FFF2-40B4-BE49-F238E27FC236}">
                <a16:creationId xmlns:a16="http://schemas.microsoft.com/office/drawing/2014/main" id="{965CBCB9-8D5D-934D-99FD-571515827B8B}"/>
              </a:ext>
              <a:ext uri="{C183D7F6-B498-43B3-948B-1728B52AA6E4}">
                <adec:decorative xmlns:adec="http://schemas.microsoft.com/office/drawing/2017/decorative" val="1"/>
              </a:ext>
            </a:extLst>
          </p:cNvPr>
          <p:cNvSpPr>
            <a:spLocks noGrp="1"/>
          </p:cNvSpPr>
          <p:nvPr>
            <p:ph type="pic" sz="quarter" idx="10"/>
          </p:nvPr>
        </p:nvSpPr>
        <p:spPr>
          <a:xfrm>
            <a:off x="0" y="0"/>
            <a:ext cx="12192000" cy="6858000"/>
          </a:xfrm>
          <a:prstGeom prst="rect">
            <a:avLst/>
          </a:prstGeom>
        </p:spPr>
        <p:txBody>
          <a:bodyPr/>
          <a:lstStyle/>
          <a:p>
            <a:endParaRPr lang="en-US"/>
          </a:p>
        </p:txBody>
      </p:sp>
      <p:pic>
        <p:nvPicPr>
          <p:cNvPr id="2" name="Picture 1" descr="University of Cambridge logo">
            <a:extLst>
              <a:ext uri="{FF2B5EF4-FFF2-40B4-BE49-F238E27FC236}">
                <a16:creationId xmlns:a16="http://schemas.microsoft.com/office/drawing/2014/main" id="{7423100E-0D36-6E10-7770-917D9CA9196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3015238577"/>
      </p:ext>
    </p:extLst>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End/Message (e.g. Thank you)">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6EF71B-F60E-7B48-83E4-55A1FCF584D9}"/>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81" y="-18259"/>
            <a:ext cx="12251961" cy="6894518"/>
          </a:xfrm>
          <a:prstGeom prst="rect">
            <a:avLst/>
          </a:prstGeom>
        </p:spPr>
      </p:pic>
      <p:sp>
        <p:nvSpPr>
          <p:cNvPr id="4" name="Text Placeholder 3">
            <a:extLst>
              <a:ext uri="{FF2B5EF4-FFF2-40B4-BE49-F238E27FC236}">
                <a16:creationId xmlns:a16="http://schemas.microsoft.com/office/drawing/2014/main" id="{C46A81F1-D250-724F-B664-C80561BA566E}"/>
              </a:ext>
            </a:extLst>
          </p:cNvPr>
          <p:cNvSpPr>
            <a:spLocks noGrp="1"/>
          </p:cNvSpPr>
          <p:nvPr>
            <p:ph type="body" sz="quarter" idx="10" hasCustomPrompt="1"/>
          </p:nvPr>
        </p:nvSpPr>
        <p:spPr>
          <a:xfrm>
            <a:off x="1992978" y="2423864"/>
            <a:ext cx="8206041" cy="1331913"/>
          </a:xfrm>
          <a:prstGeom prst="rect">
            <a:avLst/>
          </a:prstGeom>
        </p:spPr>
        <p:txBody>
          <a:bodyPr/>
          <a:lstStyle>
            <a:lvl1pPr marL="0" indent="0" algn="ctr">
              <a:buNone/>
              <a:defRPr sz="3600" b="0" i="0">
                <a:latin typeface="Arial" panose="020B0604020202020204" pitchFamily="34" charset="0"/>
                <a:cs typeface="Arial" panose="020B0604020202020204" pitchFamily="34" charset="0"/>
              </a:defRPr>
            </a:lvl1pPr>
            <a:lvl2pPr marL="457200" indent="0">
              <a:buNone/>
              <a:defRPr/>
            </a:lvl2pPr>
          </a:lstStyle>
          <a:p>
            <a:pPr lvl="0"/>
            <a:r>
              <a:rPr lang="en-GB" dirty="0"/>
              <a:t>Your end slide copy here</a:t>
            </a:r>
          </a:p>
        </p:txBody>
      </p:sp>
      <p:pic>
        <p:nvPicPr>
          <p:cNvPr id="2" name="Picture 1" descr="University of Cambridge logo">
            <a:extLst>
              <a:ext uri="{FF2B5EF4-FFF2-40B4-BE49-F238E27FC236}">
                <a16:creationId xmlns:a16="http://schemas.microsoft.com/office/drawing/2014/main" id="{F8A95D13-54FD-A61D-D57B-5B347A456DA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22623269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6EF71B-F60E-7B48-83E4-55A1FCF584D9}"/>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81" y="-18259"/>
            <a:ext cx="12251961" cy="6894518"/>
          </a:xfrm>
          <a:prstGeom prst="rect">
            <a:avLst/>
          </a:prstGeom>
        </p:spPr>
      </p:pic>
      <p:sp>
        <p:nvSpPr>
          <p:cNvPr id="9" name="Text Placeholder 8">
            <a:extLst>
              <a:ext uri="{FF2B5EF4-FFF2-40B4-BE49-F238E27FC236}">
                <a16:creationId xmlns:a16="http://schemas.microsoft.com/office/drawing/2014/main" id="{F38C8141-5A82-894D-AA12-C382770E5E82}"/>
              </a:ext>
            </a:extLst>
          </p:cNvPr>
          <p:cNvSpPr>
            <a:spLocks noGrp="1"/>
          </p:cNvSpPr>
          <p:nvPr>
            <p:ph type="body" sz="quarter" idx="10" hasCustomPrompt="1"/>
          </p:nvPr>
        </p:nvSpPr>
        <p:spPr>
          <a:xfrm>
            <a:off x="417835" y="5574381"/>
            <a:ext cx="4710755" cy="969873"/>
          </a:xfrm>
          <a:prstGeom prst="rect">
            <a:avLst/>
          </a:prstGeom>
        </p:spPr>
        <p:txBody>
          <a:bodyPr>
            <a:normAutofit/>
          </a:bodyPr>
          <a:lstStyle>
            <a:lvl1pPr marL="0" indent="0">
              <a:lnSpc>
                <a:spcPct val="100000"/>
              </a:lnSpc>
              <a:spcBef>
                <a:spcPts val="0"/>
              </a:spcBef>
              <a:buNone/>
              <a:defRPr sz="2000" b="0" i="0">
                <a:solidFill>
                  <a:schemeClr val="tx1">
                    <a:lumMod val="85000"/>
                    <a:lumOff val="15000"/>
                  </a:schemeClr>
                </a:solidFill>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Your contact</a:t>
            </a:r>
          </a:p>
          <a:p>
            <a:pPr lvl="0"/>
            <a:r>
              <a:rPr lang="en-GB" dirty="0"/>
              <a:t>information here</a:t>
            </a:r>
          </a:p>
        </p:txBody>
      </p:sp>
      <p:sp>
        <p:nvSpPr>
          <p:cNvPr id="5" name="Text Placeholder 4">
            <a:extLst>
              <a:ext uri="{FF2B5EF4-FFF2-40B4-BE49-F238E27FC236}">
                <a16:creationId xmlns:a16="http://schemas.microsoft.com/office/drawing/2014/main" id="{BB17610E-5F7E-F24F-8D28-5222CA514621}"/>
              </a:ext>
            </a:extLst>
          </p:cNvPr>
          <p:cNvSpPr>
            <a:spLocks noGrp="1"/>
          </p:cNvSpPr>
          <p:nvPr>
            <p:ph type="body" sz="quarter" idx="11" hasCustomPrompt="1"/>
          </p:nvPr>
        </p:nvSpPr>
        <p:spPr>
          <a:xfrm>
            <a:off x="8499475" y="6318354"/>
            <a:ext cx="3244850" cy="225900"/>
          </a:xfrm>
          <a:prstGeom prst="rect">
            <a:avLst/>
          </a:prstGeom>
        </p:spPr>
        <p:txBody>
          <a:bodyPr/>
          <a:lstStyle>
            <a:lvl1pPr marL="0" indent="0" algn="r">
              <a:buNone/>
              <a:defRPr sz="16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US" dirty="0"/>
              <a:t>Date</a:t>
            </a:r>
          </a:p>
        </p:txBody>
      </p:sp>
      <p:pic>
        <p:nvPicPr>
          <p:cNvPr id="2" name="Picture 1" descr="University of Cambridge logo">
            <a:extLst>
              <a:ext uri="{FF2B5EF4-FFF2-40B4-BE49-F238E27FC236}">
                <a16:creationId xmlns:a16="http://schemas.microsoft.com/office/drawing/2014/main" id="{99D77C5B-A440-03E4-D747-A45158F13E6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749" y="438056"/>
            <a:ext cx="1361678" cy="285281"/>
          </a:xfrm>
          <a:prstGeom prst="rect">
            <a:avLst/>
          </a:prstGeom>
        </p:spPr>
      </p:pic>
    </p:spTree>
    <p:extLst>
      <p:ext uri="{BB962C8B-B14F-4D97-AF65-F5344CB8AC3E}">
        <p14:creationId xmlns:p14="http://schemas.microsoft.com/office/powerpoint/2010/main" val="76418376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5628043"/>
      </p:ext>
    </p:extLst>
  </p:cSld>
  <p:clrMap bg1="lt1" tx1="dk1" bg2="lt2" tx2="dk2" accent1="accent1" accent2="accent2" accent3="accent3" accent4="accent4" accent5="accent5" accent6="accent6" hlink="hlink" folHlink="folHlink"/>
  <p:sldLayoutIdLst>
    <p:sldLayoutId id="2147483926" r:id="rId1"/>
    <p:sldLayoutId id="2147483822" r:id="rId2"/>
    <p:sldLayoutId id="2147483756" r:id="rId3"/>
    <p:sldLayoutId id="2147483823" r:id="rId4"/>
    <p:sldLayoutId id="2147483911" r:id="rId5"/>
    <p:sldLayoutId id="2147483912" r:id="rId6"/>
    <p:sldLayoutId id="2147483927" r:id="rId7"/>
    <p:sldLayoutId id="2147483929" r:id="rId8"/>
    <p:sldLayoutId id="2147483827" r:id="rId9"/>
    <p:sldLayoutId id="2147483916" r:id="rId10"/>
    <p:sldLayoutId id="2147483922" r:id="rId11"/>
    <p:sldLayoutId id="2147483932" r:id="rId12"/>
    <p:sldLayoutId id="2147483933" r:id="rId13"/>
    <p:sldLayoutId id="2147483923" r:id="rId14"/>
    <p:sldLayoutId id="2147483936" r:id="rId15"/>
    <p:sldLayoutId id="2147483935" r:id="rId16"/>
    <p:sldLayoutId id="2147483915" r:id="rId17"/>
    <p:sldLayoutId id="2147483937" r:id="rId18"/>
    <p:sldLayoutId id="2147483913" r:id="rId19"/>
    <p:sldLayoutId id="2147483920" r:id="rId20"/>
    <p:sldLayoutId id="2147483914" r:id="rId21"/>
    <p:sldLayoutId id="2147483847" r:id="rId22"/>
    <p:sldLayoutId id="2147483858" r:id="rId23"/>
    <p:sldLayoutId id="2147483848" r:id="rId24"/>
    <p:sldLayoutId id="2147483764" r:id="rId25"/>
    <p:sldLayoutId id="2147483755" r:id="rId26"/>
    <p:sldLayoutId id="2147483754" r:id="rId27"/>
    <p:sldLayoutId id="2147483763" r:id="rId28"/>
    <p:sldLayoutId id="2147483931" r:id="rId29"/>
    <p:sldLayoutId id="2147483917" r:id="rId30"/>
    <p:sldLayoutId id="2147483930" r:id="rId31"/>
    <p:sldLayoutId id="2147483921" r:id="rId3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D73CA25-13A7-1B40-A403-630AFA3F9FC0}"/>
              </a:ext>
            </a:extLst>
          </p:cNvPr>
          <p:cNvSpPr>
            <a:spLocks noGrp="1"/>
          </p:cNvSpPr>
          <p:nvPr>
            <p:ph type="title" idx="4294967295"/>
          </p:nvPr>
        </p:nvSpPr>
        <p:spPr>
          <a:xfrm>
            <a:off x="381685" y="1918741"/>
            <a:ext cx="3782811" cy="322317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sz="3600" dirty="0">
                <a:solidFill>
                  <a:srgbClr val="000000"/>
                </a:solidFill>
                <a:latin typeface="Arial" panose="020B0604020202020204" pitchFamily="34" charset="0"/>
                <a:ea typeface="+mn-ea"/>
                <a:cs typeface="Arial" panose="020B0604020202020204" pitchFamily="34" charset="0"/>
              </a:rPr>
              <a:t>Licence Manager</a:t>
            </a:r>
            <a:r>
              <a:rPr kumimoji="0" lang="en-US" sz="360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role in AWERB</a:t>
            </a:r>
          </a:p>
        </p:txBody>
      </p:sp>
      <p:pic>
        <p:nvPicPr>
          <p:cNvPr id="5125" name="Picture 1">
            <a:extLst>
              <a:ext uri="{FF2B5EF4-FFF2-40B4-BE49-F238E27FC236}">
                <a16:creationId xmlns:a16="http://schemas.microsoft.com/office/drawing/2014/main" id="{CC14616D-2F0F-FDA1-7C36-2A4A886A1A9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03604" y="291147"/>
            <a:ext cx="1027802" cy="1057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Rectangle 4">
            <a:extLst>
              <a:ext uri="{FF2B5EF4-FFF2-40B4-BE49-F238E27FC236}">
                <a16:creationId xmlns:a16="http://schemas.microsoft.com/office/drawing/2014/main" id="{8CAAEF77-4140-C0E2-471B-901252DCAFF5}"/>
              </a:ext>
            </a:extLst>
          </p:cNvPr>
          <p:cNvSpPr>
            <a:spLocks noChangeArrowheads="1"/>
          </p:cNvSpPr>
          <p:nvPr/>
        </p:nvSpPr>
        <p:spPr bwMode="auto">
          <a:xfrm>
            <a:off x="420821" y="5875973"/>
            <a:ext cx="3579679" cy="261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a:spcAft>
                <a:spcPct val="75000"/>
              </a:spcAft>
              <a:buChar char="•"/>
              <a:defRPr sz="2000">
                <a:solidFill>
                  <a:schemeClr val="tx1"/>
                </a:solidFill>
                <a:latin typeface="Arial" panose="020B0604020202020204" pitchFamily="34" charset="0"/>
              </a:defRPr>
            </a:lvl1pPr>
            <a:lvl2pPr marL="742950" indent="-285750">
              <a:spcAft>
                <a:spcPct val="75000"/>
              </a:spcAft>
              <a:buChar char="•"/>
              <a:defRPr sz="2000">
                <a:solidFill>
                  <a:schemeClr val="tx1"/>
                </a:solidFill>
                <a:latin typeface="Arial" panose="020B0604020202020204" pitchFamily="34" charset="0"/>
              </a:defRPr>
            </a:lvl2pPr>
            <a:lvl3pPr marL="1143000" indent="-228600">
              <a:spcAft>
                <a:spcPct val="75000"/>
              </a:spcAft>
              <a:buChar char="•"/>
              <a:defRPr sz="2000">
                <a:solidFill>
                  <a:schemeClr val="tx1"/>
                </a:solidFill>
                <a:latin typeface="Arial" panose="020B0604020202020204" pitchFamily="34" charset="0"/>
              </a:defRPr>
            </a:lvl3pPr>
            <a:lvl4pPr marL="1600200" indent="-228600">
              <a:spcAft>
                <a:spcPct val="75000"/>
              </a:spcAft>
              <a:buChar char="•"/>
              <a:defRPr sz="2000">
                <a:solidFill>
                  <a:schemeClr val="tx1"/>
                </a:solidFill>
                <a:latin typeface="Arial" panose="020B0604020202020204" pitchFamily="34" charset="0"/>
              </a:defRPr>
            </a:lvl4pPr>
            <a:lvl5pPr marL="2057400" indent="-228600">
              <a:spcAft>
                <a:spcPct val="75000"/>
              </a:spcAft>
              <a:buChar char="•"/>
              <a:defRPr sz="2000">
                <a:solidFill>
                  <a:schemeClr val="tx1"/>
                </a:solidFill>
                <a:latin typeface="Arial" panose="020B0604020202020204" pitchFamily="34" charset="0"/>
              </a:defRPr>
            </a:lvl5pPr>
            <a:lvl6pPr marL="2514600" indent="-228600" eaLnBrk="0" fontAlgn="base" hangingPunct="0">
              <a:spcBef>
                <a:spcPct val="0"/>
              </a:spcBef>
              <a:spcAft>
                <a:spcPct val="75000"/>
              </a:spcAft>
              <a:buChar char="•"/>
              <a:defRPr sz="2000">
                <a:solidFill>
                  <a:schemeClr val="tx1"/>
                </a:solidFill>
                <a:latin typeface="Arial" panose="020B0604020202020204" pitchFamily="34" charset="0"/>
              </a:defRPr>
            </a:lvl6pPr>
            <a:lvl7pPr marL="2971800" indent="-228600" eaLnBrk="0" fontAlgn="base" hangingPunct="0">
              <a:spcBef>
                <a:spcPct val="0"/>
              </a:spcBef>
              <a:spcAft>
                <a:spcPct val="75000"/>
              </a:spcAft>
              <a:buChar char="•"/>
              <a:defRPr sz="2000">
                <a:solidFill>
                  <a:schemeClr val="tx1"/>
                </a:solidFill>
                <a:latin typeface="Arial" panose="020B0604020202020204" pitchFamily="34" charset="0"/>
              </a:defRPr>
            </a:lvl7pPr>
            <a:lvl8pPr marL="3429000" indent="-228600" eaLnBrk="0" fontAlgn="base" hangingPunct="0">
              <a:spcBef>
                <a:spcPct val="0"/>
              </a:spcBef>
              <a:spcAft>
                <a:spcPct val="75000"/>
              </a:spcAft>
              <a:buChar char="•"/>
              <a:defRPr sz="2000">
                <a:solidFill>
                  <a:schemeClr val="tx1"/>
                </a:solidFill>
                <a:latin typeface="Arial" panose="020B0604020202020204" pitchFamily="34" charset="0"/>
              </a:defRPr>
            </a:lvl8pPr>
            <a:lvl9pPr marL="3886200" indent="-228600" eaLnBrk="0" fontAlgn="base" hangingPunct="0">
              <a:spcBef>
                <a:spcPct val="0"/>
              </a:spcBef>
              <a:spcAft>
                <a:spcPct val="75000"/>
              </a:spcAft>
              <a:buChar char="•"/>
              <a:defRPr sz="2000">
                <a:solidFill>
                  <a:schemeClr val="tx1"/>
                </a:solidFill>
                <a:latin typeface="Arial" panose="020B0604020202020204" pitchFamily="34" charset="0"/>
              </a:defRPr>
            </a:lvl9pPr>
          </a:lstStyle>
          <a:p>
            <a:pPr eaLnBrk="1" hangingPunct="1">
              <a:spcAft>
                <a:spcPct val="0"/>
              </a:spcAft>
              <a:buFontTx/>
              <a:buNone/>
            </a:pPr>
            <a:r>
              <a:rPr lang="en-GB" altLang="en-US" sz="1800" b="1" dirty="0">
                <a:solidFill>
                  <a:schemeClr val="tx2"/>
                </a:solidFill>
              </a:rPr>
              <a:t>University Biomedical Services</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746C4-A934-D620-5A63-78F1229E5535}"/>
              </a:ext>
            </a:extLst>
          </p:cNvPr>
          <p:cNvSpPr>
            <a:spLocks noGrp="1"/>
          </p:cNvSpPr>
          <p:nvPr>
            <p:ph type="title"/>
          </p:nvPr>
        </p:nvSpPr>
        <p:spPr>
          <a:xfrm>
            <a:off x="553776" y="1230923"/>
            <a:ext cx="10800023" cy="459765"/>
          </a:xfrm>
        </p:spPr>
        <p:txBody>
          <a:bodyPr>
            <a:normAutofit/>
          </a:bodyPr>
          <a:lstStyle/>
          <a:p>
            <a:r>
              <a:rPr lang="en-US" sz="2600"/>
              <a:t>The Licence Manager and Head of Licencing roles</a:t>
            </a:r>
          </a:p>
        </p:txBody>
      </p:sp>
      <p:pic>
        <p:nvPicPr>
          <p:cNvPr id="9" name="Picture 5">
            <a:extLst>
              <a:ext uri="{FF2B5EF4-FFF2-40B4-BE49-F238E27FC236}">
                <a16:creationId xmlns:a16="http://schemas.microsoft.com/office/drawing/2014/main" id="{77791C48-A7BE-7C50-7A16-B29B73696963}"/>
              </a:ext>
            </a:extLst>
          </p:cNvPr>
          <p:cNvPicPr>
            <a:picLocks noChangeAspect="1"/>
          </p:cNvPicPr>
          <p:nvPr/>
        </p:nvPicPr>
        <p:blipFill>
          <a:blip r:embed="rId2">
            <a:extLst>
              <a:ext uri="{28A0092B-C50C-407E-A947-70E740481C1C}">
                <a14:useLocalDpi xmlns:a14="http://schemas.microsoft.com/office/drawing/2010/main" val="0"/>
              </a:ext>
            </a:extLst>
          </a:blip>
          <a:srcRect b="1044"/>
          <a:stretch>
            <a:fillRect/>
          </a:stretch>
        </p:blipFill>
        <p:spPr bwMode="auto">
          <a:xfrm>
            <a:off x="6172200" y="2438931"/>
            <a:ext cx="5181600" cy="3422608"/>
          </a:xfrm>
          <a:prstGeom prst="rect">
            <a:avLst/>
          </a:prstGeom>
          <a:solidFill>
            <a:srgbClr val="FFFFFF"/>
          </a:solid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F5C365DB-D7EC-6A77-88AB-FC36A7366968}"/>
              </a:ext>
            </a:extLst>
          </p:cNvPr>
          <p:cNvSpPr txBox="1"/>
          <p:nvPr/>
        </p:nvSpPr>
        <p:spPr>
          <a:xfrm>
            <a:off x="553776" y="2432092"/>
            <a:ext cx="5181600" cy="3422608"/>
          </a:xfrm>
          <a:prstGeom prst="rect">
            <a:avLst/>
          </a:prstGeom>
        </p:spPr>
        <p:txBody>
          <a:bodyPr>
            <a:normAutofit/>
          </a:bodyPr>
          <a:lstStyle/>
          <a:p>
            <a:pPr defTabSz="914400" hangingPunct="1">
              <a:lnSpc>
                <a:spcPct val="140000"/>
              </a:lnSpc>
              <a:spcBef>
                <a:spcPts val="1000"/>
              </a:spcBef>
              <a:spcAft>
                <a:spcPts val="800"/>
              </a:spcAft>
            </a:pPr>
            <a:r>
              <a:rPr lang="en-GB" sz="1500" kern="1200" dirty="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rPr>
              <a:t>There are</a:t>
            </a:r>
            <a:r>
              <a:rPr lang="en-GB" sz="1500" kern="1200" dirty="0">
                <a:solidFill>
                  <a:schemeClr val="tx1">
                    <a:lumMod val="50000"/>
                  </a:schemeClr>
                </a:solidFill>
                <a:effectLst/>
                <a:latin typeface="Arial" panose="020B0604020202020204" pitchFamily="34" charset="0"/>
                <a:ea typeface="Open Sans Light" panose="020B0606030504020204" pitchFamily="34" charset="0"/>
                <a:cs typeface="Arial" panose="020B0604020202020204" pitchFamily="34" charset="0"/>
              </a:rPr>
              <a:t> 3 Licence </a:t>
            </a:r>
            <a:r>
              <a:rPr lang="en-GB" sz="1500" kern="1200" dirty="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rPr>
              <a:t>M</a:t>
            </a:r>
            <a:r>
              <a:rPr lang="en-GB" sz="1500" kern="1200" dirty="0">
                <a:solidFill>
                  <a:schemeClr val="tx1">
                    <a:lumMod val="50000"/>
                  </a:schemeClr>
                </a:solidFill>
                <a:effectLst/>
                <a:latin typeface="Arial" panose="020B0604020202020204" pitchFamily="34" charset="0"/>
                <a:ea typeface="Open Sans Light" panose="020B0606030504020204" pitchFamily="34" charset="0"/>
                <a:cs typeface="Arial" panose="020B0604020202020204" pitchFamily="34" charset="0"/>
              </a:rPr>
              <a:t>anagers and a Head of Licencing at UBS who support either new or existing PPL holders in writing their new licence. </a:t>
            </a:r>
          </a:p>
          <a:p>
            <a:pPr defTabSz="914400" hangingPunct="1">
              <a:lnSpc>
                <a:spcPct val="140000"/>
              </a:lnSpc>
              <a:spcBef>
                <a:spcPts val="1000"/>
              </a:spcBef>
              <a:spcAft>
                <a:spcPts val="800"/>
              </a:spcAft>
            </a:pPr>
            <a:r>
              <a:rPr lang="en-GB" sz="1500" kern="1200" dirty="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rPr>
              <a:t>We p</a:t>
            </a:r>
            <a:r>
              <a:rPr lang="en-GB" sz="1500" kern="1200" dirty="0">
                <a:solidFill>
                  <a:schemeClr val="tx1">
                    <a:lumMod val="50000"/>
                  </a:schemeClr>
                </a:solidFill>
                <a:effectLst/>
                <a:latin typeface="Arial" panose="020B0604020202020204" pitchFamily="34" charset="0"/>
                <a:ea typeface="Open Sans Light" panose="020B0606030504020204" pitchFamily="34" charset="0"/>
                <a:cs typeface="Arial" panose="020B0604020202020204" pitchFamily="34" charset="0"/>
              </a:rPr>
              <a:t>rovide support throughout the process from the initial meeting just with us, to the Project Support </a:t>
            </a:r>
            <a:r>
              <a:rPr lang="en-GB" sz="1500" kern="1200" dirty="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rPr>
              <a:t>T</a:t>
            </a:r>
            <a:r>
              <a:rPr lang="en-GB" sz="1500" kern="1200" dirty="0">
                <a:solidFill>
                  <a:schemeClr val="tx1">
                    <a:lumMod val="50000"/>
                  </a:schemeClr>
                </a:solidFill>
                <a:effectLst/>
                <a:latin typeface="Arial" panose="020B0604020202020204" pitchFamily="34" charset="0"/>
                <a:ea typeface="Open Sans Light" panose="020B0606030504020204" pitchFamily="34" charset="0"/>
                <a:cs typeface="Arial" panose="020B0604020202020204" pitchFamily="34" charset="0"/>
              </a:rPr>
              <a:t>eam meetings with us, the NACWO, NVS and NIO, </a:t>
            </a:r>
            <a:r>
              <a:rPr lang="en-GB" sz="1500" kern="1200" dirty="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rPr>
              <a:t>through the drafting process and collating comments, to AWERB and finally to submission to the Home Office.</a:t>
            </a:r>
            <a:endParaRPr lang="en-GB" sz="1500" kern="1200" dirty="0">
              <a:solidFill>
                <a:schemeClr val="tx1">
                  <a:lumMod val="50000"/>
                </a:schemeClr>
              </a:solidFill>
              <a:effectLst/>
              <a:latin typeface="Arial" panose="020B0604020202020204" pitchFamily="34" charset="0"/>
              <a:ea typeface="Open Sans Light" panose="020B0606030504020204" pitchFamily="34" charset="0"/>
              <a:cs typeface="Arial" panose="020B0604020202020204" pitchFamily="34" charset="0"/>
            </a:endParaRPr>
          </a:p>
        </p:txBody>
      </p:sp>
      <p:sp>
        <p:nvSpPr>
          <p:cNvPr id="4" name="Text Placeholder 3">
            <a:extLst>
              <a:ext uri="{FF2B5EF4-FFF2-40B4-BE49-F238E27FC236}">
                <a16:creationId xmlns:a16="http://schemas.microsoft.com/office/drawing/2014/main" id="{27C130ED-591E-E1D3-08E8-FDE680DC6F7F}"/>
              </a:ext>
            </a:extLst>
          </p:cNvPr>
          <p:cNvSpPr txBox="1">
            <a:spLocks/>
          </p:cNvSpPr>
          <p:nvPr/>
        </p:nvSpPr>
        <p:spPr>
          <a:xfrm>
            <a:off x="361806" y="3819189"/>
            <a:ext cx="3782811" cy="10287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600" b="0" i="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109850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C75CC-A7B4-DED7-740F-BEC6F0BBADDD}"/>
              </a:ext>
            </a:extLst>
          </p:cNvPr>
          <p:cNvSpPr>
            <a:spLocks noGrp="1"/>
          </p:cNvSpPr>
          <p:nvPr>
            <p:ph type="title"/>
          </p:nvPr>
        </p:nvSpPr>
        <p:spPr/>
        <p:txBody>
          <a:bodyPr>
            <a:normAutofit fontScale="90000"/>
          </a:bodyPr>
          <a:lstStyle/>
          <a:p>
            <a:r>
              <a:rPr lang="en-GB" altLang="en-US" dirty="0"/>
              <a:t>Licence Manager role</a:t>
            </a:r>
            <a:endParaRPr lang="en-US" dirty="0"/>
          </a:p>
        </p:txBody>
      </p:sp>
      <p:sp>
        <p:nvSpPr>
          <p:cNvPr id="3" name="Text Placeholder 2">
            <a:extLst>
              <a:ext uri="{FF2B5EF4-FFF2-40B4-BE49-F238E27FC236}">
                <a16:creationId xmlns:a16="http://schemas.microsoft.com/office/drawing/2014/main" id="{36B6065B-631B-6D1F-1CDF-BFC0112ADF24}"/>
              </a:ext>
            </a:extLst>
          </p:cNvPr>
          <p:cNvSpPr>
            <a:spLocks noGrp="1"/>
          </p:cNvSpPr>
          <p:nvPr>
            <p:ph type="body" sz="quarter" idx="10"/>
          </p:nvPr>
        </p:nvSpPr>
        <p:spPr>
          <a:xfrm>
            <a:off x="417503" y="1963640"/>
            <a:ext cx="7694366" cy="1348442"/>
          </a:xfrm>
        </p:spPr>
        <p:txBody>
          <a:bodyPr/>
          <a:lstStyle/>
          <a:p>
            <a:pPr algn="l">
              <a:defRPr/>
            </a:pPr>
            <a:r>
              <a:rPr lang="en-GB" kern="0" dirty="0"/>
              <a:t>The time taken at each stage can vary depending on the application. </a:t>
            </a:r>
          </a:p>
          <a:p>
            <a:pPr algn="l">
              <a:defRPr/>
            </a:pPr>
            <a:r>
              <a:rPr lang="en-GB" kern="0" dirty="0"/>
              <a:t>The PST meeting will also include feedback on the Retrospective Review (RR) or Retrospective Assessment (RA) if the applicant is a current PPL holder with UBS, before the RR/RA is submitted to AWERB.</a:t>
            </a:r>
          </a:p>
          <a:p>
            <a:pPr marL="285750" indent="-285750" algn="l">
              <a:buFont typeface="Arial" panose="020B0604020202020204" pitchFamily="34" charset="0"/>
              <a:buChar char="•"/>
            </a:pPr>
            <a:endParaRPr lang="en-GB" dirty="0"/>
          </a:p>
          <a:p>
            <a:pPr algn="l"/>
            <a:endParaRPr lang="en-GB" dirty="0"/>
          </a:p>
          <a:p>
            <a:pPr marL="285750" indent="-285750">
              <a:buFont typeface="Arial" panose="020B0604020202020204" pitchFamily="34" charset="0"/>
              <a:buChar char="•"/>
            </a:pPr>
            <a:endParaRPr lang="en-GB" dirty="0"/>
          </a:p>
          <a:p>
            <a:pPr algn="l"/>
            <a:endParaRPr lang="en-US" dirty="0"/>
          </a:p>
        </p:txBody>
      </p:sp>
      <p:pic>
        <p:nvPicPr>
          <p:cNvPr id="4" name="Picture 3">
            <a:extLst>
              <a:ext uri="{FF2B5EF4-FFF2-40B4-BE49-F238E27FC236}">
                <a16:creationId xmlns:a16="http://schemas.microsoft.com/office/drawing/2014/main" id="{B45E9A40-7FBC-A61F-8065-328FE55BA59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96045" y="2488661"/>
            <a:ext cx="2683251" cy="2957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9AF595D7-7D58-58CF-8B9B-649EB43DFA2B}"/>
              </a:ext>
            </a:extLst>
          </p:cNvPr>
          <p:cNvSpPr txBox="1"/>
          <p:nvPr/>
        </p:nvSpPr>
        <p:spPr>
          <a:xfrm>
            <a:off x="417503" y="3429000"/>
            <a:ext cx="7428189" cy="2339102"/>
          </a:xfrm>
          <a:prstGeom prst="rect">
            <a:avLst/>
          </a:prstGeom>
          <a:noFill/>
        </p:spPr>
        <p:txBody>
          <a:bodyPr wrap="square" rtlCol="0">
            <a:spAutoFit/>
          </a:bodyPr>
          <a:lstStyle/>
          <a:p>
            <a:r>
              <a:rPr lang="en-GB" sz="1600" dirty="0">
                <a:solidFill>
                  <a:schemeClr val="accent6"/>
                </a:solidFill>
                <a:latin typeface="Arial" panose="020B0604020202020204" pitchFamily="34" charset="0"/>
                <a:cs typeface="Arial" panose="020B0604020202020204" pitchFamily="34" charset="0"/>
              </a:rPr>
              <a:t>The review of the new application could be completed on the 1</a:t>
            </a:r>
            <a:r>
              <a:rPr lang="en-GB" sz="1600" baseline="30000" dirty="0">
                <a:solidFill>
                  <a:schemeClr val="accent6"/>
                </a:solidFill>
                <a:latin typeface="Arial" panose="020B0604020202020204" pitchFamily="34" charset="0"/>
                <a:cs typeface="Arial" panose="020B0604020202020204" pitchFamily="34" charset="0"/>
              </a:rPr>
              <a:t>st</a:t>
            </a:r>
            <a:r>
              <a:rPr lang="en-GB" sz="1600" dirty="0">
                <a:solidFill>
                  <a:schemeClr val="accent6"/>
                </a:solidFill>
                <a:latin typeface="Arial" panose="020B0604020202020204" pitchFamily="34" charset="0"/>
                <a:cs typeface="Arial" panose="020B0604020202020204" pitchFamily="34" charset="0"/>
              </a:rPr>
              <a:t>, 2</a:t>
            </a:r>
            <a:r>
              <a:rPr lang="en-GB" sz="1600" baseline="30000" dirty="0">
                <a:solidFill>
                  <a:schemeClr val="accent6"/>
                </a:solidFill>
                <a:latin typeface="Arial" panose="020B0604020202020204" pitchFamily="34" charset="0"/>
                <a:cs typeface="Arial" panose="020B0604020202020204" pitchFamily="34" charset="0"/>
              </a:rPr>
              <a:t>nd</a:t>
            </a:r>
            <a:r>
              <a:rPr lang="en-GB" sz="1600" dirty="0">
                <a:solidFill>
                  <a:schemeClr val="accent6"/>
                </a:solidFill>
                <a:latin typeface="Arial" panose="020B0604020202020204" pitchFamily="34" charset="0"/>
                <a:cs typeface="Arial" panose="020B0604020202020204" pitchFamily="34" charset="0"/>
              </a:rPr>
              <a:t> and sometimes 3</a:t>
            </a:r>
            <a:r>
              <a:rPr lang="en-GB" sz="1600" baseline="30000" dirty="0">
                <a:solidFill>
                  <a:schemeClr val="accent6"/>
                </a:solidFill>
                <a:latin typeface="Arial" panose="020B0604020202020204" pitchFamily="34" charset="0"/>
                <a:cs typeface="Arial" panose="020B0604020202020204" pitchFamily="34" charset="0"/>
              </a:rPr>
              <a:t>rd</a:t>
            </a:r>
            <a:r>
              <a:rPr lang="en-GB" sz="1600" dirty="0">
                <a:solidFill>
                  <a:schemeClr val="accent6"/>
                </a:solidFill>
                <a:latin typeface="Arial" panose="020B0604020202020204" pitchFamily="34" charset="0"/>
                <a:cs typeface="Arial" panose="020B0604020202020204" pitchFamily="34" charset="0"/>
              </a:rPr>
              <a:t> draft if necessary. The licence managers collate all the PST members comments into helpful feedback for the PPL holder. </a:t>
            </a:r>
          </a:p>
          <a:p>
            <a:endParaRPr lang="en-GB" sz="1600" dirty="0">
              <a:solidFill>
                <a:schemeClr val="accent6"/>
              </a:solidFill>
              <a:latin typeface="Arial" panose="020B0604020202020204" pitchFamily="34" charset="0"/>
              <a:cs typeface="Arial" panose="020B0604020202020204" pitchFamily="34" charset="0"/>
            </a:endParaRPr>
          </a:p>
          <a:p>
            <a:r>
              <a:rPr lang="en-GB" sz="1600" dirty="0">
                <a:solidFill>
                  <a:schemeClr val="accent6"/>
                </a:solidFill>
                <a:latin typeface="Arial" panose="020B0604020202020204" pitchFamily="34" charset="0"/>
                <a:cs typeface="Arial" panose="020B0604020202020204" pitchFamily="34" charset="0"/>
              </a:rPr>
              <a:t>The licence managers will then book the application into AWERB and following the AWERB meeting draft the letter which includes the comments from the committee to make any final changes before the PPL holder submits to the Home Office. </a:t>
            </a:r>
          </a:p>
          <a:p>
            <a:endParaRPr lang="en-GB" dirty="0"/>
          </a:p>
        </p:txBody>
      </p:sp>
    </p:spTree>
    <p:extLst>
      <p:ext uri="{BB962C8B-B14F-4D97-AF65-F5344CB8AC3E}">
        <p14:creationId xmlns:p14="http://schemas.microsoft.com/office/powerpoint/2010/main" val="1624573097"/>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325E8BC8-855E-84A7-4619-F6EAB4917FC1}"/>
              </a:ext>
            </a:extLst>
          </p:cNvPr>
          <p:cNvSpPr>
            <a:spLocks noGrp="1"/>
          </p:cNvSpPr>
          <p:nvPr>
            <p:ph type="title"/>
          </p:nvPr>
        </p:nvSpPr>
        <p:spPr>
          <a:xfrm>
            <a:off x="377749" y="3539134"/>
            <a:ext cx="3766868" cy="2592036"/>
          </a:xfrm>
        </p:spPr>
        <p:txBody>
          <a:bodyPr anchor="t">
            <a:normAutofit/>
          </a:bodyPr>
          <a:lstStyle/>
          <a:p>
            <a:pPr>
              <a:lnSpc>
                <a:spcPct val="90000"/>
              </a:lnSpc>
            </a:pPr>
            <a:r>
              <a:rPr lang="en-GB" sz="2200" dirty="0"/>
              <a:t>Throughout the process we keep an eye on timelines to ensure the PPL is approved by the Home Office in time to allow continuity from the previous PPL where this applies. </a:t>
            </a:r>
          </a:p>
          <a:p>
            <a:pPr>
              <a:lnSpc>
                <a:spcPct val="90000"/>
              </a:lnSpc>
            </a:pPr>
            <a:endParaRPr lang="en-US" sz="2300" dirty="0"/>
          </a:p>
        </p:txBody>
      </p:sp>
      <p:pic>
        <p:nvPicPr>
          <p:cNvPr id="2" name="Content Placeholder 3">
            <a:extLst>
              <a:ext uri="{FF2B5EF4-FFF2-40B4-BE49-F238E27FC236}">
                <a16:creationId xmlns:a16="http://schemas.microsoft.com/office/drawing/2014/main" id="{003BB427-DA88-A144-6163-2A46E5E3C589}"/>
              </a:ext>
            </a:extLst>
          </p:cNvPr>
          <p:cNvPicPr>
            <a:picLocks noGrp="1" noChangeAspect="1"/>
          </p:cNvPicPr>
          <p:nvPr>
            <p:ph type="pic" sz="quarter" idx="10"/>
          </p:nvPr>
        </p:nvPicPr>
        <p:blipFill>
          <a:blip r:embed="rId2"/>
          <a:stretch/>
        </p:blipFill>
        <p:spPr>
          <a:xfrm>
            <a:off x="4992846" y="-4574"/>
            <a:ext cx="6446521" cy="6858000"/>
          </a:xfrm>
          <a:prstGeom prst="rect">
            <a:avLst/>
          </a:prstGeom>
          <a:noFill/>
        </p:spPr>
      </p:pic>
      <p:sp>
        <p:nvSpPr>
          <p:cNvPr id="6" name="Text Placeholder 5">
            <a:extLst>
              <a:ext uri="{FF2B5EF4-FFF2-40B4-BE49-F238E27FC236}">
                <a16:creationId xmlns:a16="http://schemas.microsoft.com/office/drawing/2014/main" id="{D3E5B011-6835-83E8-C4EF-ABE5FED30B3F}"/>
              </a:ext>
            </a:extLst>
          </p:cNvPr>
          <p:cNvSpPr>
            <a:spLocks noGrp="1"/>
          </p:cNvSpPr>
          <p:nvPr>
            <p:ph type="body" sz="quarter" idx="11"/>
          </p:nvPr>
        </p:nvSpPr>
        <p:spPr>
          <a:xfrm>
            <a:off x="438006" y="2499481"/>
            <a:ext cx="3782811" cy="636505"/>
          </a:xfrm>
        </p:spPr>
        <p:txBody>
          <a:bodyPr>
            <a:normAutofit/>
          </a:bodyPr>
          <a:lstStyle/>
          <a:p>
            <a:pPr marL="0" indent="0">
              <a:buNone/>
            </a:pPr>
            <a:r>
              <a:rPr lang="en-GB" sz="2200" dirty="0"/>
              <a:t>Licence Manager role</a:t>
            </a:r>
            <a:endParaRPr lang="en-US" sz="2200" dirty="0"/>
          </a:p>
        </p:txBody>
      </p:sp>
    </p:spTree>
    <p:extLst>
      <p:ext uri="{BB962C8B-B14F-4D97-AF65-F5344CB8AC3E}">
        <p14:creationId xmlns:p14="http://schemas.microsoft.com/office/powerpoint/2010/main" val="3755898503"/>
      </p:ext>
    </p:extLst>
  </p:cSld>
  <p:clrMapOvr>
    <a:masterClrMapping/>
  </p:clrMapOvr>
  <p:transition spd="med"/>
</p:sld>
</file>

<file path=ppt/theme/theme1.xml><?xml version="1.0" encoding="utf-8"?>
<a:theme xmlns:a="http://schemas.openxmlformats.org/drawingml/2006/main" name="UC Core">
  <a:themeElements>
    <a:clrScheme name="UC Primary Palette">
      <a:dk1>
        <a:srgbClr val="000000"/>
      </a:dk1>
      <a:lt1>
        <a:srgbClr val="FFFFFF"/>
      </a:lt1>
      <a:dk2>
        <a:srgbClr val="123744"/>
      </a:dk2>
      <a:lt2>
        <a:srgbClr val="FFFFFF"/>
      </a:lt2>
      <a:accent1>
        <a:srgbClr val="00BDB6"/>
      </a:accent1>
      <a:accent2>
        <a:srgbClr val="D1F9F1"/>
      </a:accent2>
      <a:accent3>
        <a:srgbClr val="D0F8F0"/>
      </a:accent3>
      <a:accent4>
        <a:srgbClr val="123744"/>
      </a:accent4>
      <a:accent5>
        <a:srgbClr val="FFFFFF"/>
      </a:accent5>
      <a:accent6>
        <a:srgbClr val="000000"/>
      </a:accent6>
      <a:hlink>
        <a:srgbClr val="B0B9F1"/>
      </a:hlink>
      <a:folHlink>
        <a:srgbClr val="AFB9F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C Core" id="{87CEEDE3-1573-254E-9E4F-7D4917361C07}" vid="{31D9324C-8589-0E47-8A62-D3303B351A37}"/>
    </a:ext>
  </a:extLst>
</a:theme>
</file>

<file path=ppt/theme/theme2.xml><?xml version="1.0" encoding="utf-8"?>
<a:theme xmlns:a="http://schemas.openxmlformats.org/drawingml/2006/main" name="B&amp;D-Powerpoint Template_16x9">
  <a:themeElements>
    <a:clrScheme name="B&amp;D-Powerpoint Template_16x9">
      <a:dk1>
        <a:srgbClr val="000000"/>
      </a:dk1>
      <a:lt1>
        <a:srgbClr val="FFFFFF"/>
      </a:lt1>
      <a:dk2>
        <a:srgbClr val="A7A7A7"/>
      </a:dk2>
      <a:lt2>
        <a:srgbClr val="535353"/>
      </a:lt2>
      <a:accent1>
        <a:srgbClr val="FF0028"/>
      </a:accent1>
      <a:accent2>
        <a:srgbClr val="EC062B"/>
      </a:accent2>
      <a:accent3>
        <a:srgbClr val="DB082A"/>
      </a:accent3>
      <a:accent4>
        <a:srgbClr val="C20A28"/>
      </a:accent4>
      <a:accent5>
        <a:srgbClr val="AB0C24"/>
      </a:accent5>
      <a:accent6>
        <a:srgbClr val="980B22"/>
      </a:accent6>
      <a:hlink>
        <a:srgbClr val="0000FF"/>
      </a:hlink>
      <a:folHlink>
        <a:srgbClr val="FF00FF"/>
      </a:folHlink>
    </a:clrScheme>
    <a:fontScheme name="B&amp;D-Powerpoint Template_16x9">
      <a:majorFont>
        <a:latin typeface="Calibri"/>
        <a:ea typeface="Calibri"/>
        <a:cs typeface="Calibri"/>
      </a:majorFont>
      <a:minorFont>
        <a:latin typeface="Helvetica"/>
        <a:ea typeface="Helvetica"/>
        <a:cs typeface="Helvetica"/>
      </a:minorFont>
    </a:fontScheme>
    <a:fmtScheme name="B&amp;D-Powerpoint Template_16x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51E67"/>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9b8a3ca5-10f8-447a-bdcb-fea5116a651c" xsi:nil="true"/>
    <lcf76f155ced4ddcb4097134ff3c332f xmlns="80a92bb6-b097-40ca-86f2-9f4876fb631b">
      <Terms xmlns="http://schemas.microsoft.com/office/infopath/2007/PartnerControls"/>
    </lcf76f155ced4ddcb4097134ff3c332f>
    <Permissiongiven xmlns="80a92bb6-b097-40ca-86f2-9f4876fb631b">false</Permissiongiven>
    <Thumbnail xmlns="80a92bb6-b097-40ca-86f2-9f4876fb631b" xsi:nil="true"/>
    <Image xmlns="80a92bb6-b097-40ca-86f2-9f4876fb631b"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014CE00EBE3F84EB9B87F04FE049BA6" ma:contentTypeVersion="22" ma:contentTypeDescription="Create a new document." ma:contentTypeScope="" ma:versionID="be0d0f4e9ae96f61f44208404b15219f">
  <xsd:schema xmlns:xsd="http://www.w3.org/2001/XMLSchema" xmlns:xs="http://www.w3.org/2001/XMLSchema" xmlns:p="http://schemas.microsoft.com/office/2006/metadata/properties" xmlns:ns2="80a92bb6-b097-40ca-86f2-9f4876fb631b" xmlns:ns3="9b8a3ca5-10f8-447a-bdcb-fea5116a651c" targetNamespace="http://schemas.microsoft.com/office/2006/metadata/properties" ma:root="true" ma:fieldsID="86b493b6eaf46f39d1e7e7ecca6f0b89" ns2:_="" ns3:_="">
    <xsd:import namespace="80a92bb6-b097-40ca-86f2-9f4876fb631b"/>
    <xsd:import namespace="9b8a3ca5-10f8-447a-bdcb-fea5116a651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Permissiongiven" minOccurs="0"/>
                <xsd:element ref="ns2:lcf76f155ced4ddcb4097134ff3c332f" minOccurs="0"/>
                <xsd:element ref="ns3:TaxCatchAll" minOccurs="0"/>
                <xsd:element ref="ns2:MediaServiceObjectDetectorVersions" minOccurs="0"/>
                <xsd:element ref="ns2:Thumbnail" minOccurs="0"/>
                <xsd:element ref="ns2:MediaServiceSearchProperties" minOccurs="0"/>
                <xsd:element ref="ns2:Imag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0a92bb6-b097-40ca-86f2-9f4876fb631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Permissiongiven" ma:index="21" nillable="true" ma:displayName="External permission given" ma:default="0" ma:description="Has permission been given by the subject to share this image on social media, website, and external comms?" ma:format="Dropdown" ma:internalName="Permissiongiven">
      <xsd:simpleType>
        <xsd:restriction base="dms:Boolea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aa27f011-1a9c-4bbb-bffd-f61e666ec8a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Thumbnail" ma:index="26" nillable="true" ma:displayName="Thumbnail" ma:format="Thumbnail" ma:internalName="Thumbnail">
      <xsd:simpleType>
        <xsd:restriction base="dms:Unknown"/>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Image" ma:index="28" nillable="true" ma:displayName="Image" ma:format="Thumbnail" ma:internalName="Image">
      <xsd:simpleType>
        <xsd:restriction base="dms:Unknown"/>
      </xsd:simpleType>
    </xsd:element>
    <xsd:element name="MediaServiceBillingMetadata" ma:index="29"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b8a3ca5-10f8-447a-bdcb-fea5116a651c"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1c4c26eb-31ca-4cf8-a0dd-6c9750ca8098}" ma:internalName="TaxCatchAll" ma:showField="CatchAllData" ma:web="9b8a3ca5-10f8-447a-bdcb-fea5116a651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4F1519E-8F05-4D68-892A-494CE11CE1A4}">
  <ds:schemaRefs>
    <ds:schemaRef ds:uri="http://schemas.microsoft.com/sharepoint/v3/contenttype/forms"/>
  </ds:schemaRefs>
</ds:datastoreItem>
</file>

<file path=customXml/itemProps2.xml><?xml version="1.0" encoding="utf-8"?>
<ds:datastoreItem xmlns:ds="http://schemas.openxmlformats.org/officeDocument/2006/customXml" ds:itemID="{4E32C23A-889F-4A2A-BBDB-0EDA87EB1127}">
  <ds:schemaRefs>
    <ds:schemaRef ds:uri="http://schemas.microsoft.com/office/2006/metadata/properties"/>
    <ds:schemaRef ds:uri="http://schemas.microsoft.com/office/infopath/2007/PartnerControls"/>
    <ds:schemaRef ds:uri="9b8a3ca5-10f8-447a-bdcb-fea5116a651c"/>
    <ds:schemaRef ds:uri="80a92bb6-b097-40ca-86f2-9f4876fb631b"/>
  </ds:schemaRefs>
</ds:datastoreItem>
</file>

<file path=customXml/itemProps3.xml><?xml version="1.0" encoding="utf-8"?>
<ds:datastoreItem xmlns:ds="http://schemas.openxmlformats.org/officeDocument/2006/customXml" ds:itemID="{1889A0CA-9720-40CD-83CD-1DBA5796239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0a92bb6-b097-40ca-86f2-9f4876fb631b"/>
    <ds:schemaRef ds:uri="9b8a3ca5-10f8-447a-bdcb-fea5116a651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5802</TotalTime>
  <Words>261</Words>
  <Application>Microsoft Office PowerPoint</Application>
  <PresentationFormat>Widescreen</PresentationFormat>
  <Paragraphs>15</Paragraphs>
  <Slides>4</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Aptos Display</vt:lpstr>
      <vt:lpstr>Arial</vt:lpstr>
      <vt:lpstr>Calibri</vt:lpstr>
      <vt:lpstr>Feijoa Medium</vt:lpstr>
      <vt:lpstr>Open Sans Light</vt:lpstr>
      <vt:lpstr>UC Core</vt:lpstr>
      <vt:lpstr>Licence Manager role in AWERB</vt:lpstr>
      <vt:lpstr>The Licence Manager and Head of Licencing roles</vt:lpstr>
      <vt:lpstr>Licence Manager role</vt:lpstr>
      <vt:lpstr>Throughout the process we keep an eye on timelines to ensure the PPL is approved by the Home Office in time to allow continuity from the previous PPL where this applies.  </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University of Cambridge - Presentation</dc:title>
  <dc:subject/>
  <dc:creator>Holly Bloy</dc:creator>
  <cp:keywords/>
  <dc:description/>
  <cp:lastModifiedBy>Holly Bloy</cp:lastModifiedBy>
  <cp:revision>263</cp:revision>
  <dcterms:modified xsi:type="dcterms:W3CDTF">2025-10-08T08:53:30Z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0x0101007014CE00EBE3F84EB9B87F04FE049BA6</vt:lpwstr>
  </property>
  <property fmtid="{D5CDD505-2E9C-101B-9397-08002B2CF9AE}" pid="3" name="MediaServiceImageTags">
    <vt:lpwstr/>
  </property>
</Properties>
</file>