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9" r:id="rId4"/>
  </p:sldMasterIdLst>
  <p:notesMasterIdLst>
    <p:notesMasterId r:id="rId9"/>
  </p:notesMasterIdLst>
  <p:handoutMasterIdLst>
    <p:handoutMasterId r:id="rId10"/>
  </p:handoutMasterIdLst>
  <p:sldIdLst>
    <p:sldId id="258" r:id="rId5"/>
    <p:sldId id="331" r:id="rId6"/>
    <p:sldId id="341" r:id="rId7"/>
    <p:sldId id="332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51E67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521415D9-36F7-43E2-AB2F-B90AF26B5E84}">
      <p14:sectionLst xmlns:p14="http://schemas.microsoft.com/office/powerpoint/2010/main">
        <p14:section name="Cover" id="{4F266824-02BA-574B-B816-111BA6D81D80}">
          <p14:sldIdLst>
            <p14:sldId id="258"/>
          </p14:sldIdLst>
        </p14:section>
        <p14:section name="Title/Divider" id="{F6E948A1-AE3C-D349-BFA2-730CF32236C3}">
          <p14:sldIdLst>
            <p14:sldId id="331"/>
            <p14:sldId id="341"/>
          </p14:sldIdLst>
        </p14:section>
        <p14:section name="Text + Media" id="{0FE695EB-72B2-6040-BE0B-A13DADF7CCA8}">
          <p14:sldIdLst>
            <p14:sldId id="332"/>
          </p14:sldIdLst>
        </p14:section>
        <p14:section name="Media/images/video/graphs/icons" id="{98D25355-4BFD-BE49-8FDF-AFD6C0C2F7D5}">
          <p14:sldIdLst/>
        </p14:section>
        <p14:section name="End Slide" id="{2ECD8973-A4E9-B54D-A2C1-CA1B38D48A3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071" userDrawn="1">
          <p15:clr>
            <a:srgbClr val="A4A3A4"/>
          </p15:clr>
        </p15:guide>
        <p15:guide id="3" pos="234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91" userDrawn="1">
          <p15:clr>
            <a:srgbClr val="A4A3A4"/>
          </p15:clr>
        </p15:guide>
        <p15:guide id="6" pos="7423" userDrawn="1">
          <p15:clr>
            <a:srgbClr val="A4A3A4"/>
          </p15:clr>
        </p15:guide>
        <p15:guide id="7" orient="horz" pos="3929" userDrawn="1">
          <p15:clr>
            <a:srgbClr val="A4A3A4"/>
          </p15:clr>
        </p15:guide>
        <p15:guide id="8" orient="horz" pos="187" userDrawn="1">
          <p15:clr>
            <a:srgbClr val="A4A3A4"/>
          </p15:clr>
        </p15:guide>
        <p15:guide id="9" pos="3863" userDrawn="1">
          <p15:clr>
            <a:srgbClr val="A4A3A4"/>
          </p15:clr>
        </p15:guide>
        <p15:guide id="10" pos="3931" userDrawn="1">
          <p15:clr>
            <a:srgbClr val="A4A3A4"/>
          </p15:clr>
        </p15:guide>
        <p15:guide id="11" pos="2661" userDrawn="1">
          <p15:clr>
            <a:srgbClr val="A4A3A4"/>
          </p15:clr>
        </p15:guide>
        <p15:guide id="12" pos="2706" userDrawn="1">
          <p15:clr>
            <a:srgbClr val="A4A3A4"/>
          </p15:clr>
        </p15:guide>
        <p15:guide id="15" pos="1504" userDrawn="1">
          <p15:clr>
            <a:srgbClr val="A4A3A4"/>
          </p15:clr>
        </p15:guide>
        <p15:guide id="16" pos="1459" userDrawn="1">
          <p15:clr>
            <a:srgbClr val="A4A3A4"/>
          </p15:clr>
        </p15:guide>
        <p15:guide id="17" pos="5133" userDrawn="1">
          <p15:clr>
            <a:srgbClr val="A4A3A4"/>
          </p15:clr>
        </p15:guide>
        <p15:guide id="18" pos="5065" userDrawn="1">
          <p15:clr>
            <a:srgbClr val="A4A3A4"/>
          </p15:clr>
        </p15:guide>
        <p15:guide id="19" pos="6244" userDrawn="1">
          <p15:clr>
            <a:srgbClr val="A4A3A4"/>
          </p15:clr>
        </p15:guide>
        <p15:guide id="20" pos="6312" userDrawn="1">
          <p15:clr>
            <a:srgbClr val="A4A3A4"/>
          </p15:clr>
        </p15:guide>
        <p15:guide id="21" orient="horz" pos="41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642"/>
    <a:srgbClr val="232830"/>
    <a:srgbClr val="282372"/>
    <a:srgbClr val="29347A"/>
    <a:srgbClr val="94E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5D0AF4-7C3D-4575-8337-C6BF91193683}" v="6" dt="2025-11-24T10:49:11.57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FFCACB"/>
          </a:solidFill>
        </a:fill>
      </a:tcStyle>
    </a:wholeTbl>
    <a:band2H>
      <a:tcTxStyle/>
      <a:tcStyle>
        <a:tcBdr/>
        <a:fill>
          <a:solidFill>
            <a:srgbClr val="FFE6E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F1CACB"/>
          </a:solidFill>
        </a:fill>
      </a:tcStyle>
    </a:wholeTbl>
    <a:band2H>
      <a:tcTxStyle/>
      <a:tcStyle>
        <a:tcBdr/>
        <a:fill>
          <a:solidFill>
            <a:srgbClr val="F8E6E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DDCACB"/>
          </a:solidFill>
        </a:fill>
      </a:tcStyle>
    </a:wholeTbl>
    <a:band2H>
      <a:tcTxStyle/>
      <a:tcStyle>
        <a:tcBdr/>
        <a:fill>
          <a:solidFill>
            <a:srgbClr val="EFE6E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A"/>
          </a:solidFill>
        </a:fill>
      </a:tcStyle>
    </a:wholeTbl>
    <a:band2H>
      <a:tcTxStyle/>
      <a:tcStyle>
        <a:tcBdr/>
        <a:fill>
          <a:solidFill>
            <a:srgbClr val="151E67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151E67"/>
              </a:solidFill>
              <a:prstDash val="solid"/>
              <a:round/>
            </a:ln>
          </a:top>
          <a:bottom>
            <a:ln w="254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51E67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151E67"/>
              </a:solidFill>
              <a:prstDash val="solid"/>
              <a:round/>
            </a:ln>
          </a:top>
          <a:bottom>
            <a:ln w="254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CACBD2"/>
          </a:solidFill>
        </a:fill>
      </a:tcStyle>
    </a:wholeTbl>
    <a:band2H>
      <a:tcTxStyle/>
      <a:tcStyle>
        <a:tcBdr/>
        <a:fill>
          <a:solidFill>
            <a:srgbClr val="E7E7EA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/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381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/>
          </a:solidFill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381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solidFill>
            <a:srgbClr val="151E67">
              <a:alpha val="20000"/>
            </a:srgbClr>
          </a:solidFill>
        </a:fill>
      </a:tcStyle>
    </a:firstCol>
    <a:la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50800" cap="flat">
              <a:solidFill>
                <a:srgbClr val="151E67"/>
              </a:solidFill>
              <a:prstDash val="solid"/>
              <a:round/>
            </a:ln>
          </a:top>
          <a:bottom>
            <a:ln w="127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151E67"/>
        </a:fontRef>
        <a:srgbClr val="151E67"/>
      </a:tcTxStyle>
      <a:tcStyle>
        <a:tcBdr>
          <a:left>
            <a:ln w="12700" cap="flat">
              <a:solidFill>
                <a:srgbClr val="151E67"/>
              </a:solidFill>
              <a:prstDash val="solid"/>
              <a:round/>
            </a:ln>
          </a:left>
          <a:right>
            <a:ln w="12700" cap="flat">
              <a:solidFill>
                <a:srgbClr val="151E67"/>
              </a:solidFill>
              <a:prstDash val="solid"/>
              <a:round/>
            </a:ln>
          </a:right>
          <a:top>
            <a:ln w="12700" cap="flat">
              <a:solidFill>
                <a:srgbClr val="151E67"/>
              </a:solidFill>
              <a:prstDash val="solid"/>
              <a:round/>
            </a:ln>
          </a:top>
          <a:bottom>
            <a:ln w="25400" cap="flat">
              <a:solidFill>
                <a:srgbClr val="151E67"/>
              </a:solidFill>
              <a:prstDash val="solid"/>
              <a:round/>
            </a:ln>
          </a:bottom>
          <a:insideH>
            <a:ln w="12700" cap="flat">
              <a:solidFill>
                <a:srgbClr val="151E67"/>
              </a:solidFill>
              <a:prstDash val="solid"/>
              <a:round/>
            </a:ln>
          </a:insideH>
          <a:insideV>
            <a:ln w="12700" cap="flat">
              <a:solidFill>
                <a:srgbClr val="151E67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9"/>
    <p:restoredTop sz="86395"/>
  </p:normalViewPr>
  <p:slideViewPr>
    <p:cSldViewPr snapToGrid="0" snapToObjects="1">
      <p:cViewPr varScale="1">
        <p:scale>
          <a:sx n="75" d="100"/>
          <a:sy n="75" d="100"/>
        </p:scale>
        <p:origin x="264" y="66"/>
      </p:cViewPr>
      <p:guideLst>
        <p:guide orient="horz" pos="1071"/>
        <p:guide pos="234"/>
        <p:guide pos="302"/>
        <p:guide pos="7491"/>
        <p:guide pos="7423"/>
        <p:guide orient="horz" pos="3929"/>
        <p:guide orient="horz" pos="187"/>
        <p:guide pos="3863"/>
        <p:guide pos="3931"/>
        <p:guide pos="2661"/>
        <p:guide pos="2706"/>
        <p:guide pos="1504"/>
        <p:guide pos="1459"/>
        <p:guide pos="5133"/>
        <p:guide pos="5065"/>
        <p:guide pos="6244"/>
        <p:guide pos="6312"/>
        <p:guide orient="horz" pos="41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276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Kimpton" userId="cf8635f5-ba3f-43b0-b149-ac2af804d88e" providerId="ADAL" clId="{ABDA1BEF-C84E-4375-92B8-C5731545E231}"/>
    <pc:docChg chg="custSel delSld modSld modSection">
      <pc:chgData name="Sophie Kimpton" userId="cf8635f5-ba3f-43b0-b149-ac2af804d88e" providerId="ADAL" clId="{ABDA1BEF-C84E-4375-92B8-C5731545E231}" dt="2025-11-24T10:49:33.905" v="77" actId="1076"/>
      <pc:docMkLst>
        <pc:docMk/>
      </pc:docMkLst>
      <pc:sldChg chg="modSp mod">
        <pc:chgData name="Sophie Kimpton" userId="cf8635f5-ba3f-43b0-b149-ac2af804d88e" providerId="ADAL" clId="{ABDA1BEF-C84E-4375-92B8-C5731545E231}" dt="2025-11-24T10:37:40.465" v="1" actId="20577"/>
        <pc:sldMkLst>
          <pc:docMk/>
          <pc:sldMk cId="0" sldId="258"/>
        </pc:sldMkLst>
        <pc:spChg chg="mod">
          <ac:chgData name="Sophie Kimpton" userId="cf8635f5-ba3f-43b0-b149-ac2af804d88e" providerId="ADAL" clId="{ABDA1BEF-C84E-4375-92B8-C5731545E231}" dt="2025-11-24T10:37:40.465" v="1" actId="20577"/>
          <ac:spMkLst>
            <pc:docMk/>
            <pc:sldMk cId="0" sldId="258"/>
            <ac:spMk id="2" creationId="{9D73CA25-13A7-1B40-A403-630AFA3F9FC0}"/>
          </ac:spMkLst>
        </pc:spChg>
      </pc:sldChg>
      <pc:sldChg chg="addSp delSp modSp mod">
        <pc:chgData name="Sophie Kimpton" userId="cf8635f5-ba3f-43b0-b149-ac2af804d88e" providerId="ADAL" clId="{ABDA1BEF-C84E-4375-92B8-C5731545E231}" dt="2025-11-24T10:41:24.850" v="24" actId="1076"/>
        <pc:sldMkLst>
          <pc:docMk/>
          <pc:sldMk cId="3110985055" sldId="331"/>
        </pc:sldMkLst>
        <pc:spChg chg="mod">
          <ac:chgData name="Sophie Kimpton" userId="cf8635f5-ba3f-43b0-b149-ac2af804d88e" providerId="ADAL" clId="{ABDA1BEF-C84E-4375-92B8-C5731545E231}" dt="2025-11-24T10:40:01.465" v="13" actId="1076"/>
          <ac:spMkLst>
            <pc:docMk/>
            <pc:sldMk cId="3110985055" sldId="331"/>
            <ac:spMk id="2" creationId="{47E746C4-A934-D620-5A63-78F1229E5535}"/>
          </ac:spMkLst>
        </pc:spChg>
        <pc:spChg chg="del">
          <ac:chgData name="Sophie Kimpton" userId="cf8635f5-ba3f-43b0-b149-ac2af804d88e" providerId="ADAL" clId="{ABDA1BEF-C84E-4375-92B8-C5731545E231}" dt="2025-11-24T10:38:03.504" v="7" actId="478"/>
          <ac:spMkLst>
            <pc:docMk/>
            <pc:sldMk cId="3110985055" sldId="331"/>
            <ac:spMk id="3" creationId="{0789A8F4-76A2-653F-558F-5FBC7FBFA730}"/>
          </ac:spMkLst>
        </pc:spChg>
        <pc:spChg chg="del">
          <ac:chgData name="Sophie Kimpton" userId="cf8635f5-ba3f-43b0-b149-ac2af804d88e" providerId="ADAL" clId="{ABDA1BEF-C84E-4375-92B8-C5731545E231}" dt="2025-11-24T10:38:04.576" v="8" actId="478"/>
          <ac:spMkLst>
            <pc:docMk/>
            <pc:sldMk cId="3110985055" sldId="331"/>
            <ac:spMk id="5" creationId="{016CD6AB-4055-196C-24E4-453A35B25B96}"/>
          </ac:spMkLst>
        </pc:spChg>
        <pc:spChg chg="del mod">
          <ac:chgData name="Sophie Kimpton" userId="cf8635f5-ba3f-43b0-b149-ac2af804d88e" providerId="ADAL" clId="{ABDA1BEF-C84E-4375-92B8-C5731545E231}" dt="2025-11-24T10:38:06.573" v="10" actId="478"/>
          <ac:spMkLst>
            <pc:docMk/>
            <pc:sldMk cId="3110985055" sldId="331"/>
            <ac:spMk id="6" creationId="{42378D8B-F087-51C5-9F00-1430F3DF0156}"/>
          </ac:spMkLst>
        </pc:spChg>
        <pc:spChg chg="add mod">
          <ac:chgData name="Sophie Kimpton" userId="cf8635f5-ba3f-43b0-b149-ac2af804d88e" providerId="ADAL" clId="{ABDA1BEF-C84E-4375-92B8-C5731545E231}" dt="2025-11-24T10:40:04.739" v="14" actId="1076"/>
          <ac:spMkLst>
            <pc:docMk/>
            <pc:sldMk cId="3110985055" sldId="331"/>
            <ac:spMk id="7" creationId="{69528E16-FA08-3269-A0C4-86246DFC7212}"/>
          </ac:spMkLst>
        </pc:spChg>
        <pc:spChg chg="add mod">
          <ac:chgData name="Sophie Kimpton" userId="cf8635f5-ba3f-43b0-b149-ac2af804d88e" providerId="ADAL" clId="{ABDA1BEF-C84E-4375-92B8-C5731545E231}" dt="2025-11-24T10:41:24.850" v="24" actId="1076"/>
          <ac:spMkLst>
            <pc:docMk/>
            <pc:sldMk cId="3110985055" sldId="331"/>
            <ac:spMk id="8" creationId="{74E2299B-1784-7A73-B184-793D8D9CF0DD}"/>
          </ac:spMkLst>
        </pc:spChg>
      </pc:sldChg>
      <pc:sldChg chg="addSp delSp modSp mod">
        <pc:chgData name="Sophie Kimpton" userId="cf8635f5-ba3f-43b0-b149-ac2af804d88e" providerId="ADAL" clId="{ABDA1BEF-C84E-4375-92B8-C5731545E231}" dt="2025-11-24T10:49:33.905" v="77" actId="1076"/>
        <pc:sldMkLst>
          <pc:docMk/>
          <pc:sldMk cId="2663037675" sldId="332"/>
        </pc:sldMkLst>
        <pc:spChg chg="add mod">
          <ac:chgData name="Sophie Kimpton" userId="cf8635f5-ba3f-43b0-b149-ac2af804d88e" providerId="ADAL" clId="{ABDA1BEF-C84E-4375-92B8-C5731545E231}" dt="2025-11-24T10:45:03.040" v="65" actId="1076"/>
          <ac:spMkLst>
            <pc:docMk/>
            <pc:sldMk cId="2663037675" sldId="332"/>
            <ac:spMk id="2" creationId="{F5194841-9DE8-7808-A663-39BAD78A971A}"/>
          </ac:spMkLst>
        </pc:spChg>
        <pc:spChg chg="del mod">
          <ac:chgData name="Sophie Kimpton" userId="cf8635f5-ba3f-43b0-b149-ac2af804d88e" providerId="ADAL" clId="{ABDA1BEF-C84E-4375-92B8-C5731545E231}" dt="2025-11-24T10:44:37.489" v="54" actId="478"/>
          <ac:spMkLst>
            <pc:docMk/>
            <pc:sldMk cId="2663037675" sldId="332"/>
            <ac:spMk id="4" creationId="{0F2D1F39-23E1-6EA0-0211-4B1BBF872541}"/>
          </ac:spMkLst>
        </pc:spChg>
        <pc:spChg chg="mod">
          <ac:chgData name="Sophie Kimpton" userId="cf8635f5-ba3f-43b0-b149-ac2af804d88e" providerId="ADAL" clId="{ABDA1BEF-C84E-4375-92B8-C5731545E231}" dt="2025-11-24T10:44:50.384" v="63" actId="20577"/>
          <ac:spMkLst>
            <pc:docMk/>
            <pc:sldMk cId="2663037675" sldId="332"/>
            <ac:spMk id="5" creationId="{BE79A17D-200A-6E01-7527-1E5EA651ADFC}"/>
          </ac:spMkLst>
        </pc:spChg>
        <pc:spChg chg="add del mod">
          <ac:chgData name="Sophie Kimpton" userId="cf8635f5-ba3f-43b0-b149-ac2af804d88e" providerId="ADAL" clId="{ABDA1BEF-C84E-4375-92B8-C5731545E231}" dt="2025-11-24T10:44:40.383" v="55" actId="478"/>
          <ac:spMkLst>
            <pc:docMk/>
            <pc:sldMk cId="2663037675" sldId="332"/>
            <ac:spMk id="7" creationId="{29D1ECDB-2812-211A-633D-49C7A3D647D2}"/>
          </ac:spMkLst>
        </pc:spChg>
        <pc:picChg chg="del">
          <ac:chgData name="Sophie Kimpton" userId="cf8635f5-ba3f-43b0-b149-ac2af804d88e" providerId="ADAL" clId="{ABDA1BEF-C84E-4375-92B8-C5731545E231}" dt="2025-11-24T10:45:20.107" v="66" actId="478"/>
          <ac:picMkLst>
            <pc:docMk/>
            <pc:sldMk cId="2663037675" sldId="332"/>
            <ac:picMk id="3" creationId="{5BDC2C06-C710-E159-BD57-4666DE6E2A6B}"/>
          </ac:picMkLst>
        </pc:picChg>
        <pc:picChg chg="add mod modCrop">
          <ac:chgData name="Sophie Kimpton" userId="cf8635f5-ba3f-43b0-b149-ac2af804d88e" providerId="ADAL" clId="{ABDA1BEF-C84E-4375-92B8-C5731545E231}" dt="2025-11-24T10:49:33.905" v="77" actId="1076"/>
          <ac:picMkLst>
            <pc:docMk/>
            <pc:sldMk cId="2663037675" sldId="332"/>
            <ac:picMk id="9" creationId="{6312EC29-FBB8-0FFA-D295-BBB9A56E48A7}"/>
          </ac:picMkLst>
        </pc:picChg>
      </pc:sldChg>
      <pc:sldChg chg="del">
        <pc:chgData name="Sophie Kimpton" userId="cf8635f5-ba3f-43b0-b149-ac2af804d88e" providerId="ADAL" clId="{ABDA1BEF-C84E-4375-92B8-C5731545E231}" dt="2025-11-24T10:44:14.787" v="51" actId="47"/>
        <pc:sldMkLst>
          <pc:docMk/>
          <pc:sldMk cId="3755898503" sldId="333"/>
        </pc:sldMkLst>
      </pc:sldChg>
      <pc:sldChg chg="addSp delSp modSp mod">
        <pc:chgData name="Sophie Kimpton" userId="cf8635f5-ba3f-43b0-b149-ac2af804d88e" providerId="ADAL" clId="{ABDA1BEF-C84E-4375-92B8-C5731545E231}" dt="2025-11-24T10:43:31.556" v="50" actId="1076"/>
        <pc:sldMkLst>
          <pc:docMk/>
          <pc:sldMk cId="1624573097" sldId="341"/>
        </pc:sldMkLst>
        <pc:spChg chg="mod">
          <ac:chgData name="Sophie Kimpton" userId="cf8635f5-ba3f-43b0-b149-ac2af804d88e" providerId="ADAL" clId="{ABDA1BEF-C84E-4375-92B8-C5731545E231}" dt="2025-11-24T10:43:22.706" v="49" actId="14100"/>
          <ac:spMkLst>
            <pc:docMk/>
            <pc:sldMk cId="1624573097" sldId="341"/>
            <ac:spMk id="2" creationId="{149C75CC-A7B4-DED7-740F-BEC6F0BBADDD}"/>
          </ac:spMkLst>
        </pc:spChg>
        <pc:spChg chg="del">
          <ac:chgData name="Sophie Kimpton" userId="cf8635f5-ba3f-43b0-b149-ac2af804d88e" providerId="ADAL" clId="{ABDA1BEF-C84E-4375-92B8-C5731545E231}" dt="2025-11-24T10:42:41.620" v="34" actId="478"/>
          <ac:spMkLst>
            <pc:docMk/>
            <pc:sldMk cId="1624573097" sldId="341"/>
            <ac:spMk id="3" creationId="{36B6065B-631B-6D1F-1CDF-BFC0112ADF24}"/>
          </ac:spMkLst>
        </pc:spChg>
        <pc:spChg chg="add mod">
          <ac:chgData name="Sophie Kimpton" userId="cf8635f5-ba3f-43b0-b149-ac2af804d88e" providerId="ADAL" clId="{ABDA1BEF-C84E-4375-92B8-C5731545E231}" dt="2025-11-24T10:43:04.291" v="45" actId="403"/>
          <ac:spMkLst>
            <pc:docMk/>
            <pc:sldMk cId="1624573097" sldId="341"/>
            <ac:spMk id="4" creationId="{069E7501-EADC-457B-92E5-A5EFE0D860E9}"/>
          </ac:spMkLst>
        </pc:spChg>
        <pc:spChg chg="add del mod">
          <ac:chgData name="Sophie Kimpton" userId="cf8635f5-ba3f-43b0-b149-ac2af804d88e" providerId="ADAL" clId="{ABDA1BEF-C84E-4375-92B8-C5731545E231}" dt="2025-11-24T10:43:09.181" v="46" actId="478"/>
          <ac:spMkLst>
            <pc:docMk/>
            <pc:sldMk cId="1624573097" sldId="341"/>
            <ac:spMk id="7" creationId="{F505F7F5-2AE1-6197-6546-41856791362A}"/>
          </ac:spMkLst>
        </pc:spChg>
        <pc:picChg chg="del">
          <ac:chgData name="Sophie Kimpton" userId="cf8635f5-ba3f-43b0-b149-ac2af804d88e" providerId="ADAL" clId="{ABDA1BEF-C84E-4375-92B8-C5731545E231}" dt="2025-11-24T10:41:55.851" v="25" actId="478"/>
          <ac:picMkLst>
            <pc:docMk/>
            <pc:sldMk cId="1624573097" sldId="341"/>
            <ac:picMk id="6" creationId="{3F424310-586C-7608-BF75-DD33412F9B38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8" creationId="{18B0C87F-2F1E-0D1E-7B87-00DC07E163A5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9" creationId="{A5556620-6636-9A7B-800E-30963118A031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10" creationId="{406D6A3F-7E01-1430-6B1B-3713C6D71795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11" creationId="{81A23FD1-4F50-1465-2BC4-EC1782C358FB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12" creationId="{0A18621B-D94F-C5FA-2331-8DEE4B8DABC5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13" creationId="{B42E6F04-ADD4-0532-DB9B-6597FEDA0DD0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14" creationId="{6D362F8A-2E05-8A06-D87E-23B84533E800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15" creationId="{1DDD6B9A-EA87-A7B3-6FCE-6DA8707C42F9}"/>
          </ac:picMkLst>
        </pc:picChg>
        <pc:picChg chg="add mod">
          <ac:chgData name="Sophie Kimpton" userId="cf8635f5-ba3f-43b0-b149-ac2af804d88e" providerId="ADAL" clId="{ABDA1BEF-C84E-4375-92B8-C5731545E231}" dt="2025-11-24T10:43:31.556" v="50" actId="1076"/>
          <ac:picMkLst>
            <pc:docMk/>
            <pc:sldMk cId="1624573097" sldId="341"/>
            <ac:picMk id="16" creationId="{BD1730DE-BEB3-0A4B-40EA-E08458E2BDBC}"/>
          </ac:picMkLst>
        </pc:picChg>
      </pc:sldChg>
      <pc:sldMasterChg chg="delSldLayout">
        <pc:chgData name="Sophie Kimpton" userId="cf8635f5-ba3f-43b0-b149-ac2af804d88e" providerId="ADAL" clId="{ABDA1BEF-C84E-4375-92B8-C5731545E231}" dt="2025-11-24T10:44:14.787" v="51" actId="47"/>
        <pc:sldMasterMkLst>
          <pc:docMk/>
          <pc:sldMasterMk cId="1205628043" sldId="2147483809"/>
        </pc:sldMasterMkLst>
        <pc:sldLayoutChg chg="del">
          <pc:chgData name="Sophie Kimpton" userId="cf8635f5-ba3f-43b0-b149-ac2af804d88e" providerId="ADAL" clId="{ABDA1BEF-C84E-4375-92B8-C5731545E231}" dt="2025-11-24T10:44:14.787" v="51" actId="47"/>
          <pc:sldLayoutMkLst>
            <pc:docMk/>
            <pc:sldMasterMk cId="1205628043" sldId="2147483809"/>
            <pc:sldLayoutMk cId="2674810653" sldId="214748382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9DC4AF-44C3-167E-98FF-F61B329528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6AE2C9-A8A5-ED40-E247-67B95D4256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95011-201D-2942-B5BC-DF96111A3695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7C260-AF8D-00C3-4803-B13FF0DE97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91D575-FFD9-122E-3FC4-A2DEB30D8C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3DE365-5440-C746-A757-25C38D988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026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Shape 176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4" name="Shape 17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40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151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AB9E5210-7537-8745-AF3F-3498DC719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234250" cy="6858000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pic>
        <p:nvPicPr>
          <p:cNvPr id="7" name="UoC_BrandTexture_Expressive_RGB-02.png">
            <a:extLst>
              <a:ext uri="{FF2B5EF4-FFF2-40B4-BE49-F238E27FC236}">
                <a16:creationId xmlns:a16="http://schemas.microsoft.com/office/drawing/2014/main" id="{A2F8282D-2393-4047-A61A-917F90BA7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321" t="50833" r="57037" b="5317"/>
          <a:stretch/>
        </p:blipFill>
        <p:spPr>
          <a:xfrm>
            <a:off x="4332494" y="-4923"/>
            <a:ext cx="7901756" cy="68678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UoC Logo" descr="University of Cambridge logo">
            <a:extLst>
              <a:ext uri="{FF2B5EF4-FFF2-40B4-BE49-F238E27FC236}">
                <a16:creationId xmlns:a16="http://schemas.microsoft.com/office/drawing/2014/main" id="{6423FB5A-1071-9049-8287-C474766FB5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06" y="533421"/>
            <a:ext cx="2033103" cy="4259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AAADA-AA24-4946-BBFE-9833FBDD3F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685" y="2118167"/>
            <a:ext cx="3782811" cy="302374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6230126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/Title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>
            <a:extLst>
              <a:ext uri="{FF2B5EF4-FFF2-40B4-BE49-F238E27FC236}">
                <a16:creationId xmlns:a16="http://schemas.microsoft.com/office/drawing/2014/main" id="{14E28E23-8F82-8243-9C9D-1658786A2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1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77749" y="2929534"/>
            <a:ext cx="3766868" cy="2592036"/>
          </a:xfrm>
          <a:prstGeom prst="rect">
            <a:avLst/>
          </a:prstGeom>
        </p:spPr>
        <p:txBody>
          <a:bodyPr anchor="t"/>
          <a:lstStyle>
            <a:lvl1pPr defTabSz="914318">
              <a:lnSpc>
                <a:spcPct val="100000"/>
              </a:lnSpc>
              <a:defRPr sz="3600" b="0" i="0" spc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Montserrat Bold"/>
              </a:defRPr>
            </a:lvl1pPr>
          </a:lstStyle>
          <a:p>
            <a:r>
              <a:rPr lang="en-GB" dirty="0"/>
              <a:t>Your title here</a:t>
            </a:r>
            <a:endParaRPr dirty="0"/>
          </a:p>
        </p:txBody>
      </p:sp>
      <p:pic>
        <p:nvPicPr>
          <p:cNvPr id="8" name="UoC_BrandTexture_Expressive_RGB-02.png">
            <a:extLst>
              <a:ext uri="{FF2B5EF4-FFF2-40B4-BE49-F238E27FC236}">
                <a16:creationId xmlns:a16="http://schemas.microsoft.com/office/drawing/2014/main" id="{C57B90B4-B4BE-8240-90CA-4C6077308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095" t="54248" r="57932" b="21930"/>
          <a:stretch/>
        </p:blipFill>
        <p:spPr>
          <a:xfrm>
            <a:off x="0" y="-15843"/>
            <a:ext cx="4240883" cy="220838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804EC1-E822-FA46-A4BC-9BFED5A44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40214" y="-4574"/>
            <a:ext cx="7951786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Picture 5" descr="University of Cambridge logo">
            <a:extLst>
              <a:ext uri="{FF2B5EF4-FFF2-40B4-BE49-F238E27FC236}">
                <a16:creationId xmlns:a16="http://schemas.microsoft.com/office/drawing/2014/main" id="{B1A441ED-CB20-3CEE-0AE7-8D3E4AA2A3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4F16EF6-332D-6A41-8BB2-8FEDBAAACB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777" y="3711155"/>
            <a:ext cx="3782811" cy="1028794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subheading here</a:t>
            </a:r>
          </a:p>
        </p:txBody>
      </p:sp>
    </p:spTree>
    <p:extLst>
      <p:ext uri="{BB962C8B-B14F-4D97-AF65-F5344CB8AC3E}">
        <p14:creationId xmlns:p14="http://schemas.microsoft.com/office/powerpoint/2010/main" val="124922395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/Title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>
            <a:extLst>
              <a:ext uri="{FF2B5EF4-FFF2-40B4-BE49-F238E27FC236}">
                <a16:creationId xmlns:a16="http://schemas.microsoft.com/office/drawing/2014/main" id="{14E28E23-8F82-8243-9C9D-1658786A2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1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80076" y="2929534"/>
            <a:ext cx="3713601" cy="2592036"/>
          </a:xfrm>
          <a:prstGeom prst="rect">
            <a:avLst/>
          </a:prstGeom>
        </p:spPr>
        <p:txBody>
          <a:bodyPr anchor="t"/>
          <a:lstStyle>
            <a:lvl1pPr defTabSz="914318">
              <a:lnSpc>
                <a:spcPct val="100000"/>
              </a:lnSpc>
              <a:defRPr sz="3600" b="0" i="0" spc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Montserrat Bold"/>
              </a:defRPr>
            </a:lvl1pPr>
          </a:lstStyle>
          <a:p>
            <a:r>
              <a:rPr lang="en-GB" dirty="0"/>
              <a:t>Your title here</a:t>
            </a: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804EC1-E822-FA46-A4BC-9BFED5A44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40214" y="-1"/>
            <a:ext cx="7951786" cy="684215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UoC_BrandTexture_SingleColour_RGB_UoC_SingleColour_LCB_Texture_CMYK.png">
            <a:extLst>
              <a:ext uri="{FF2B5EF4-FFF2-40B4-BE49-F238E27FC236}">
                <a16:creationId xmlns:a16="http://schemas.microsoft.com/office/drawing/2014/main" id="{E622DC4E-D75D-BF4D-9FC7-B89CF513C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048" t="51745" r="27941" b="15143"/>
          <a:stretch>
            <a:fillRect/>
          </a:stretch>
        </p:blipFill>
        <p:spPr>
          <a:xfrm>
            <a:off x="0" y="2061"/>
            <a:ext cx="4240214" cy="22316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D3868DE-EC1D-AD92-1551-C25B969001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4E2D7EA-9AA8-F8FD-66BD-1957018CA8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685" y="3709461"/>
            <a:ext cx="3782811" cy="1028794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subheading here</a:t>
            </a:r>
          </a:p>
        </p:txBody>
      </p:sp>
    </p:spTree>
    <p:extLst>
      <p:ext uri="{BB962C8B-B14F-4D97-AF65-F5344CB8AC3E}">
        <p14:creationId xmlns:p14="http://schemas.microsoft.com/office/powerpoint/2010/main" val="360272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7239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4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E384F454-B0DC-AC49-BE99-9FDEA92312BA}"/>
              </a:ext>
            </a:extLst>
          </p:cNvPr>
          <p:cNvSpPr txBox="1">
            <a:spLocks/>
          </p:cNvSpPr>
          <p:nvPr userDrawn="1"/>
        </p:nvSpPr>
        <p:spPr>
          <a:xfrm>
            <a:off x="6055328" y="2214929"/>
            <a:ext cx="5181599" cy="4158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200" b="0" i="0" dirty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rPr>
              <a:t>Your subheading here</a:t>
            </a:r>
            <a:endParaRPr lang="en-US" sz="2200" b="0" i="0" dirty="0">
              <a:latin typeface="Arial" panose="020B0604020202020204" pitchFamily="34" charset="0"/>
              <a:ea typeface="Open Sans Light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UoC_BrandTexture_SingleColour_RGB_UoC_SingleColour_LCB_CMYK.png">
            <a:extLst>
              <a:ext uri="{FF2B5EF4-FFF2-40B4-BE49-F238E27FC236}">
                <a16:creationId xmlns:a16="http://schemas.microsoft.com/office/drawing/2014/main" id="{21234932-C845-E547-B001-D744668C5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0148" t="28659" r="16517" b="12105"/>
          <a:stretch>
            <a:fillRect/>
          </a:stretch>
        </p:blipFill>
        <p:spPr>
          <a:xfrm>
            <a:off x="553775" y="2438931"/>
            <a:ext cx="2869363" cy="28693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1CA63B6-995E-B833-05A7-1803449E0B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1D0096D-F0E0-63CA-8367-160087186B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64461" y="2229372"/>
            <a:ext cx="2122726" cy="214775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D286E88A-FF0A-ECF5-95F0-376E6817BB4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055328" y="2665823"/>
            <a:ext cx="5535223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here to add your text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22865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14478" y="-16574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pic>
        <p:nvPicPr>
          <p:cNvPr id="11" name="UoC_BrandTexture_SingleColour_RGB_UoC_SingleColour_CB_Texture_CMYK.png">
            <a:extLst>
              <a:ext uri="{FF2B5EF4-FFF2-40B4-BE49-F238E27FC236}">
                <a16:creationId xmlns:a16="http://schemas.microsoft.com/office/drawing/2014/main" id="{29EF94AE-3313-FC4E-B5A9-4CAF3AD8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120" t="16269" r="-140" b="71357"/>
          <a:stretch/>
        </p:blipFill>
        <p:spPr>
          <a:xfrm>
            <a:off x="0" y="-9013"/>
            <a:ext cx="6096000" cy="84846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04750" y="2438931"/>
            <a:ext cx="5535223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here to add your text</a:t>
            </a:r>
          </a:p>
          <a:p>
            <a:pPr lvl="1"/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BE56363-26EA-0E45-92A7-DC3D5187182E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17503" y="2438931"/>
            <a:ext cx="5469748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here to add your text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11F1B7E-D38E-7AAC-E292-41DAAEC5F9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4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4BEBFECC-C58A-DE59-B8B2-E44441C01A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41697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83821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17588" y="2816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417503" y="2438931"/>
            <a:ext cx="7549827" cy="34782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here to add your text</a:t>
            </a:r>
          </a:p>
        </p:txBody>
      </p:sp>
      <p:pic>
        <p:nvPicPr>
          <p:cNvPr id="9" name="UoC_BrandTexture_SingleColour_RGB_UoC_SingleColour_LCB_Texture_CMYK.png">
            <a:extLst>
              <a:ext uri="{FF2B5EF4-FFF2-40B4-BE49-F238E27FC236}">
                <a16:creationId xmlns:a16="http://schemas.microsoft.com/office/drawing/2014/main" id="{1242BFC5-6573-6D49-879F-302DC7FAB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059" t="54823" r="40988" b="36416"/>
          <a:stretch/>
        </p:blipFill>
        <p:spPr>
          <a:xfrm>
            <a:off x="0" y="-7969"/>
            <a:ext cx="6423419" cy="94874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2A4A6C-2497-2C4A-A8A6-17076C387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65043" y="2438931"/>
            <a:ext cx="3416410" cy="349408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 descr="University of Cambridge logo">
            <a:extLst>
              <a:ext uri="{FF2B5EF4-FFF2-40B4-BE49-F238E27FC236}">
                <a16:creationId xmlns:a16="http://schemas.microsoft.com/office/drawing/2014/main" id="{3A5ED5D2-AC14-1636-2A8E-C306D0872C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41697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2339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 and media simp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287087"/>
            <a:ext cx="5469344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1CEEE2E-2501-E047-9987-03ED4E7C6A2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33954" y="2552475"/>
            <a:ext cx="7477932" cy="302618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here to add your text or bullet points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FB16BBE-3400-A945-87B4-F443A8974572}"/>
              </a:ext>
            </a:extLst>
          </p:cNvPr>
          <p:cNvSpPr txBox="1">
            <a:spLocks/>
          </p:cNvSpPr>
          <p:nvPr userDrawn="1"/>
        </p:nvSpPr>
        <p:spPr>
          <a:xfrm>
            <a:off x="384320" y="2084961"/>
            <a:ext cx="5542223" cy="45976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200" b="0" i="0" dirty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rPr>
              <a:t>Click here to add your subheading</a:t>
            </a:r>
            <a:endParaRPr lang="en-US" sz="2200" b="0" i="0" dirty="0">
              <a:latin typeface="Arial" panose="020B0604020202020204" pitchFamily="34" charset="0"/>
              <a:ea typeface="Open Sans Light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80BFFFC-72E4-284F-BE25-E8E7E785D42A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8151203" y="2554973"/>
            <a:ext cx="3688771" cy="302618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/>
              <a:t>Click here to add your text or bullet points</a:t>
            </a:r>
          </a:p>
        </p:txBody>
      </p:sp>
    </p:spTree>
    <p:extLst>
      <p:ext uri="{BB962C8B-B14F-4D97-AF65-F5344CB8AC3E}">
        <p14:creationId xmlns:p14="http://schemas.microsoft.com/office/powerpoint/2010/main" val="137461481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8">
            <a:extLst>
              <a:ext uri="{FF2B5EF4-FFF2-40B4-BE49-F238E27FC236}">
                <a16:creationId xmlns:a16="http://schemas.microsoft.com/office/drawing/2014/main" id="{3B61B8AB-E629-6242-8046-802117F8F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83914-A4FB-9C49-B47E-BB356DACC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3769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6" name="UoC_BrandTexture_SingleColour_RGB_UoC_SingleColour_LCB_Texture_CMYK.png">
            <a:extLst>
              <a:ext uri="{FF2B5EF4-FFF2-40B4-BE49-F238E27FC236}">
                <a16:creationId xmlns:a16="http://schemas.microsoft.com/office/drawing/2014/main" id="{42B6E35C-81CA-4C46-A9D1-C22782F39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893" t="56170" r="28627" b="34921"/>
          <a:stretch>
            <a:fillRect/>
          </a:stretch>
        </p:blipFill>
        <p:spPr>
          <a:xfrm>
            <a:off x="6376855" y="-23787"/>
            <a:ext cx="5815527" cy="61398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DC8838-93AE-CB4F-B2CA-9D8103523A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34480" y="2106503"/>
            <a:ext cx="5205493" cy="4054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sz="2000" dirty="0"/>
              <a:t>Click to add your subheading here</a:t>
            </a:r>
            <a:endParaRPr lang="en-US" sz="20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57765D6-285A-AB42-A9F9-EEA961C67B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34480" y="2511959"/>
            <a:ext cx="5205493" cy="355156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bullet text here</a:t>
            </a:r>
          </a:p>
          <a:p>
            <a:pPr lvl="0"/>
            <a:r>
              <a:rPr lang="en-GB" dirty="0"/>
              <a:t>Click to add your bullet text here</a:t>
            </a:r>
          </a:p>
          <a:p>
            <a:pPr lvl="0"/>
            <a:r>
              <a:rPr lang="en-GB" dirty="0"/>
              <a:t>Click to add your bullet text here</a:t>
            </a:r>
          </a:p>
          <a:p>
            <a:pPr lvl="0"/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7F36CD-DB59-4A46-BEA4-2250F1EAC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34478" y="1212587"/>
            <a:ext cx="5205493" cy="474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592F9D5F-7F79-54F7-3796-65F307E367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019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UoC_BrandTexture_SingleColour_RGB_UoC_SingleColour_LCB_CMYK.png">
            <a:extLst>
              <a:ext uri="{FF2B5EF4-FFF2-40B4-BE49-F238E27FC236}">
                <a16:creationId xmlns:a16="http://schemas.microsoft.com/office/drawing/2014/main" id="{44999B7E-16E8-0742-A2A3-D0B7F702F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9850"/>
          </a:blip>
          <a:srcRect l="12918" t="25286" r="29386" b="24908"/>
          <a:stretch/>
        </p:blipFill>
        <p:spPr>
          <a:xfrm>
            <a:off x="1184" y="937780"/>
            <a:ext cx="12190816" cy="592022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646" y="1253626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4646" y="2178049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686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42726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065C0809-6A97-EBE0-FD9C-995393E21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8467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8">
            <a:extLst>
              <a:ext uri="{FF2B5EF4-FFF2-40B4-BE49-F238E27FC236}">
                <a16:creationId xmlns:a16="http://schemas.microsoft.com/office/drawing/2014/main" id="{18C8D0E6-7CA0-944A-80AE-991748573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585" y="2178049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58046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51120" y="2178047"/>
            <a:ext cx="3187783" cy="31877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67F390-2DFF-744F-B88F-0E97162C0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8" y="5595938"/>
            <a:ext cx="318770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4D0458-1265-7643-95E0-C392EAAE36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58129" y="5595370"/>
            <a:ext cx="318770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43D48A8-589B-3842-B4CF-7AE99F8DA0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1203" y="5595370"/>
            <a:ext cx="318770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E6D3D66-7DEC-DC8C-F1DA-0943319F64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1169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q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8">
            <a:extLst>
              <a:ext uri="{FF2B5EF4-FFF2-40B4-BE49-F238E27FC236}">
                <a16:creationId xmlns:a16="http://schemas.microsoft.com/office/drawing/2014/main" id="{51FE957B-DC2F-C645-B3B8-38BE13F47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585" y="2178049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80292" y="2172388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2172388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67F390-2DFF-744F-B88F-0E97162C0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4585" y="4988521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53A464F-E67A-0844-9E99-00A2592B8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1708" y="2172388"/>
            <a:ext cx="2513223" cy="251322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01B8C1E-737F-A740-B096-E01D3482F3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80292" y="4988521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2E678A4-D6E3-A847-8B5D-7850F16E01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0" y="4977199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29EFBF3-4EFE-CC47-A427-3108309CFB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11708" y="4977199"/>
            <a:ext cx="2512670" cy="317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C85215F9-06FE-B026-AAD1-9E8E0B9DDE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3429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8">
            <a:extLst>
              <a:ext uri="{FF2B5EF4-FFF2-40B4-BE49-F238E27FC236}">
                <a16:creationId xmlns:a16="http://schemas.microsoft.com/office/drawing/2014/main" id="{0468ACB1-684A-B440-8C87-363567574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586" y="2232024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8F31EDFC-76A1-374D-B5EA-FF3F84EA1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00893" y="2234206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37200" y="2234206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53A464F-E67A-0844-9E99-00A2592B8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73507" y="2234205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1B9720C8-8364-094D-952C-D5BB3DC3C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09814" y="2234207"/>
            <a:ext cx="2236307" cy="22363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59D91-E918-8C46-81FB-F22C851432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5138" y="4813300"/>
            <a:ext cx="5460533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6A8D4919-0684-4047-B6CC-81AECF3B74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5588" y="4813300"/>
            <a:ext cx="5460533" cy="1112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FEFE7F0-EC3F-5B99-19CA-CEE8686714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4063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8">
            <a:extLst>
              <a:ext uri="{FF2B5EF4-FFF2-40B4-BE49-F238E27FC236}">
                <a16:creationId xmlns:a16="http://schemas.microsoft.com/office/drawing/2014/main" id="{0A176429-81A5-6B4D-8C6A-2CE230732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767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767" y="2178049"/>
            <a:ext cx="5194633" cy="307443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EC98B0A4-A0E3-1F44-84CC-189A56C2C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68496" y="2178049"/>
            <a:ext cx="5194633" cy="307443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C0AC0-0366-0144-8813-E59F04936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767" y="5580301"/>
            <a:ext cx="5194300" cy="319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859CCFA-B432-924C-A742-52748A2888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8829" y="5580300"/>
            <a:ext cx="5194300" cy="319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add 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08939B5A-30BB-A01C-2730-D6307CFC86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2221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8">
            <a:extLst>
              <a:ext uri="{FF2B5EF4-FFF2-40B4-BE49-F238E27FC236}">
                <a16:creationId xmlns:a16="http://schemas.microsoft.com/office/drawing/2014/main" id="{15C5DC0F-2F5E-8AA2-EDFF-C0FD557AD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2484D7-F300-634A-B0A7-F109B6FBA9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585" y="1262285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EEF8897-9544-214A-B7FB-4E1EE04BB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4586" y="2178050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B25DECDE-8443-0A48-A7CF-9FAD953A6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200932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53A464F-E67A-0844-9E99-00A2592B8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69105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A1FBCC91-167F-174E-A8A6-1AEFAC8E3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37278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18B2014B-7BC8-0B40-865F-DE303BA65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805451" y="2180561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A42AE922-E20A-744C-84E2-518ECDE24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4585" y="3947216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CCEA9B6A-827F-2441-98C9-641038AE2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332758" y="3941555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B5D2A66B-93CD-0049-A7AF-6B6124A74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00931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B1149AC7-DA38-594B-9391-77A3DC88A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69104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3CE59067-057C-AB46-BE60-2EA853E32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937277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AA4C0EA4-6DE1-6142-835A-1288D6233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805450" y="3949727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6" name="Picture Placeholder 5">
            <a:extLst>
              <a:ext uri="{FF2B5EF4-FFF2-40B4-BE49-F238E27FC236}">
                <a16:creationId xmlns:a16="http://schemas.microsoft.com/office/drawing/2014/main" id="{83711FC0-E14E-D440-B2BE-78D39D340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332758" y="2178050"/>
            <a:ext cx="1424987" cy="1424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pic>
        <p:nvPicPr>
          <p:cNvPr id="3" name="Picture 2" descr="University of Cambridge logo">
            <a:extLst>
              <a:ext uri="{FF2B5EF4-FFF2-40B4-BE49-F238E27FC236}">
                <a16:creationId xmlns:a16="http://schemas.microsoft.com/office/drawing/2014/main" id="{2206565F-19A9-F56A-E268-1A52118655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008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UoC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FCD60810-8061-7E2E-9C5A-84F7D81FC8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839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s on Circl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565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25930-FE87-8940-A521-80DA1CD118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8055" y="4349840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D631F0D-8D57-FC49-A915-F7EBEACC62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5284" y="433606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418BF70-E45B-A345-B77B-63EF4C2781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04004" y="433606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D74AF9-7F7B-8646-8ED6-E70E7B65C1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5732" y="433606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CB57C4D-4D34-6849-A54F-C386D598FA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01111" y="4359781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5C895C2-681E-E843-A259-0511E554B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3055" y="2443163"/>
            <a:ext cx="1350962" cy="14430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C47E7ECE-48AB-6E48-8A9C-C8A99CB3A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069585" y="2443163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CE9972EC-C9D6-8A48-835B-0E6B7875B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13741" y="2443163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EDE8649F-2920-9445-9CB4-612AECFD0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61154" y="2455195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677096CB-BEE8-E342-9743-F60CC1B37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113075" y="2455195"/>
            <a:ext cx="1350962" cy="14430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359EAA0C-2A65-529A-9816-B98A655B5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3381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UoC_BrandTexture_SingleColour_RGB_UoC_SingleColour_LCB_Texture_CMYK.png">
            <a:extLst>
              <a:ext uri="{FF2B5EF4-FFF2-40B4-BE49-F238E27FC236}">
                <a16:creationId xmlns:a16="http://schemas.microsoft.com/office/drawing/2014/main" id="{4969E3D8-C1A4-3F24-6552-B3EABFB97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8599" t="27112" r="59448" b="51648"/>
          <a:stretch>
            <a:fillRect/>
          </a:stretch>
        </p:blipFill>
        <p:spPr>
          <a:xfrm>
            <a:off x="9792760" y="2154883"/>
            <a:ext cx="1981737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" name="UoC_BrandTexture_SingleColour_RGB_UoC_SingleColour_CB_Texture_CMYK.png">
            <a:extLst>
              <a:ext uri="{FF2B5EF4-FFF2-40B4-BE49-F238E27FC236}">
                <a16:creationId xmlns:a16="http://schemas.microsoft.com/office/drawing/2014/main" id="{EAB626BC-4B96-A129-03AB-73175F876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68485" t="40686" r="15253" b="30417"/>
          <a:stretch>
            <a:fillRect/>
          </a:stretch>
        </p:blipFill>
        <p:spPr>
          <a:xfrm>
            <a:off x="7461933" y="2180282"/>
            <a:ext cx="1981737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" name="UoC_BrandTexture_SingleColour_RGB_UoC_SingleColour_LCB_Texture_CMYK.png">
            <a:extLst>
              <a:ext uri="{FF2B5EF4-FFF2-40B4-BE49-F238E27FC236}">
                <a16:creationId xmlns:a16="http://schemas.microsoft.com/office/drawing/2014/main" id="{EC66AA2A-7A0A-2414-20A1-CD5C897D0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445" t="48894" r="56069" b="14702"/>
          <a:stretch>
            <a:fillRect/>
          </a:stretch>
        </p:blipFill>
        <p:spPr>
          <a:xfrm>
            <a:off x="5131106" y="2180282"/>
            <a:ext cx="1981738" cy="1968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6" name="UoC_BrandTexture_SingleColour_RGB_UoC_SingleColour_CB_Texture_CMYK.png">
            <a:extLst>
              <a:ext uri="{FF2B5EF4-FFF2-40B4-BE49-F238E27FC236}">
                <a16:creationId xmlns:a16="http://schemas.microsoft.com/office/drawing/2014/main" id="{EE71D3BB-EC73-E91E-A570-9567403E1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9862" t="50848" r="33876" b="20256"/>
          <a:stretch>
            <a:fillRect/>
          </a:stretch>
        </p:blipFill>
        <p:spPr>
          <a:xfrm>
            <a:off x="2800279" y="2167582"/>
            <a:ext cx="1981738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7" name="UoC_BrandTexture_SingleColour_RGB_UoC_SingleColour_LCB_Texture_CMYK.png">
            <a:extLst>
              <a:ext uri="{FF2B5EF4-FFF2-40B4-BE49-F238E27FC236}">
                <a16:creationId xmlns:a16="http://schemas.microsoft.com/office/drawing/2014/main" id="{BBC5C7FD-00CB-70AD-BDE4-3496B9BF3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0836" t="60889" r="32259" b="9072"/>
          <a:stretch>
            <a:fillRect/>
          </a:stretch>
        </p:blipFill>
        <p:spPr>
          <a:xfrm>
            <a:off x="469453" y="2167582"/>
            <a:ext cx="1981737" cy="1981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7" y="0"/>
                </a:moveTo>
                <a:cubicBezTo>
                  <a:pt x="7319" y="0"/>
                  <a:pt x="4802" y="1005"/>
                  <a:pt x="2881" y="3015"/>
                </a:cubicBezTo>
                <a:cubicBezTo>
                  <a:pt x="-961" y="7036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6"/>
                  <a:pt x="16797" y="3015"/>
                </a:cubicBezTo>
                <a:cubicBezTo>
                  <a:pt x="14876" y="1005"/>
                  <a:pt x="12355" y="0"/>
                  <a:pt x="9837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2A502F89-64AD-288C-CFB7-9A503151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heading here</a:t>
            </a:r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A9C4E880-A176-6350-356D-6CAB3C4FD3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667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30777079-78F8-2D5A-C118-1FEE34CAF1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44103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F83B522A-553D-0968-8799-C8AF4F0902F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82569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537954EC-353F-A343-F480-024744E90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9594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ADA2C89D-3F46-2399-FFFA-418254253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268040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2D0D73B7-8353-AABC-ABF6-02EFC22D4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561535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0F807FD9-5B39-5BE9-5BD3-440A09814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929981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44602F9C-8BBD-0C67-9D98-CF59E05D3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0253456" y="2635250"/>
            <a:ext cx="1121453" cy="1082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0A2E1199-5E35-A514-91CC-1C98A078B5F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751015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D2EEED63-7866-C843-A799-4CDCD9A95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119461" y="4268461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2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grey circles for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8">
            <a:extLst>
              <a:ext uri="{FF2B5EF4-FFF2-40B4-BE49-F238E27FC236}">
                <a16:creationId xmlns:a16="http://schemas.microsoft.com/office/drawing/2014/main" id="{209E3B24-08AA-D544-9763-7B9604F89650}"/>
              </a:ext>
            </a:extLst>
          </p:cNvPr>
          <p:cNvSpPr/>
          <p:nvPr userDrawn="1"/>
        </p:nvSpPr>
        <p:spPr>
          <a:xfrm>
            <a:off x="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073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10" name="UoC_BrandTexture_SingleColour_RGB_UoC_SingleColour_LCB_CMYK.png">
            <a:extLst>
              <a:ext uri="{FF2B5EF4-FFF2-40B4-BE49-F238E27FC236}">
                <a16:creationId xmlns:a16="http://schemas.microsoft.com/office/drawing/2014/main" id="{5678C70A-86AB-A742-BF8C-6CA1574D9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9894"/>
          </a:blip>
          <a:srcRect l="928" t="37802" r="15100" b="25943"/>
          <a:stretch>
            <a:fillRect/>
          </a:stretch>
        </p:blipFill>
        <p:spPr>
          <a:xfrm>
            <a:off x="595" y="1948457"/>
            <a:ext cx="12190816" cy="2960911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Circle">
            <a:extLst>
              <a:ext uri="{FF2B5EF4-FFF2-40B4-BE49-F238E27FC236}">
                <a16:creationId xmlns:a16="http://schemas.microsoft.com/office/drawing/2014/main" id="{34B2F1D2-F567-DB40-BADC-6C414C45CD78}"/>
              </a:ext>
            </a:extLst>
          </p:cNvPr>
          <p:cNvSpPr/>
          <p:nvPr userDrawn="1"/>
        </p:nvSpPr>
        <p:spPr>
          <a:xfrm>
            <a:off x="530124" y="2388732"/>
            <a:ext cx="1403742" cy="1403742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7AB089A-1FA1-BF49-AB8C-7995B04A4028}"/>
              </a:ext>
            </a:extLst>
          </p:cNvPr>
          <p:cNvSpPr/>
          <p:nvPr userDrawn="1"/>
        </p:nvSpPr>
        <p:spPr>
          <a:xfrm>
            <a:off x="2766887" y="2388732"/>
            <a:ext cx="1403742" cy="1403742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B9E3FE2-FEE8-1C4E-9F00-6F99765CC464}"/>
              </a:ext>
            </a:extLst>
          </p:cNvPr>
          <p:cNvSpPr/>
          <p:nvPr userDrawn="1"/>
        </p:nvSpPr>
        <p:spPr>
          <a:xfrm>
            <a:off x="5052546" y="2393690"/>
            <a:ext cx="1393826" cy="1393826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A04ABC2-80E7-F143-9AC8-83AFA692422D}"/>
              </a:ext>
            </a:extLst>
          </p:cNvPr>
          <p:cNvSpPr/>
          <p:nvPr userDrawn="1"/>
        </p:nvSpPr>
        <p:spPr>
          <a:xfrm>
            <a:off x="7304344" y="2415789"/>
            <a:ext cx="1393826" cy="1393826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7658BE0-AD56-2E49-992A-C0F85B7B96B8}"/>
              </a:ext>
            </a:extLst>
          </p:cNvPr>
          <p:cNvSpPr/>
          <p:nvPr userDrawn="1"/>
        </p:nvSpPr>
        <p:spPr>
          <a:xfrm>
            <a:off x="9547836" y="2398648"/>
            <a:ext cx="1393826" cy="1393826"/>
          </a:xfrm>
          <a:prstGeom prst="ellipse">
            <a:avLst/>
          </a:prstGeom>
          <a:solidFill>
            <a:srgbClr val="FFFFFF">
              <a:alpha val="80056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DE6242-5706-9B4F-996F-C7C230D18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3929" y="2635250"/>
            <a:ext cx="1121453" cy="8779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BFC58C9-871F-4347-BEF0-13FB7F943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912990" y="2659313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2EAD3FA7-7602-6A4F-BB80-156EE27FC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169681" y="2659313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D3A1FEF2-1052-784F-B581-7866A5DE1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40530" y="2673716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3F336894-E920-9945-B200-4F46ACB6F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681336" y="2659314"/>
            <a:ext cx="1121453" cy="877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E5A792D-7881-DA47-B67B-6A9AED804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980" y="3979980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BA10E996-58AD-3D44-AA2E-2500D6C8CE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7279" y="3979980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630B48E-9A17-124B-B8F7-BFA13131E2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2546" y="3975022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47ACFCF4-33E3-014C-8A92-A7DEBB2F3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1997" y="3975022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094FF055-4CDA-9746-A300-EF1D03AB96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47836" y="3970553"/>
            <a:ext cx="1403350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A262BBFF-E1C7-BAF1-873B-4B593A045C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98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s on Squar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pic>
        <p:nvPicPr>
          <p:cNvPr id="32" name="UoC_BrandTexture_SingleColour_RGB_UoC_SingleColour_CB_Texture_CMYK.png">
            <a:extLst>
              <a:ext uri="{FF2B5EF4-FFF2-40B4-BE49-F238E27FC236}">
                <a16:creationId xmlns:a16="http://schemas.microsoft.com/office/drawing/2014/main" id="{7D2A6EBE-AC87-3448-99AB-687BB8BC9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3966" t="1510" r="45226" b="65462"/>
          <a:stretch>
            <a:fillRect/>
          </a:stretch>
        </p:blipFill>
        <p:spPr>
          <a:xfrm>
            <a:off x="417503" y="2503077"/>
            <a:ext cx="1888744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UoC_BrandTexture_SingleColour_RGB_UoC_SingleColour_CB_Texture_CMYK.png">
            <a:extLst>
              <a:ext uri="{FF2B5EF4-FFF2-40B4-BE49-F238E27FC236}">
                <a16:creationId xmlns:a16="http://schemas.microsoft.com/office/drawing/2014/main" id="{8D248FAF-B4E0-9147-9C2B-6266D9548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8310" t="45095" r="18417" b="33672"/>
          <a:stretch>
            <a:fillRect/>
          </a:stretch>
        </p:blipFill>
        <p:spPr>
          <a:xfrm>
            <a:off x="7375447" y="2503077"/>
            <a:ext cx="1874112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UoC_BrandTexture_SingleColour_RGB_UoC_SingleColour_CB_Texture_CMYK.png">
            <a:extLst>
              <a:ext uri="{FF2B5EF4-FFF2-40B4-BE49-F238E27FC236}">
                <a16:creationId xmlns:a16="http://schemas.microsoft.com/office/drawing/2014/main" id="{837F686A-D1E7-5A4B-904D-28C063280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0071" t="53938" r="34430" b="21462"/>
          <a:stretch>
            <a:fillRect/>
          </a:stretch>
        </p:blipFill>
        <p:spPr>
          <a:xfrm>
            <a:off x="2748903" y="2503077"/>
            <a:ext cx="1888744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UoC_BrandTexture_SingleColour_RGB_UoC_SingleColour_CB_Texture_CMYK.png">
            <a:extLst>
              <a:ext uri="{FF2B5EF4-FFF2-40B4-BE49-F238E27FC236}">
                <a16:creationId xmlns:a16="http://schemas.microsoft.com/office/drawing/2014/main" id="{22EC0DDB-14F5-A84D-83A2-2E6A3355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6493" t="7156" r="38008" b="68244"/>
          <a:stretch>
            <a:fillRect/>
          </a:stretch>
        </p:blipFill>
        <p:spPr>
          <a:xfrm>
            <a:off x="5080303" y="2507169"/>
            <a:ext cx="1888744" cy="1687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UoC_BrandTexture_SingleColour_RGB_UoC_SingleColour_CB_Texture_CMYK.png">
            <a:extLst>
              <a:ext uri="{FF2B5EF4-FFF2-40B4-BE49-F238E27FC236}">
                <a16:creationId xmlns:a16="http://schemas.microsoft.com/office/drawing/2014/main" id="{9C095093-AAF9-514E-8EDB-6A55EABD4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2918" t="2519" r="31795" b="73028"/>
          <a:stretch>
            <a:fillRect/>
          </a:stretch>
        </p:blipFill>
        <p:spPr>
          <a:xfrm>
            <a:off x="9655959" y="2508109"/>
            <a:ext cx="1862935" cy="167695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25930-FE87-8940-A521-80DA1CD118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509" y="4472950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D631F0D-8D57-FC49-A915-F7EBEACC62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72929" y="445917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418BF70-E45B-A345-B77B-63EF4C2781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0421" y="445917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8AD74AF9-7F7B-8646-8ED6-E70E7B65C1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31483" y="4459179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CB57C4D-4D34-6849-A54F-C386D598FA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6675" y="4482891"/>
            <a:ext cx="1465263" cy="323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Your text here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5C895C2-681E-E843-A259-0511E554B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434" y="2503075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C47E7ECE-48AB-6E48-8A9C-C8A99CB3A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66432" y="2513138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CE9972EC-C9D6-8A48-835B-0E6B7875B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087496" y="2503075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EDE8649F-2920-9445-9CB4-612AECFD0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384896" y="2503077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1" name="Picture Placeholder 6">
            <a:extLst>
              <a:ext uri="{FF2B5EF4-FFF2-40B4-BE49-F238E27FC236}">
                <a16:creationId xmlns:a16="http://schemas.microsoft.com/office/drawing/2014/main" id="{677096CB-BEE8-E342-9743-F60CC1B37E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655958" y="2503077"/>
            <a:ext cx="1862935" cy="16769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1930E008-EEFF-735A-9AFC-8AAE67C1BE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2181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cons on navy squa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15073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pic>
        <p:nvPicPr>
          <p:cNvPr id="26" name="UoC_BrandTexture_SingleColour_RGB_UoC_SingleColour_LCB_CMYK.png">
            <a:extLst>
              <a:ext uri="{FF2B5EF4-FFF2-40B4-BE49-F238E27FC236}">
                <a16:creationId xmlns:a16="http://schemas.microsoft.com/office/drawing/2014/main" id="{BB1AAC86-2820-824B-9AEA-0FCBCA49C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9894"/>
          </a:blip>
          <a:srcRect l="37074" t="56438" r="754" b="14565"/>
          <a:stretch/>
        </p:blipFill>
        <p:spPr>
          <a:xfrm>
            <a:off x="-15669" y="2152626"/>
            <a:ext cx="12280555" cy="319841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DE6242-5706-9B4F-996F-C7C230D18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9434" y="2666358"/>
            <a:ext cx="1888065" cy="168701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E5A792D-7881-DA47-B67B-6A9AED804F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2053" y="4574456"/>
            <a:ext cx="1624263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BA10E996-58AD-3D44-AA2E-2500D6C8CE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1957" y="4574457"/>
            <a:ext cx="1624263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630B48E-9A17-124B-B8F7-BFA13131E2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1861" y="4579648"/>
            <a:ext cx="1645419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47ACFCF4-33E3-014C-8A92-A7DEBB2F3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2921" y="4590386"/>
            <a:ext cx="1645419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094FF055-4CDA-9746-A300-EF1D03AB962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18583" y="4590386"/>
            <a:ext cx="1624263" cy="3127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FE9F528E-29CF-8D45-9F1F-2B7121CE9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893942" y="2658037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9BF65DE6-74C0-0141-B6DA-EF0A9D2A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65001" y="2658037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734EF632-1E4F-7549-BBA6-31D1CD625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440479" y="2657382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DCABADAE-7657-1C49-9AC1-852AF59E6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680567" y="2668759"/>
            <a:ext cx="1888064" cy="1687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Icon</a:t>
            </a:r>
          </a:p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73EE808D-22D2-828C-3DD3-3B439798DE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445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/>
        </p:nvSpPr>
        <p:spPr>
          <a:xfrm>
            <a:off x="-366504" y="-9012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2200" y="2438931"/>
            <a:ext cx="5181600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BE56363-26EA-0E45-92A7-DC3D5187182E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17503" y="2438931"/>
            <a:ext cx="5181600" cy="34226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pic>
        <p:nvPicPr>
          <p:cNvPr id="11" name="UoC_BrandTexture_SingleColour_RGB_UoC_SingleColour_CB_Texture_CMYK.png">
            <a:extLst>
              <a:ext uri="{FF2B5EF4-FFF2-40B4-BE49-F238E27FC236}">
                <a16:creationId xmlns:a16="http://schemas.microsoft.com/office/drawing/2014/main" id="{29EF94AE-3313-FC4E-B5A9-4CAF3AD8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69" t="7599" r="11393" b="85049"/>
          <a:stretch/>
        </p:blipFill>
        <p:spPr>
          <a:xfrm>
            <a:off x="0" y="-9013"/>
            <a:ext cx="12192000" cy="8556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University of Cambridge logo">
            <a:extLst>
              <a:ext uri="{FF2B5EF4-FFF2-40B4-BE49-F238E27FC236}">
                <a16:creationId xmlns:a16="http://schemas.microsoft.com/office/drawing/2014/main" id="{2654E59B-29D8-2C16-0AB7-7780EC993E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41697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89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media on Cam blue abs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9533" cy="6858000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8E04A8-0CD1-A648-8A2F-B1EA42B62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3776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1E6E109-7A1F-AC4E-A20C-F477A87B6AE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2200" y="2438931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D015750-7669-E749-AF70-F9497CC7286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53776" y="2432092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  <a:p>
            <a:pPr lvl="0"/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51DD2926-5C64-53A1-FB32-118A1612B1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88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r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/>
        </p:nvSpPr>
        <p:spPr>
          <a:xfrm>
            <a:off x="-14478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426" y="1230923"/>
            <a:ext cx="5260870" cy="474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A38A35-98AD-244B-BC56-964CBC1CC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2200" y="1230923"/>
            <a:ext cx="5181600" cy="46306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pic>
        <p:nvPicPr>
          <p:cNvPr id="8" name="UoC_BrandTexture_SingleColour_RGB_UoC_SingleColour_LCB_Texture_CMYK.png">
            <a:extLst>
              <a:ext uri="{FF2B5EF4-FFF2-40B4-BE49-F238E27FC236}">
                <a16:creationId xmlns:a16="http://schemas.microsoft.com/office/drawing/2014/main" id="{8A5DD817-C57A-5A4B-94D0-CB17A35E1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31" t="32840" r="10963" b="9040"/>
          <a:stretch>
            <a:fillRect/>
          </a:stretch>
        </p:blipFill>
        <p:spPr>
          <a:xfrm>
            <a:off x="220" y="3491896"/>
            <a:ext cx="2592239" cy="23546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ADD5DC0B-2A71-283C-1DBD-02BBA22827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76616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edia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B4B0D22C-051D-4147-AAAA-FD7CE0AE94C2}"/>
              </a:ext>
            </a:extLst>
          </p:cNvPr>
          <p:cNvSpPr/>
          <p:nvPr userDrawn="1"/>
        </p:nvSpPr>
        <p:spPr>
          <a:xfrm>
            <a:off x="-15070" y="0"/>
            <a:ext cx="12206478" cy="6858000"/>
          </a:xfrm>
          <a:prstGeom prst="rect">
            <a:avLst/>
          </a:prstGeom>
          <a:solidFill>
            <a:srgbClr val="F2F2F2">
              <a:alpha val="29851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914400">
              <a:defRPr>
                <a:solidFill>
                  <a:srgbClr val="FFFFFF"/>
                </a:solidFill>
                <a:latin typeface="King"/>
                <a:ea typeface="King"/>
                <a:cs typeface="King"/>
                <a:sym typeface="King"/>
              </a:defRPr>
            </a:pPr>
            <a:endParaRPr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90112-CEED-9340-B787-75A4C7E33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3" y="1212587"/>
            <a:ext cx="10936297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pic>
        <p:nvPicPr>
          <p:cNvPr id="10" name="UoC_BrandTexture_SingleColour_RGB_UoC_SingleColour_LCB_CMYK.png">
            <a:extLst>
              <a:ext uri="{FF2B5EF4-FFF2-40B4-BE49-F238E27FC236}">
                <a16:creationId xmlns:a16="http://schemas.microsoft.com/office/drawing/2014/main" id="{0E6FA3B9-3A88-614A-9916-3E96C814E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9850"/>
          </a:blip>
          <a:srcRect l="927" t="40727" r="15100" b="16379"/>
          <a:stretch/>
        </p:blipFill>
        <p:spPr>
          <a:xfrm>
            <a:off x="592" y="2375991"/>
            <a:ext cx="12190816" cy="350305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8E7BF0-16CB-CD4C-995F-A9EF04925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7514" y="1925638"/>
            <a:ext cx="3955106" cy="395341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F755ED9-66A0-D84C-BA10-A535056CF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40275" y="1925638"/>
            <a:ext cx="1816936" cy="181693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6CAAB61F-343A-CF4A-9F6D-CBF4E158C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40275" y="4062115"/>
            <a:ext cx="1816936" cy="181693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958071C-6A8E-0641-8C58-D7ED809CA27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924866" y="3188368"/>
            <a:ext cx="4577322" cy="26731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>
              <a:defRPr sz="16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7F0056-4B73-F848-9F60-904A61DD18D6}"/>
              </a:ext>
            </a:extLst>
          </p:cNvPr>
          <p:cNvSpPr txBox="1">
            <a:spLocks/>
          </p:cNvSpPr>
          <p:nvPr userDrawn="1"/>
        </p:nvSpPr>
        <p:spPr>
          <a:xfrm>
            <a:off x="6924865" y="2568504"/>
            <a:ext cx="4577323" cy="420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200" b="0" i="0" dirty="0">
                <a:latin typeface="Arial" panose="020B0604020202020204" pitchFamily="34" charset="0"/>
                <a:cs typeface="Arial" panose="020B0604020202020204" pitchFamily="34" charset="0"/>
              </a:rPr>
              <a:t>Click to add your subheading here</a:t>
            </a:r>
            <a:endParaRPr lang="en-US" sz="22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University of Cambridge logo">
            <a:extLst>
              <a:ext uri="{FF2B5EF4-FFF2-40B4-BE49-F238E27FC236}">
                <a16:creationId xmlns:a16="http://schemas.microsoft.com/office/drawing/2014/main" id="{5A3C816A-93A1-A4E6-D800-397FB68E2E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597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" t="1868" r="1868" b="1620"/>
          <a:stretch/>
        </p:blipFill>
        <p:spPr>
          <a:xfrm>
            <a:off x="1" y="1"/>
            <a:ext cx="12191999" cy="6860776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8C8141-5A82-894D-AA12-C382770E5E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1506" y="2077278"/>
            <a:ext cx="9588988" cy="30105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 Extrabold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“Click to add a quote here”</a:t>
            </a:r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F9B93B99-738E-D1B1-A511-97665A1BC8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41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/Image on Cam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" y="0"/>
            <a:ext cx="12189533" cy="6858000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8E04A8-0CD1-A648-8A2F-B1EA42B62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756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1E6E109-7A1F-AC4E-A20C-F477A87B6AE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11377" y="2438931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285750" indent="-285750">
              <a:buFont typeface="Arial" panose="020B0604020202020204" pitchFamily="34" charset="0"/>
              <a:buChar char="•"/>
              <a:defRPr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  <a:lvl3pPr marL="914400" indent="0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3pPr>
          </a:lstStyle>
          <a:p>
            <a:pPr lvl="0"/>
            <a:r>
              <a:rPr lang="en-GB" dirty="0"/>
              <a:t>Click to add your text here</a:t>
            </a:r>
          </a:p>
          <a:p>
            <a:pPr lvl="2"/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D015750-7669-E749-AF70-F9497CC72862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430756" y="2438931"/>
            <a:ext cx="5181600" cy="3422608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8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2pPr>
          </a:lstStyle>
          <a:p>
            <a:pPr lvl="0"/>
            <a:r>
              <a:rPr lang="en-GB" dirty="0"/>
              <a:t>Click to add your text here</a:t>
            </a:r>
          </a:p>
          <a:p>
            <a:pPr lvl="0"/>
            <a:endParaRPr lang="en-GB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B8E127C1-269A-E754-0D5E-2B6C17B127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08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with Text on Camb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" t="5601" r="20" b="10207"/>
          <a:stretch/>
        </p:blipFill>
        <p:spPr>
          <a:xfrm>
            <a:off x="0" y="935665"/>
            <a:ext cx="12192000" cy="5922335"/>
          </a:xfrm>
          <a:prstGeom prst="rect">
            <a:avLst/>
          </a:prstGeom>
        </p:spPr>
      </p:pic>
      <p:sp>
        <p:nvSpPr>
          <p:cNvPr id="4" name="Slide Number">
            <a:extLst>
              <a:ext uri="{FF2B5EF4-FFF2-40B4-BE49-F238E27FC236}">
                <a16:creationId xmlns:a16="http://schemas.microsoft.com/office/drawing/2014/main" id="{F1FDF40F-AA30-C342-848B-716B6756B9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bg1"/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8E04A8-0CD1-A648-8A2F-B1EA42B62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04" y="1230923"/>
            <a:ext cx="10800023" cy="4597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 b="0" i="0">
                <a:solidFill>
                  <a:schemeClr val="tx1">
                    <a:lumMod val="50000"/>
                  </a:schemeClr>
                </a:solidFill>
                <a:latin typeface="Feijoa Medium" panose="020F0505000000020003" pitchFamily="34" charset="77"/>
                <a:cs typeface="Arial" panose="020B0604020202020204" pitchFamily="34" charset="0"/>
              </a:defRPr>
            </a:lvl1pPr>
          </a:lstStyle>
          <a:p>
            <a:r>
              <a:rPr lang="en-GB" dirty="0"/>
              <a:t>Your heading here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9A1A990-E648-6644-8210-3CB267904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6464" y="2192826"/>
            <a:ext cx="2315676" cy="23133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CDA3BCBD-3049-8B47-9BC1-BD963871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34141" y="2192826"/>
            <a:ext cx="2315676" cy="23133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13CFA92E-DF5E-1E43-A711-07A2338E9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1818" y="2192826"/>
            <a:ext cx="2315676" cy="23133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DB84F2D-5DE7-944C-A3A4-FD59D8750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9495" y="2192827"/>
            <a:ext cx="2315675" cy="231333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86BC3A-6D0F-DB48-879E-4217AAEA94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075" y="4900613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6F95699-F037-BF43-BC3C-EDFF6D2E6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35242" y="4900612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F2BFE6A6-8704-8A49-AEB3-AF6F432BB99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2919" y="4900611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E761D8F-5630-434F-8E12-0132C9C89B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49495" y="4861832"/>
            <a:ext cx="2314575" cy="2809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GB" dirty="0"/>
              <a:t>Your text here</a:t>
            </a:r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495143D8-FF2E-C78D-85AF-2103EC51EF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62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/Vide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7989CFA1-8021-B744-954C-FB3ABD0E1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D4071F8D-07B6-617D-4F26-17BA5B9134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0877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7E2533D0-B51D-0741-961B-9226EF2017A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590551" y="6356350"/>
            <a:ext cx="249423" cy="246217"/>
          </a:xfrm>
          <a:prstGeom prst="rect">
            <a:avLst/>
          </a:prstGeom>
        </p:spPr>
        <p:txBody>
          <a:bodyPr lIns="45718" tIns="45718" rIns="45718" bIns="45718" anchor="t"/>
          <a:lstStyle>
            <a:lvl1pPr algn="ctr" defTabSz="914330">
              <a:lnSpc>
                <a:spcPct val="100000"/>
              </a:lnSpc>
              <a:spcBef>
                <a:spcPts val="0"/>
              </a:spcBef>
              <a:defRPr sz="1000" b="0" i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Open Sans Regular"/>
                <a:cs typeface="Arial" panose="020B0604020202020204" pitchFamily="34" charset="0"/>
                <a:sym typeface="Open Sans Regular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5CBCB9-8D5D-934D-99FD-571515827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7423100E-0D36-6E10-7770-917D9CA919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38577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/Message (e.g. Thank yo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81" y="-18259"/>
            <a:ext cx="12251961" cy="6894518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A81F1-D250-724F-B664-C80561BA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92978" y="2423864"/>
            <a:ext cx="8206041" cy="13319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/>
              <a:t>Your end slide copy here</a:t>
            </a:r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F8A95D13-54FD-A61D-D57B-5B347A456D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269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EF71B-F60E-7B48-83E4-55A1FCF58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81" y="-18259"/>
            <a:ext cx="12251961" cy="6894518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8C8141-5A82-894D-AA12-C382770E5E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7835" y="5574381"/>
            <a:ext cx="4710755" cy="96987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Your contact</a:t>
            </a:r>
          </a:p>
          <a:p>
            <a:pPr lvl="0"/>
            <a:r>
              <a:rPr lang="en-GB" dirty="0"/>
              <a:t>information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7610E-5F7E-F24F-8D28-5222CA5146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99475" y="6318354"/>
            <a:ext cx="3244850" cy="2259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" name="Picture 1" descr="University of Cambridge logo">
            <a:extLst>
              <a:ext uri="{FF2B5EF4-FFF2-40B4-BE49-F238E27FC236}">
                <a16:creationId xmlns:a16="http://schemas.microsoft.com/office/drawing/2014/main" id="{99D77C5B-A440-03E4-D747-A45158F13E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9" y="438056"/>
            <a:ext cx="1361678" cy="2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8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5628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822" r:id="rId2"/>
    <p:sldLayoutId id="2147483756" r:id="rId3"/>
    <p:sldLayoutId id="2147483823" r:id="rId4"/>
    <p:sldLayoutId id="2147483911" r:id="rId5"/>
    <p:sldLayoutId id="2147483912" r:id="rId6"/>
    <p:sldLayoutId id="2147483927" r:id="rId7"/>
    <p:sldLayoutId id="2147483929" r:id="rId8"/>
    <p:sldLayoutId id="2147483916" r:id="rId9"/>
    <p:sldLayoutId id="2147483922" r:id="rId10"/>
    <p:sldLayoutId id="2147483932" r:id="rId11"/>
    <p:sldLayoutId id="2147483933" r:id="rId12"/>
    <p:sldLayoutId id="2147483923" r:id="rId13"/>
    <p:sldLayoutId id="2147483936" r:id="rId14"/>
    <p:sldLayoutId id="2147483935" r:id="rId15"/>
    <p:sldLayoutId id="2147483915" r:id="rId16"/>
    <p:sldLayoutId id="2147483937" r:id="rId17"/>
    <p:sldLayoutId id="2147483913" r:id="rId18"/>
    <p:sldLayoutId id="2147483920" r:id="rId19"/>
    <p:sldLayoutId id="2147483914" r:id="rId20"/>
    <p:sldLayoutId id="2147483847" r:id="rId21"/>
    <p:sldLayoutId id="2147483858" r:id="rId22"/>
    <p:sldLayoutId id="2147483848" r:id="rId23"/>
    <p:sldLayoutId id="2147483764" r:id="rId24"/>
    <p:sldLayoutId id="2147483755" r:id="rId25"/>
    <p:sldLayoutId id="2147483754" r:id="rId26"/>
    <p:sldLayoutId id="2147483763" r:id="rId27"/>
    <p:sldLayoutId id="2147483931" r:id="rId28"/>
    <p:sldLayoutId id="2147483917" r:id="rId29"/>
    <p:sldLayoutId id="2147483930" r:id="rId30"/>
    <p:sldLayoutId id="2147483921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tif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73CA25-13A7-1B40-A403-630AFA3F9F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685" y="1918741"/>
            <a:ext cx="3782811" cy="322317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NVS role in AWERB</a:t>
            </a:r>
          </a:p>
        </p:txBody>
      </p:sp>
      <p:pic>
        <p:nvPicPr>
          <p:cNvPr id="5125" name="Picture 1">
            <a:extLst>
              <a:ext uri="{FF2B5EF4-FFF2-40B4-BE49-F238E27FC236}">
                <a16:creationId xmlns:a16="http://schemas.microsoft.com/office/drawing/2014/main" id="{CC14616D-2F0F-FDA1-7C36-2A4A886A1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604" y="291147"/>
            <a:ext cx="1027802" cy="1057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">
            <a:extLst>
              <a:ext uri="{FF2B5EF4-FFF2-40B4-BE49-F238E27FC236}">
                <a16:creationId xmlns:a16="http://schemas.microsoft.com/office/drawing/2014/main" id="{8CAAEF77-4140-C0E2-471B-901252DCA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21" y="5875973"/>
            <a:ext cx="3579679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7500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FontTx/>
              <a:buNone/>
            </a:pPr>
            <a:r>
              <a:rPr lang="en-GB" altLang="en-US" sz="1800" b="1" dirty="0">
                <a:solidFill>
                  <a:schemeClr val="tx2"/>
                </a:solidFill>
              </a:rPr>
              <a:t>University Biomedical Services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746C4-A934-D620-5A63-78F1229E5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49" y="1068606"/>
            <a:ext cx="3766868" cy="1147166"/>
          </a:xfrm>
        </p:spPr>
        <p:txBody>
          <a:bodyPr/>
          <a:lstStyle/>
          <a:p>
            <a:r>
              <a:rPr lang="en-US" dirty="0"/>
              <a:t>NVS ASPA responsibilities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130ED-591E-E1D3-08E8-FDE680DC6F7F}"/>
              </a:ext>
            </a:extLst>
          </p:cNvPr>
          <p:cNvSpPr txBox="1">
            <a:spLocks/>
          </p:cNvSpPr>
          <p:nvPr/>
        </p:nvSpPr>
        <p:spPr>
          <a:xfrm>
            <a:off x="361806" y="3819189"/>
            <a:ext cx="3782811" cy="10287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528E16-FA08-3269-A0C4-86246DFC7212}"/>
              </a:ext>
            </a:extLst>
          </p:cNvPr>
          <p:cNvSpPr txBox="1"/>
          <p:nvPr/>
        </p:nvSpPr>
        <p:spPr>
          <a:xfrm>
            <a:off x="377749" y="2671592"/>
            <a:ext cx="398919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/>
              <a:t>“The NVS is responsible for, monitors and provides advice on the health, welfare and treatment of animals and </a:t>
            </a:r>
          </a:p>
          <a:p>
            <a:r>
              <a:rPr lang="en-GB" sz="2400" i="1" dirty="0"/>
              <a:t>should help the establishment licence holder fulfil their responsibilities.”</a:t>
            </a:r>
          </a:p>
          <a:p>
            <a:endParaRPr lang="en-GB" sz="2400" i="1" dirty="0"/>
          </a:p>
          <a:p>
            <a:r>
              <a:rPr lang="en-GB" dirty="0"/>
              <a:t>Guidance on the Operation of ASPA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4E2299B-1784-7A73-B184-793D8D9CF0DD}"/>
              </a:ext>
            </a:extLst>
          </p:cNvPr>
          <p:cNvSpPr txBox="1">
            <a:spLocks/>
          </p:cNvSpPr>
          <p:nvPr/>
        </p:nvSpPr>
        <p:spPr>
          <a:xfrm>
            <a:off x="5767764" y="247166"/>
            <a:ext cx="5667774" cy="65072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/>
          </a:p>
          <a:p>
            <a:r>
              <a:rPr lang="en-US" sz="1800" dirty="0"/>
              <a:t>Establish </a:t>
            </a:r>
            <a:r>
              <a:rPr lang="en-US" sz="1800" dirty="0" err="1"/>
              <a:t>programme</a:t>
            </a:r>
            <a:r>
              <a:rPr lang="en-US" sz="1800" dirty="0"/>
              <a:t> of veterinary care and health monitoring and advise on biosecurity, quarantine and health screening</a:t>
            </a:r>
          </a:p>
          <a:p>
            <a:r>
              <a:rPr lang="en-US" sz="1800" dirty="0"/>
              <a:t>Day-to-day involvement in safeguarding animal welfare</a:t>
            </a:r>
          </a:p>
          <a:p>
            <a:r>
              <a:rPr lang="en-US" sz="1800" dirty="0"/>
              <a:t>Monitor health and welfare by regularly visiting all areas</a:t>
            </a:r>
          </a:p>
          <a:p>
            <a:r>
              <a:rPr lang="en-US" sz="1800" b="1" dirty="0"/>
              <a:t>Thorough knowledge of housing, husbandry and welfare needs of species kept at the establishment</a:t>
            </a:r>
          </a:p>
          <a:p>
            <a:r>
              <a:rPr lang="en-US" sz="1800" dirty="0"/>
              <a:t>Supply and use of prescription drugs</a:t>
            </a:r>
          </a:p>
          <a:p>
            <a:r>
              <a:rPr lang="en-US" sz="1800" dirty="0"/>
              <a:t>Keep good health records</a:t>
            </a:r>
          </a:p>
          <a:p>
            <a:r>
              <a:rPr lang="en-US" sz="1800" b="1" dirty="0"/>
              <a:t>Advise on transport, breeding </a:t>
            </a:r>
            <a:r>
              <a:rPr lang="en-US" sz="1800" b="1" dirty="0" err="1"/>
              <a:t>programmes</a:t>
            </a:r>
            <a:r>
              <a:rPr lang="en-US" sz="1800" dirty="0"/>
              <a:t>, </a:t>
            </a:r>
            <a:r>
              <a:rPr lang="en-US" sz="1800" b="1" dirty="0"/>
              <a:t>surgery, analgesia, </a:t>
            </a:r>
            <a:r>
              <a:rPr lang="en-US" sz="1800" b="1" dirty="0" err="1"/>
              <a:t>anaesthesia</a:t>
            </a:r>
            <a:r>
              <a:rPr lang="en-US" sz="1800" b="1" dirty="0"/>
              <a:t>, euthanasia</a:t>
            </a:r>
          </a:p>
          <a:p>
            <a:r>
              <a:rPr lang="en-US" sz="1800" b="1" dirty="0"/>
              <a:t>Impact of procedures on animals, and use of drugs for scientific purposes</a:t>
            </a:r>
          </a:p>
          <a:p>
            <a:r>
              <a:rPr lang="en-US" sz="1800" b="1" dirty="0" err="1"/>
              <a:t>Recognising</a:t>
            </a:r>
            <a:r>
              <a:rPr lang="en-US" sz="1800" b="1" dirty="0"/>
              <a:t> signs of pain and distress, and how to </a:t>
            </a:r>
            <a:r>
              <a:rPr lang="en-US" sz="1800" b="1" dirty="0" err="1"/>
              <a:t>minimise</a:t>
            </a:r>
            <a:r>
              <a:rPr lang="en-US" sz="1800" b="1" dirty="0"/>
              <a:t> severity of protocols.</a:t>
            </a:r>
          </a:p>
          <a:p>
            <a:r>
              <a:rPr lang="en-US" sz="1800" dirty="0"/>
              <a:t>Regular communication with Named People</a:t>
            </a:r>
          </a:p>
          <a:p>
            <a:r>
              <a:rPr lang="en-US" sz="1800" dirty="0"/>
              <a:t>Involvement with AWERB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1098505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75CC-A7B4-DED7-740F-BEC6F0BBA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03" y="982704"/>
            <a:ext cx="2846397" cy="459765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NVS role at UBS 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9E7501-EADC-457B-92E5-A5EFE0D860E9}"/>
              </a:ext>
            </a:extLst>
          </p:cNvPr>
          <p:cNvSpPr txBox="1">
            <a:spLocks/>
          </p:cNvSpPr>
          <p:nvPr/>
        </p:nvSpPr>
        <p:spPr>
          <a:xfrm>
            <a:off x="6390064" y="907787"/>
            <a:ext cx="5667774" cy="575268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Day-to-day:</a:t>
            </a:r>
          </a:p>
          <a:p>
            <a:endParaRPr lang="en-US" sz="1400" b="1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Advise on individual clinical cases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Routine visits to facilities and general advice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AWERB Committees: Standing, Sub-standing, 3Rs, Antibody, AOC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Project Support Teams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Teaching – surgery and </a:t>
            </a:r>
            <a:r>
              <a:rPr lang="en-US" sz="1400" dirty="0" err="1"/>
              <a:t>anaesthesia</a:t>
            </a:r>
            <a:r>
              <a:rPr lang="en-US" sz="1400" dirty="0"/>
              <a:t>, species specific</a:t>
            </a:r>
          </a:p>
          <a:p>
            <a:endParaRPr lang="en-US" sz="1400" dirty="0"/>
          </a:p>
          <a:p>
            <a:r>
              <a:rPr lang="en-US" sz="1800" b="1" dirty="0"/>
              <a:t>Less often:</a:t>
            </a:r>
          </a:p>
          <a:p>
            <a:endParaRPr lang="en-US" sz="1400" b="1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Health screening and biosecurity plans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Reuse checks and rehoming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Import and export checks and advice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Guidance and Strategy documents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8" name="Picture 7" descr="A group of chickens in a room&#10;&#10;AI-generated content may be incorrect.">
            <a:extLst>
              <a:ext uri="{FF2B5EF4-FFF2-40B4-BE49-F238E27FC236}">
                <a16:creationId xmlns:a16="http://schemas.microsoft.com/office/drawing/2014/main" id="{18B0C87F-2F1E-0D1E-7B87-00DC07E16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4" t="21412" r="22637" b="20762"/>
          <a:stretch>
            <a:fillRect/>
          </a:stretch>
        </p:blipFill>
        <p:spPr>
          <a:xfrm rot="5400000">
            <a:off x="38595" y="1759549"/>
            <a:ext cx="1882088" cy="1554823"/>
          </a:xfrm>
          <a:prstGeom prst="rect">
            <a:avLst/>
          </a:prstGeom>
        </p:spPr>
      </p:pic>
      <p:pic>
        <p:nvPicPr>
          <p:cNvPr id="9" name="Picture 8" descr="A group of sheep standing in a field&#10;&#10;AI-generated content may be incorrect.">
            <a:extLst>
              <a:ext uri="{FF2B5EF4-FFF2-40B4-BE49-F238E27FC236}">
                <a16:creationId xmlns:a16="http://schemas.microsoft.com/office/drawing/2014/main" id="{A5556620-6636-9A7B-800E-30963118A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395" y="1587738"/>
            <a:ext cx="2284105" cy="1522581"/>
          </a:xfrm>
          <a:prstGeom prst="rect">
            <a:avLst/>
          </a:prstGeom>
        </p:spPr>
      </p:pic>
      <p:pic>
        <p:nvPicPr>
          <p:cNvPr id="10" name="Picture 9" descr="A mouse inside a red tube&#10;&#10;AI-generated content may be incorrect.">
            <a:extLst>
              <a:ext uri="{FF2B5EF4-FFF2-40B4-BE49-F238E27FC236}">
                <a16:creationId xmlns:a16="http://schemas.microsoft.com/office/drawing/2014/main" id="{406D6A3F-7E01-1430-6B1B-3713C6D71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20220" r="25663" b="15165"/>
          <a:stretch>
            <a:fillRect/>
          </a:stretch>
        </p:blipFill>
        <p:spPr>
          <a:xfrm>
            <a:off x="202228" y="3538741"/>
            <a:ext cx="1550342" cy="1659399"/>
          </a:xfrm>
          <a:prstGeom prst="rect">
            <a:avLst/>
          </a:prstGeom>
        </p:spPr>
      </p:pic>
      <p:pic>
        <p:nvPicPr>
          <p:cNvPr id="11" name="Picture 10" descr="A pig in a black tub&#10;&#10;AI-generated content may be incorrect.">
            <a:extLst>
              <a:ext uri="{FF2B5EF4-FFF2-40B4-BE49-F238E27FC236}">
                <a16:creationId xmlns:a16="http://schemas.microsoft.com/office/drawing/2014/main" id="{81A23FD1-4F50-1465-2BC4-EC1782C358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7" t="14505" r="18308" b="32162"/>
          <a:stretch>
            <a:fillRect/>
          </a:stretch>
        </p:blipFill>
        <p:spPr>
          <a:xfrm>
            <a:off x="4591718" y="4493803"/>
            <a:ext cx="1554824" cy="2014889"/>
          </a:xfrm>
          <a:prstGeom prst="rect">
            <a:avLst/>
          </a:prstGeom>
        </p:spPr>
      </p:pic>
      <p:pic>
        <p:nvPicPr>
          <p:cNvPr id="12" name="Picture 11" descr="A horse with a ball&#10;&#10;AI-generated content may be incorrect.">
            <a:extLst>
              <a:ext uri="{FF2B5EF4-FFF2-40B4-BE49-F238E27FC236}">
                <a16:creationId xmlns:a16="http://schemas.microsoft.com/office/drawing/2014/main" id="{0A18621B-D94F-C5FA-2331-8DEE4B8DAB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3" b="25827"/>
          <a:stretch>
            <a:fillRect/>
          </a:stretch>
        </p:blipFill>
        <p:spPr>
          <a:xfrm>
            <a:off x="1854825" y="3165209"/>
            <a:ext cx="1942053" cy="1273704"/>
          </a:xfrm>
          <a:prstGeom prst="rect">
            <a:avLst/>
          </a:prstGeom>
        </p:spPr>
      </p:pic>
      <p:pic>
        <p:nvPicPr>
          <p:cNvPr id="13" name="Picture 12" descr="A group of fish in a tank&#10;&#10;AI-generated content may be incorrect.">
            <a:extLst>
              <a:ext uri="{FF2B5EF4-FFF2-40B4-BE49-F238E27FC236}">
                <a16:creationId xmlns:a16="http://schemas.microsoft.com/office/drawing/2014/main" id="{B42E6F04-ADD4-0532-DB9B-6597FEDA0D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0" b="7106"/>
          <a:stretch>
            <a:fillRect/>
          </a:stretch>
        </p:blipFill>
        <p:spPr>
          <a:xfrm>
            <a:off x="2791372" y="4504219"/>
            <a:ext cx="1728317" cy="1453896"/>
          </a:xfrm>
          <a:prstGeom prst="rect">
            <a:avLst/>
          </a:prstGeom>
        </p:spPr>
      </p:pic>
      <p:pic>
        <p:nvPicPr>
          <p:cNvPr id="14" name="Picture 13" descr="A person holding a small frog&#10;&#10;AI-generated content may be incorrect.">
            <a:extLst>
              <a:ext uri="{FF2B5EF4-FFF2-40B4-BE49-F238E27FC236}">
                <a16:creationId xmlns:a16="http://schemas.microsoft.com/office/drawing/2014/main" id="{6D362F8A-2E05-8A06-D87E-23B84533E8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2" t="7106" r="35018" b="35092"/>
          <a:stretch>
            <a:fillRect/>
          </a:stretch>
        </p:blipFill>
        <p:spPr>
          <a:xfrm>
            <a:off x="4243844" y="1587738"/>
            <a:ext cx="1902698" cy="1514402"/>
          </a:xfrm>
          <a:prstGeom prst="rect">
            <a:avLst/>
          </a:prstGeom>
        </p:spPr>
      </p:pic>
      <p:pic>
        <p:nvPicPr>
          <p:cNvPr id="15" name="Picture 14" descr="A hand in a glove holding a small rodent&#10;&#10;AI-generated content may be incorrect.">
            <a:extLst>
              <a:ext uri="{FF2B5EF4-FFF2-40B4-BE49-F238E27FC236}">
                <a16:creationId xmlns:a16="http://schemas.microsoft.com/office/drawing/2014/main" id="{1DDD6B9A-EA87-A7B3-6FCE-6DA8707C42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9" t="4991" r="30851" b="46620"/>
          <a:stretch>
            <a:fillRect/>
          </a:stretch>
        </p:blipFill>
        <p:spPr>
          <a:xfrm>
            <a:off x="3912900" y="3165208"/>
            <a:ext cx="2233641" cy="1275943"/>
          </a:xfrm>
          <a:prstGeom prst="rect">
            <a:avLst/>
          </a:prstGeom>
        </p:spPr>
      </p:pic>
      <p:pic>
        <p:nvPicPr>
          <p:cNvPr id="16" name="Picture 15" descr="A mouse inside a red ball&#10;&#10;AI-generated content may be incorrect.">
            <a:extLst>
              <a:ext uri="{FF2B5EF4-FFF2-40B4-BE49-F238E27FC236}">
                <a16:creationId xmlns:a16="http://schemas.microsoft.com/office/drawing/2014/main" id="{BD1730DE-BEB3-0A4B-40EA-E08458E2BD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3" t="18417" r="6044" b="21980"/>
          <a:stretch>
            <a:fillRect/>
          </a:stretch>
        </p:blipFill>
        <p:spPr>
          <a:xfrm>
            <a:off x="943181" y="5258876"/>
            <a:ext cx="1728317" cy="13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7309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79A17D-200A-6E01-7527-1E5EA651A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7478" y="975460"/>
            <a:ext cx="5205493" cy="474253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NVS as an AWERB committee member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5194841-9DE8-7808-A663-39BAD78A971A}"/>
              </a:ext>
            </a:extLst>
          </p:cNvPr>
          <p:cNvSpPr txBox="1">
            <a:spLocks/>
          </p:cNvSpPr>
          <p:nvPr/>
        </p:nvSpPr>
        <p:spPr>
          <a:xfrm>
            <a:off x="6403337" y="1880996"/>
            <a:ext cx="5667774" cy="4657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Part of minimum membership: </a:t>
            </a:r>
            <a:r>
              <a:rPr lang="en-US" sz="1600" dirty="0" err="1"/>
              <a:t>rota</a:t>
            </a:r>
            <a:r>
              <a:rPr lang="en-US" sz="1600" dirty="0"/>
              <a:t> between four NVSs</a:t>
            </a:r>
          </a:p>
          <a:p>
            <a:endParaRPr lang="en-US" sz="1600" dirty="0"/>
          </a:p>
          <a:p>
            <a:r>
              <a:rPr lang="en-US" sz="1600" dirty="0"/>
              <a:t>Project </a:t>
            </a:r>
            <a:r>
              <a:rPr lang="en-US" sz="1600" dirty="0" err="1"/>
              <a:t>Licences</a:t>
            </a:r>
            <a:r>
              <a:rPr lang="en-US" sz="1600" dirty="0"/>
              <a:t>:</a:t>
            </a:r>
          </a:p>
          <a:p>
            <a:pPr lvl="1"/>
            <a:r>
              <a:rPr lang="en-US" sz="1600" dirty="0"/>
              <a:t>Adverse Effects</a:t>
            </a:r>
          </a:p>
          <a:p>
            <a:pPr lvl="1"/>
            <a:r>
              <a:rPr lang="en-US" sz="1600" dirty="0"/>
              <a:t>Controls and Humane Endpoints</a:t>
            </a:r>
          </a:p>
          <a:p>
            <a:pPr lvl="1"/>
            <a:r>
              <a:rPr lang="en-US" sz="1600" dirty="0"/>
              <a:t>Surgery, </a:t>
            </a:r>
            <a:r>
              <a:rPr lang="en-US" sz="1600" dirty="0" err="1"/>
              <a:t>Anaesthesia</a:t>
            </a:r>
            <a:r>
              <a:rPr lang="en-US" sz="1600" dirty="0"/>
              <a:t> and Analgesia</a:t>
            </a:r>
          </a:p>
          <a:p>
            <a:pPr lvl="1"/>
            <a:r>
              <a:rPr lang="en-US" sz="1600" dirty="0"/>
              <a:t>Possible Procedural Refinements</a:t>
            </a:r>
          </a:p>
          <a:p>
            <a:pPr lvl="1"/>
            <a:r>
              <a:rPr lang="en-US" sz="1600" dirty="0"/>
              <a:t>Practical Implications</a:t>
            </a:r>
          </a:p>
          <a:p>
            <a:r>
              <a:rPr lang="en-US" sz="1600" dirty="0"/>
              <a:t>Retrospective Reviews:</a:t>
            </a:r>
          </a:p>
          <a:p>
            <a:pPr lvl="1"/>
            <a:r>
              <a:rPr lang="en-US" sz="1600" dirty="0"/>
              <a:t>Issues and refinements</a:t>
            </a:r>
          </a:p>
          <a:p>
            <a:pPr lvl="1"/>
            <a:r>
              <a:rPr lang="en-US" sz="1600" dirty="0"/>
              <a:t>Information dissemination</a:t>
            </a:r>
          </a:p>
          <a:p>
            <a:r>
              <a:rPr lang="en-US" sz="1600" dirty="0"/>
              <a:t>Areas to Raise:</a:t>
            </a:r>
          </a:p>
          <a:p>
            <a:pPr lvl="1"/>
            <a:r>
              <a:rPr lang="en-US" sz="1600" dirty="0"/>
              <a:t>3Rs progress and strategy</a:t>
            </a:r>
          </a:p>
          <a:p>
            <a:pPr lvl="1"/>
            <a:r>
              <a:rPr lang="en-US" sz="1600" dirty="0"/>
              <a:t>Facility issues e.g. health status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9" name="Picture 8" descr="A group of rodents in a cage&#10;&#10;AI-generated content may be incorrect.">
            <a:extLst>
              <a:ext uri="{FF2B5EF4-FFF2-40B4-BE49-F238E27FC236}">
                <a16:creationId xmlns:a16="http://schemas.microsoft.com/office/drawing/2014/main" id="{6312EC29-FBB8-0FFA-D295-BBB9A56E4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2" t="19210" r="26266" b="14371"/>
          <a:stretch>
            <a:fillRect/>
          </a:stretch>
        </p:blipFill>
        <p:spPr>
          <a:xfrm rot="5400000">
            <a:off x="400611" y="1324148"/>
            <a:ext cx="5387240" cy="468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3767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UC Core">
  <a:themeElements>
    <a:clrScheme name="UC Primary Palette">
      <a:dk1>
        <a:srgbClr val="000000"/>
      </a:dk1>
      <a:lt1>
        <a:srgbClr val="FFFFFF"/>
      </a:lt1>
      <a:dk2>
        <a:srgbClr val="123744"/>
      </a:dk2>
      <a:lt2>
        <a:srgbClr val="FFFFFF"/>
      </a:lt2>
      <a:accent1>
        <a:srgbClr val="00BDB6"/>
      </a:accent1>
      <a:accent2>
        <a:srgbClr val="D1F9F1"/>
      </a:accent2>
      <a:accent3>
        <a:srgbClr val="D0F8F0"/>
      </a:accent3>
      <a:accent4>
        <a:srgbClr val="123744"/>
      </a:accent4>
      <a:accent5>
        <a:srgbClr val="FFFFFF"/>
      </a:accent5>
      <a:accent6>
        <a:srgbClr val="000000"/>
      </a:accent6>
      <a:hlink>
        <a:srgbClr val="B0B9F1"/>
      </a:hlink>
      <a:folHlink>
        <a:srgbClr val="AFB9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 Core" id="{87CEEDE3-1573-254E-9E4F-7D4917361C07}" vid="{31D9324C-8589-0E47-8A62-D3303B351A37}"/>
    </a:ext>
  </a:extLst>
</a:theme>
</file>

<file path=ppt/theme/theme2.xml><?xml version="1.0" encoding="utf-8"?>
<a:theme xmlns:a="http://schemas.openxmlformats.org/drawingml/2006/main" name="B&amp;D-Powerpoint Template_16x9">
  <a:themeElements>
    <a:clrScheme name="B&amp;D-Powerpoint Template_16x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0028"/>
      </a:accent1>
      <a:accent2>
        <a:srgbClr val="EC062B"/>
      </a:accent2>
      <a:accent3>
        <a:srgbClr val="DB082A"/>
      </a:accent3>
      <a:accent4>
        <a:srgbClr val="C20A28"/>
      </a:accent4>
      <a:accent5>
        <a:srgbClr val="AB0C24"/>
      </a:accent5>
      <a:accent6>
        <a:srgbClr val="980B22"/>
      </a:accent6>
      <a:hlink>
        <a:srgbClr val="0000FF"/>
      </a:hlink>
      <a:folHlink>
        <a:srgbClr val="FF00FF"/>
      </a:folHlink>
    </a:clrScheme>
    <a:fontScheme name="B&amp;D-Powerpoint Template_16x9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B&amp;D-Powerpoint Template_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51E67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51E6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51E6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b8a3ca5-10f8-447a-bdcb-fea5116a651c" xsi:nil="true"/>
    <lcf76f155ced4ddcb4097134ff3c332f xmlns="80a92bb6-b097-40ca-86f2-9f4876fb631b">
      <Terms xmlns="http://schemas.microsoft.com/office/infopath/2007/PartnerControls"/>
    </lcf76f155ced4ddcb4097134ff3c332f>
    <Permissiongiven xmlns="80a92bb6-b097-40ca-86f2-9f4876fb631b">false</Permissiongiven>
    <Thumbnail xmlns="80a92bb6-b097-40ca-86f2-9f4876fb631b" xsi:nil="true"/>
    <Image xmlns="80a92bb6-b097-40ca-86f2-9f4876fb631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14CE00EBE3F84EB9B87F04FE049BA6" ma:contentTypeVersion="22" ma:contentTypeDescription="Create a new document." ma:contentTypeScope="" ma:versionID="be0d0f4e9ae96f61f44208404b15219f">
  <xsd:schema xmlns:xsd="http://www.w3.org/2001/XMLSchema" xmlns:xs="http://www.w3.org/2001/XMLSchema" xmlns:p="http://schemas.microsoft.com/office/2006/metadata/properties" xmlns:ns2="80a92bb6-b097-40ca-86f2-9f4876fb631b" xmlns:ns3="9b8a3ca5-10f8-447a-bdcb-fea5116a651c" targetNamespace="http://schemas.microsoft.com/office/2006/metadata/properties" ma:root="true" ma:fieldsID="86b493b6eaf46f39d1e7e7ecca6f0b89" ns2:_="" ns3:_="">
    <xsd:import namespace="80a92bb6-b097-40ca-86f2-9f4876fb631b"/>
    <xsd:import namespace="9b8a3ca5-10f8-447a-bdcb-fea5116a65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Permissiongiv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Thumbnail" minOccurs="0"/>
                <xsd:element ref="ns2:MediaServiceSearchProperties" minOccurs="0"/>
                <xsd:element ref="ns2:Imag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92bb6-b097-40ca-86f2-9f4876fb63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Permissiongiven" ma:index="21" nillable="true" ma:displayName="External permission given" ma:default="0" ma:description="Has permission been given by the subject to share this image on social media, website, and external comms?" ma:format="Dropdown" ma:internalName="Permissiongiven">
      <xsd:simpleType>
        <xsd:restriction base="dms:Boolea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a27f011-1a9c-4bbb-bffd-f61e666ec8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Thumbnail" ma:index="26" nillable="true" ma:displayName="Thumbnail" ma:format="Thumbnail" ma:internalName="Thumbnail">
      <xsd:simpleType>
        <xsd:restriction base="dms:Unknown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a3ca5-10f8-447a-bdcb-fea5116a651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c4c26eb-31ca-4cf8-a0dd-6c9750ca8098}" ma:internalName="TaxCatchAll" ma:showField="CatchAllData" ma:web="9b8a3ca5-10f8-447a-bdcb-fea5116a6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32C23A-889F-4A2A-BBDB-0EDA87EB1127}">
  <ds:schemaRefs>
    <ds:schemaRef ds:uri="http://schemas.microsoft.com/office/2006/metadata/properties"/>
    <ds:schemaRef ds:uri="http://schemas.microsoft.com/office/infopath/2007/PartnerControls"/>
    <ds:schemaRef ds:uri="9b8a3ca5-10f8-447a-bdcb-fea5116a651c"/>
    <ds:schemaRef ds:uri="80a92bb6-b097-40ca-86f2-9f4876fb631b"/>
  </ds:schemaRefs>
</ds:datastoreItem>
</file>

<file path=customXml/itemProps2.xml><?xml version="1.0" encoding="utf-8"?>
<ds:datastoreItem xmlns:ds="http://schemas.openxmlformats.org/officeDocument/2006/customXml" ds:itemID="{1889A0CA-9720-40CD-83CD-1DBA579623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92bb6-b097-40ca-86f2-9f4876fb631b"/>
    <ds:schemaRef ds:uri="9b8a3ca5-10f8-447a-bdcb-fea5116a6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F1519E-8F05-4D68-892A-494CE11CE1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7066</TotalTime>
  <Words>275</Words>
  <Application>Microsoft Office PowerPoint</Application>
  <PresentationFormat>Widescreen</PresentationFormat>
  <Paragraphs>55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 Display</vt:lpstr>
      <vt:lpstr>Arial</vt:lpstr>
      <vt:lpstr>Calibri</vt:lpstr>
      <vt:lpstr>Feijoa Medium</vt:lpstr>
      <vt:lpstr>Open Sans Light</vt:lpstr>
      <vt:lpstr>UC Core</vt:lpstr>
      <vt:lpstr>NVS role in AWERB</vt:lpstr>
      <vt:lpstr>NVS ASPA responsibilities</vt:lpstr>
      <vt:lpstr>NVS role at UBS </vt:lpstr>
      <vt:lpstr>NVS as an AWERB committee member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Cambridge - Presentation</dc:title>
  <dc:subject/>
  <dc:creator>Holly Bloy</dc:creator>
  <cp:keywords/>
  <dc:description/>
  <cp:lastModifiedBy>Sophie Kimpton</cp:lastModifiedBy>
  <cp:revision>265</cp:revision>
  <dcterms:modified xsi:type="dcterms:W3CDTF">2025-11-24T10:49:40Z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0x0101007014CE00EBE3F84EB9B87F04FE049BA6</vt:lpwstr>
  </property>
  <property fmtid="{D5CDD505-2E9C-101B-9397-08002B2CF9AE}" pid="3" name="MediaServiceImageTags">
    <vt:lpwstr/>
  </property>
</Properties>
</file>