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94" r:id="rId2"/>
    <p:sldId id="295" r:id="rId3"/>
    <p:sldId id="296" r:id="rId4"/>
    <p:sldId id="297" r:id="rId5"/>
    <p:sldId id="298" r:id="rId6"/>
    <p:sldId id="299" r:id="rId7"/>
    <p:sldId id="300" r:id="rId8"/>
    <p:sldId id="301" r:id="rId9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E72"/>
    <a:srgbClr val="000000"/>
    <a:srgbClr val="00305C"/>
    <a:srgbClr val="6A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5C4E8C-B8BE-428A-8F02-8C53B52DE146}" v="27" dt="2023-04-20T14:22:22.0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76197" autoAdjust="0"/>
  </p:normalViewPr>
  <p:slideViewPr>
    <p:cSldViewPr>
      <p:cViewPr varScale="1">
        <p:scale>
          <a:sx n="66" d="100"/>
          <a:sy n="66" d="100"/>
        </p:scale>
        <p:origin x="2094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elia Phillips" userId="a2b99e5c-fa7f-4619-a614-4bdc6764a0b2" providerId="ADAL" clId="{385C4E8C-B8BE-428A-8F02-8C53B52DE146}"/>
    <pc:docChg chg="custSel addSld delSld modSld sldOrd">
      <pc:chgData name="Amelia Phillips" userId="a2b99e5c-fa7f-4619-a614-4bdc6764a0b2" providerId="ADAL" clId="{385C4E8C-B8BE-428A-8F02-8C53B52DE146}" dt="2023-04-20T14:25:16.639" v="2812" actId="20577"/>
      <pc:docMkLst>
        <pc:docMk/>
      </pc:docMkLst>
      <pc:sldChg chg="del ord modNotesTx">
        <pc:chgData name="Amelia Phillips" userId="a2b99e5c-fa7f-4619-a614-4bdc6764a0b2" providerId="ADAL" clId="{385C4E8C-B8BE-428A-8F02-8C53B52DE146}" dt="2023-04-20T14:21:12.671" v="2607" actId="47"/>
        <pc:sldMkLst>
          <pc:docMk/>
          <pc:sldMk cId="3550356716" sldId="259"/>
        </pc:sldMkLst>
      </pc:sldChg>
      <pc:sldChg chg="modSp mod modNotesTx">
        <pc:chgData name="Amelia Phillips" userId="a2b99e5c-fa7f-4619-a614-4bdc6764a0b2" providerId="ADAL" clId="{385C4E8C-B8BE-428A-8F02-8C53B52DE146}" dt="2023-04-20T14:22:58.085" v="2756" actId="20577"/>
        <pc:sldMkLst>
          <pc:docMk/>
          <pc:sldMk cId="535584728" sldId="294"/>
        </pc:sldMkLst>
        <pc:spChg chg="mod">
          <ac:chgData name="Amelia Phillips" userId="a2b99e5c-fa7f-4619-a614-4bdc6764a0b2" providerId="ADAL" clId="{385C4E8C-B8BE-428A-8F02-8C53B52DE146}" dt="2023-04-20T13:47:31.062" v="113" actId="1076"/>
          <ac:spMkLst>
            <pc:docMk/>
            <pc:sldMk cId="535584728" sldId="294"/>
            <ac:spMk id="2" creationId="{00000000-0000-0000-0000-000000000000}"/>
          </ac:spMkLst>
        </pc:spChg>
        <pc:spChg chg="mod">
          <ac:chgData name="Amelia Phillips" userId="a2b99e5c-fa7f-4619-a614-4bdc6764a0b2" providerId="ADAL" clId="{385C4E8C-B8BE-428A-8F02-8C53B52DE146}" dt="2023-04-20T14:22:58.085" v="2756" actId="20577"/>
          <ac:spMkLst>
            <pc:docMk/>
            <pc:sldMk cId="535584728" sldId="294"/>
            <ac:spMk id="3" creationId="{00000000-0000-0000-0000-000000000000}"/>
          </ac:spMkLst>
        </pc:spChg>
        <pc:picChg chg="mod">
          <ac:chgData name="Amelia Phillips" userId="a2b99e5c-fa7f-4619-a614-4bdc6764a0b2" providerId="ADAL" clId="{385C4E8C-B8BE-428A-8F02-8C53B52DE146}" dt="2023-04-20T13:47:22.242" v="110" actId="1076"/>
          <ac:picMkLst>
            <pc:docMk/>
            <pc:sldMk cId="535584728" sldId="294"/>
            <ac:picMk id="5" creationId="{00000000-0000-0000-0000-000000000000}"/>
          </ac:picMkLst>
        </pc:picChg>
      </pc:sldChg>
      <pc:sldChg chg="modSp new mod">
        <pc:chgData name="Amelia Phillips" userId="a2b99e5c-fa7f-4619-a614-4bdc6764a0b2" providerId="ADAL" clId="{385C4E8C-B8BE-428A-8F02-8C53B52DE146}" dt="2023-04-20T14:23:54.602" v="2796" actId="20577"/>
        <pc:sldMkLst>
          <pc:docMk/>
          <pc:sldMk cId="849227684" sldId="295"/>
        </pc:sldMkLst>
        <pc:spChg chg="mod">
          <ac:chgData name="Amelia Phillips" userId="a2b99e5c-fa7f-4619-a614-4bdc6764a0b2" providerId="ADAL" clId="{385C4E8C-B8BE-428A-8F02-8C53B52DE146}" dt="2023-04-20T13:48:16.523" v="175" actId="20577"/>
          <ac:spMkLst>
            <pc:docMk/>
            <pc:sldMk cId="849227684" sldId="295"/>
            <ac:spMk id="2" creationId="{4A9E5AEE-9095-1330-D594-9B2E03CC78DB}"/>
          </ac:spMkLst>
        </pc:spChg>
        <pc:spChg chg="mod">
          <ac:chgData name="Amelia Phillips" userId="a2b99e5c-fa7f-4619-a614-4bdc6764a0b2" providerId="ADAL" clId="{385C4E8C-B8BE-428A-8F02-8C53B52DE146}" dt="2023-04-20T14:23:54.602" v="2796" actId="20577"/>
          <ac:spMkLst>
            <pc:docMk/>
            <pc:sldMk cId="849227684" sldId="295"/>
            <ac:spMk id="3" creationId="{77A90130-143C-B805-18E2-6AF861FDEB29}"/>
          </ac:spMkLst>
        </pc:spChg>
      </pc:sldChg>
      <pc:sldChg chg="addSp modSp new mod">
        <pc:chgData name="Amelia Phillips" userId="a2b99e5c-fa7f-4619-a614-4bdc6764a0b2" providerId="ADAL" clId="{385C4E8C-B8BE-428A-8F02-8C53B52DE146}" dt="2023-04-20T14:24:21.323" v="2803" actId="5793"/>
        <pc:sldMkLst>
          <pc:docMk/>
          <pc:sldMk cId="856000387" sldId="296"/>
        </pc:sldMkLst>
        <pc:spChg chg="mod">
          <ac:chgData name="Amelia Phillips" userId="a2b99e5c-fa7f-4619-a614-4bdc6764a0b2" providerId="ADAL" clId="{385C4E8C-B8BE-428A-8F02-8C53B52DE146}" dt="2023-04-20T13:55:08.134" v="636"/>
          <ac:spMkLst>
            <pc:docMk/>
            <pc:sldMk cId="856000387" sldId="296"/>
            <ac:spMk id="2" creationId="{801184D0-202E-109F-FE6C-AF49D0194E8A}"/>
          </ac:spMkLst>
        </pc:spChg>
        <pc:spChg chg="mod">
          <ac:chgData name="Amelia Phillips" userId="a2b99e5c-fa7f-4619-a614-4bdc6764a0b2" providerId="ADAL" clId="{385C4E8C-B8BE-428A-8F02-8C53B52DE146}" dt="2023-04-20T14:24:21.323" v="2803" actId="5793"/>
          <ac:spMkLst>
            <pc:docMk/>
            <pc:sldMk cId="856000387" sldId="296"/>
            <ac:spMk id="3" creationId="{6D7CAF5F-3542-6348-81C0-CC51B3B97CAF}"/>
          </ac:spMkLst>
        </pc:spChg>
        <pc:picChg chg="add mod">
          <ac:chgData name="Amelia Phillips" userId="a2b99e5c-fa7f-4619-a614-4bdc6764a0b2" providerId="ADAL" clId="{385C4E8C-B8BE-428A-8F02-8C53B52DE146}" dt="2023-04-20T14:16:51.173" v="2307" actId="14100"/>
          <ac:picMkLst>
            <pc:docMk/>
            <pc:sldMk cId="856000387" sldId="296"/>
            <ac:picMk id="5" creationId="{CA067E20-94ED-B317-4930-3B787E67C59C}"/>
          </ac:picMkLst>
        </pc:picChg>
      </pc:sldChg>
      <pc:sldChg chg="modSp new mod">
        <pc:chgData name="Amelia Phillips" userId="a2b99e5c-fa7f-4619-a614-4bdc6764a0b2" providerId="ADAL" clId="{385C4E8C-B8BE-428A-8F02-8C53B52DE146}" dt="2023-04-20T14:25:16.639" v="2812" actId="20577"/>
        <pc:sldMkLst>
          <pc:docMk/>
          <pc:sldMk cId="3053953438" sldId="297"/>
        </pc:sldMkLst>
        <pc:spChg chg="mod">
          <ac:chgData name="Amelia Phillips" userId="a2b99e5c-fa7f-4619-a614-4bdc6764a0b2" providerId="ADAL" clId="{385C4E8C-B8BE-428A-8F02-8C53B52DE146}" dt="2023-04-20T13:58:55.973" v="911"/>
          <ac:spMkLst>
            <pc:docMk/>
            <pc:sldMk cId="3053953438" sldId="297"/>
            <ac:spMk id="2" creationId="{5CF080A2-707A-BA06-13CE-69644E52C7CD}"/>
          </ac:spMkLst>
        </pc:spChg>
        <pc:spChg chg="mod">
          <ac:chgData name="Amelia Phillips" userId="a2b99e5c-fa7f-4619-a614-4bdc6764a0b2" providerId="ADAL" clId="{385C4E8C-B8BE-428A-8F02-8C53B52DE146}" dt="2023-04-20T14:25:16.639" v="2812" actId="20577"/>
          <ac:spMkLst>
            <pc:docMk/>
            <pc:sldMk cId="3053953438" sldId="297"/>
            <ac:spMk id="3" creationId="{3E4E1219-5CFD-259B-5485-F5944182EDC4}"/>
          </ac:spMkLst>
        </pc:spChg>
      </pc:sldChg>
      <pc:sldChg chg="modSp new mod">
        <pc:chgData name="Amelia Phillips" userId="a2b99e5c-fa7f-4619-a614-4bdc6764a0b2" providerId="ADAL" clId="{385C4E8C-B8BE-428A-8F02-8C53B52DE146}" dt="2023-04-20T14:11:34.762" v="1843"/>
        <pc:sldMkLst>
          <pc:docMk/>
          <pc:sldMk cId="2306535267" sldId="298"/>
        </pc:sldMkLst>
        <pc:spChg chg="mod">
          <ac:chgData name="Amelia Phillips" userId="a2b99e5c-fa7f-4619-a614-4bdc6764a0b2" providerId="ADAL" clId="{385C4E8C-B8BE-428A-8F02-8C53B52DE146}" dt="2023-04-20T14:11:34.762" v="1843"/>
          <ac:spMkLst>
            <pc:docMk/>
            <pc:sldMk cId="2306535267" sldId="298"/>
            <ac:spMk id="2" creationId="{EF7178CC-9A1D-B3DA-A1D5-11AE4FD49558}"/>
          </ac:spMkLst>
        </pc:spChg>
        <pc:spChg chg="mod">
          <ac:chgData name="Amelia Phillips" userId="a2b99e5c-fa7f-4619-a614-4bdc6764a0b2" providerId="ADAL" clId="{385C4E8C-B8BE-428A-8F02-8C53B52DE146}" dt="2023-04-20T14:11:20.126" v="1842" actId="20577"/>
          <ac:spMkLst>
            <pc:docMk/>
            <pc:sldMk cId="2306535267" sldId="298"/>
            <ac:spMk id="3" creationId="{7022FC66-CC6E-906D-EA2E-D74F25150675}"/>
          </ac:spMkLst>
        </pc:spChg>
      </pc:sldChg>
      <pc:sldChg chg="addSp delSp modSp new mod">
        <pc:chgData name="Amelia Phillips" userId="a2b99e5c-fa7f-4619-a614-4bdc6764a0b2" providerId="ADAL" clId="{385C4E8C-B8BE-428A-8F02-8C53B52DE146}" dt="2023-04-20T14:12:11.035" v="1872" actId="1076"/>
        <pc:sldMkLst>
          <pc:docMk/>
          <pc:sldMk cId="1496682860" sldId="299"/>
        </pc:sldMkLst>
        <pc:spChg chg="mod">
          <ac:chgData name="Amelia Phillips" userId="a2b99e5c-fa7f-4619-a614-4bdc6764a0b2" providerId="ADAL" clId="{385C4E8C-B8BE-428A-8F02-8C53B52DE146}" dt="2023-04-20T14:11:46.639" v="1868" actId="20577"/>
          <ac:spMkLst>
            <pc:docMk/>
            <pc:sldMk cId="1496682860" sldId="299"/>
            <ac:spMk id="2" creationId="{3D1357FA-BCD6-B1D0-E80F-EB61D0AF4CFC}"/>
          </ac:spMkLst>
        </pc:spChg>
        <pc:spChg chg="del">
          <ac:chgData name="Amelia Phillips" userId="a2b99e5c-fa7f-4619-a614-4bdc6764a0b2" providerId="ADAL" clId="{385C4E8C-B8BE-428A-8F02-8C53B52DE146}" dt="2023-04-20T14:11:49.520" v="1869" actId="478"/>
          <ac:spMkLst>
            <pc:docMk/>
            <pc:sldMk cId="1496682860" sldId="299"/>
            <ac:spMk id="3" creationId="{E82A4B21-2A98-C323-ABB4-0C6947547452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6" creationId="{6CFB7855-2A7D-87D3-2CF6-8C270751A4D7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7" creationId="{28BD343E-7931-1B90-B652-1545FDDBD0AA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8" creationId="{555B3A8F-2AFF-D9DE-5052-B2FD729F57B9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9" creationId="{A6813190-3888-38FA-AF14-6CB51BB701AF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10" creationId="{0C9C1DE9-535B-120B-9EFE-AEF09A1FE782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13" creationId="{23A9D11F-0D5F-AE66-E23F-714507F8F958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14" creationId="{F0D98CE1-7141-EC08-E736-C6416D56C5D2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16" creationId="{2D6DF3A0-AA29-71D7-5B7A-0EDA040702C2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18" creationId="{2E820E98-E424-BA52-2A98-5F7E79A6BDFB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20" creationId="{6535C493-EA4C-3BE7-18F2-CBDE7FE0D8E9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21" creationId="{B5099A4D-F913-180C-6BB2-C27077DC20BC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22" creationId="{2163FB58-AE57-70FC-BA17-98590930AC13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23" creationId="{A97F0547-5D2B-9BBC-7E74-8A8DE6C137FB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24" creationId="{877AF9A7-065A-ACC8-B8E7-13A0BFD6A8AE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25" creationId="{49B36D11-5292-FE8C-D8AC-578ADE62B72B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30" creationId="{9D387DE5-C95B-0B34-B3F8-224A235739CF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32" creationId="{A3E59BE4-9934-EFC4-CA41-40684EE8C3AC}"/>
          </ac:spMkLst>
        </pc:spChg>
        <pc:spChg chg="add mod">
          <ac:chgData name="Amelia Phillips" userId="a2b99e5c-fa7f-4619-a614-4bdc6764a0b2" providerId="ADAL" clId="{385C4E8C-B8BE-428A-8F02-8C53B52DE146}" dt="2023-04-20T14:12:01.172" v="1870"/>
          <ac:spMkLst>
            <pc:docMk/>
            <pc:sldMk cId="1496682860" sldId="299"/>
            <ac:spMk id="34" creationId="{7C76622D-2EA5-8D12-34C7-CE70BEA6AE95}"/>
          </ac:spMkLst>
        </pc:spChg>
        <pc:grpChg chg="add mod">
          <ac:chgData name="Amelia Phillips" userId="a2b99e5c-fa7f-4619-a614-4bdc6764a0b2" providerId="ADAL" clId="{385C4E8C-B8BE-428A-8F02-8C53B52DE146}" dt="2023-04-20T14:12:11.035" v="1872" actId="1076"/>
          <ac:grpSpMkLst>
            <pc:docMk/>
            <pc:sldMk cId="1496682860" sldId="299"/>
            <ac:grpSpMk id="5" creationId="{0F89B56D-BA2F-7645-6507-B0443D118282}"/>
          </ac:grpSpMkLst>
        </pc:grpChg>
        <pc:cxnChg chg="add mod">
          <ac:chgData name="Amelia Phillips" userId="a2b99e5c-fa7f-4619-a614-4bdc6764a0b2" providerId="ADAL" clId="{385C4E8C-B8BE-428A-8F02-8C53B52DE146}" dt="2023-04-20T14:12:01.172" v="1870"/>
          <ac:cxnSpMkLst>
            <pc:docMk/>
            <pc:sldMk cId="1496682860" sldId="299"/>
            <ac:cxnSpMk id="11" creationId="{342765FE-8534-EA07-3073-2D2ADD35ACD9}"/>
          </ac:cxnSpMkLst>
        </pc:cxnChg>
        <pc:cxnChg chg="add mod">
          <ac:chgData name="Amelia Phillips" userId="a2b99e5c-fa7f-4619-a614-4bdc6764a0b2" providerId="ADAL" clId="{385C4E8C-B8BE-428A-8F02-8C53B52DE146}" dt="2023-04-20T14:12:01.172" v="1870"/>
          <ac:cxnSpMkLst>
            <pc:docMk/>
            <pc:sldMk cId="1496682860" sldId="299"/>
            <ac:cxnSpMk id="12" creationId="{2242A2D3-793B-E6BD-0A28-197E625FBBC2}"/>
          </ac:cxnSpMkLst>
        </pc:cxnChg>
        <pc:cxnChg chg="add mod">
          <ac:chgData name="Amelia Phillips" userId="a2b99e5c-fa7f-4619-a614-4bdc6764a0b2" providerId="ADAL" clId="{385C4E8C-B8BE-428A-8F02-8C53B52DE146}" dt="2023-04-20T14:12:01.172" v="1870"/>
          <ac:cxnSpMkLst>
            <pc:docMk/>
            <pc:sldMk cId="1496682860" sldId="299"/>
            <ac:cxnSpMk id="15" creationId="{66600F15-7864-017A-992A-91E23403EA4E}"/>
          </ac:cxnSpMkLst>
        </pc:cxnChg>
        <pc:cxnChg chg="add mod">
          <ac:chgData name="Amelia Phillips" userId="a2b99e5c-fa7f-4619-a614-4bdc6764a0b2" providerId="ADAL" clId="{385C4E8C-B8BE-428A-8F02-8C53B52DE146}" dt="2023-04-20T14:12:01.172" v="1870"/>
          <ac:cxnSpMkLst>
            <pc:docMk/>
            <pc:sldMk cId="1496682860" sldId="299"/>
            <ac:cxnSpMk id="17" creationId="{898FE568-0CED-DB6F-9193-B8B3B76546B3}"/>
          </ac:cxnSpMkLst>
        </pc:cxnChg>
        <pc:cxnChg chg="add mod">
          <ac:chgData name="Amelia Phillips" userId="a2b99e5c-fa7f-4619-a614-4bdc6764a0b2" providerId="ADAL" clId="{385C4E8C-B8BE-428A-8F02-8C53B52DE146}" dt="2023-04-20T14:12:01.172" v="1870"/>
          <ac:cxnSpMkLst>
            <pc:docMk/>
            <pc:sldMk cId="1496682860" sldId="299"/>
            <ac:cxnSpMk id="19" creationId="{7828E37D-AA10-D001-915A-E60C6C59B4AE}"/>
          </ac:cxnSpMkLst>
        </pc:cxnChg>
        <pc:cxnChg chg="add mod">
          <ac:chgData name="Amelia Phillips" userId="a2b99e5c-fa7f-4619-a614-4bdc6764a0b2" providerId="ADAL" clId="{385C4E8C-B8BE-428A-8F02-8C53B52DE146}" dt="2023-04-20T14:12:01.172" v="1870"/>
          <ac:cxnSpMkLst>
            <pc:docMk/>
            <pc:sldMk cId="1496682860" sldId="299"/>
            <ac:cxnSpMk id="26" creationId="{F5FB0B46-759F-4782-3ACD-57753822D072}"/>
          </ac:cxnSpMkLst>
        </pc:cxnChg>
        <pc:cxnChg chg="add mod">
          <ac:chgData name="Amelia Phillips" userId="a2b99e5c-fa7f-4619-a614-4bdc6764a0b2" providerId="ADAL" clId="{385C4E8C-B8BE-428A-8F02-8C53B52DE146}" dt="2023-04-20T14:12:01.172" v="1870"/>
          <ac:cxnSpMkLst>
            <pc:docMk/>
            <pc:sldMk cId="1496682860" sldId="299"/>
            <ac:cxnSpMk id="27" creationId="{E90A2816-F3A7-2028-B303-0483F51B4111}"/>
          </ac:cxnSpMkLst>
        </pc:cxnChg>
        <pc:cxnChg chg="add mod">
          <ac:chgData name="Amelia Phillips" userId="a2b99e5c-fa7f-4619-a614-4bdc6764a0b2" providerId="ADAL" clId="{385C4E8C-B8BE-428A-8F02-8C53B52DE146}" dt="2023-04-20T14:12:01.172" v="1870"/>
          <ac:cxnSpMkLst>
            <pc:docMk/>
            <pc:sldMk cId="1496682860" sldId="299"/>
            <ac:cxnSpMk id="28" creationId="{6E8D6FA7-32B7-74E7-4FDE-9574FBCF5D58}"/>
          </ac:cxnSpMkLst>
        </pc:cxnChg>
        <pc:cxnChg chg="add mod">
          <ac:chgData name="Amelia Phillips" userId="a2b99e5c-fa7f-4619-a614-4bdc6764a0b2" providerId="ADAL" clId="{385C4E8C-B8BE-428A-8F02-8C53B52DE146}" dt="2023-04-20T14:12:01.172" v="1870"/>
          <ac:cxnSpMkLst>
            <pc:docMk/>
            <pc:sldMk cId="1496682860" sldId="299"/>
            <ac:cxnSpMk id="29" creationId="{718A2289-926D-48AB-0CBB-E20F2555954D}"/>
          </ac:cxnSpMkLst>
        </pc:cxnChg>
        <pc:cxnChg chg="add mod">
          <ac:chgData name="Amelia Phillips" userId="a2b99e5c-fa7f-4619-a614-4bdc6764a0b2" providerId="ADAL" clId="{385C4E8C-B8BE-428A-8F02-8C53B52DE146}" dt="2023-04-20T14:12:01.172" v="1870"/>
          <ac:cxnSpMkLst>
            <pc:docMk/>
            <pc:sldMk cId="1496682860" sldId="299"/>
            <ac:cxnSpMk id="31" creationId="{25A50956-237E-8D99-2F84-335CD31DC9F1}"/>
          </ac:cxnSpMkLst>
        </pc:cxnChg>
        <pc:cxnChg chg="add mod">
          <ac:chgData name="Amelia Phillips" userId="a2b99e5c-fa7f-4619-a614-4bdc6764a0b2" providerId="ADAL" clId="{385C4E8C-B8BE-428A-8F02-8C53B52DE146}" dt="2023-04-20T14:12:01.172" v="1870"/>
          <ac:cxnSpMkLst>
            <pc:docMk/>
            <pc:sldMk cId="1496682860" sldId="299"/>
            <ac:cxnSpMk id="33" creationId="{B07E9297-C721-2693-BA15-ED99E7084978}"/>
          </ac:cxnSpMkLst>
        </pc:cxnChg>
        <pc:cxnChg chg="add mod">
          <ac:chgData name="Amelia Phillips" userId="a2b99e5c-fa7f-4619-a614-4bdc6764a0b2" providerId="ADAL" clId="{385C4E8C-B8BE-428A-8F02-8C53B52DE146}" dt="2023-04-20T14:12:01.172" v="1870"/>
          <ac:cxnSpMkLst>
            <pc:docMk/>
            <pc:sldMk cId="1496682860" sldId="299"/>
            <ac:cxnSpMk id="35" creationId="{9D677781-F7D4-285C-2213-3E2E900EEFF4}"/>
          </ac:cxnSpMkLst>
        </pc:cxnChg>
        <pc:cxnChg chg="add mod">
          <ac:chgData name="Amelia Phillips" userId="a2b99e5c-fa7f-4619-a614-4bdc6764a0b2" providerId="ADAL" clId="{385C4E8C-B8BE-428A-8F02-8C53B52DE146}" dt="2023-04-20T14:12:01.172" v="1870"/>
          <ac:cxnSpMkLst>
            <pc:docMk/>
            <pc:sldMk cId="1496682860" sldId="299"/>
            <ac:cxnSpMk id="36" creationId="{58923F42-26E2-88FB-9808-7E191AF2C9EC}"/>
          </ac:cxnSpMkLst>
        </pc:cxnChg>
        <pc:cxnChg chg="add mod">
          <ac:chgData name="Amelia Phillips" userId="a2b99e5c-fa7f-4619-a614-4bdc6764a0b2" providerId="ADAL" clId="{385C4E8C-B8BE-428A-8F02-8C53B52DE146}" dt="2023-04-20T14:12:01.172" v="1870"/>
          <ac:cxnSpMkLst>
            <pc:docMk/>
            <pc:sldMk cId="1496682860" sldId="299"/>
            <ac:cxnSpMk id="37" creationId="{012E3321-BBB9-89BA-4D80-E1FF69762BE7}"/>
          </ac:cxnSpMkLst>
        </pc:cxnChg>
        <pc:cxnChg chg="add mod">
          <ac:chgData name="Amelia Phillips" userId="a2b99e5c-fa7f-4619-a614-4bdc6764a0b2" providerId="ADAL" clId="{385C4E8C-B8BE-428A-8F02-8C53B52DE146}" dt="2023-04-20T14:12:01.172" v="1870"/>
          <ac:cxnSpMkLst>
            <pc:docMk/>
            <pc:sldMk cId="1496682860" sldId="299"/>
            <ac:cxnSpMk id="38" creationId="{29AC1686-EC7C-1C43-91B5-65FDF72BD64D}"/>
          </ac:cxnSpMkLst>
        </pc:cxnChg>
        <pc:cxnChg chg="add mod">
          <ac:chgData name="Amelia Phillips" userId="a2b99e5c-fa7f-4619-a614-4bdc6764a0b2" providerId="ADAL" clId="{385C4E8C-B8BE-428A-8F02-8C53B52DE146}" dt="2023-04-20T14:12:01.172" v="1870"/>
          <ac:cxnSpMkLst>
            <pc:docMk/>
            <pc:sldMk cId="1496682860" sldId="299"/>
            <ac:cxnSpMk id="39" creationId="{8B46B247-E332-CACE-2DD6-42E40DAC5B88}"/>
          </ac:cxnSpMkLst>
        </pc:cxnChg>
      </pc:sldChg>
      <pc:sldChg chg="modSp new mod">
        <pc:chgData name="Amelia Phillips" userId="a2b99e5c-fa7f-4619-a614-4bdc6764a0b2" providerId="ADAL" clId="{385C4E8C-B8BE-428A-8F02-8C53B52DE146}" dt="2023-04-20T14:23:48.185" v="2794" actId="20577"/>
        <pc:sldMkLst>
          <pc:docMk/>
          <pc:sldMk cId="912605267" sldId="300"/>
        </pc:sldMkLst>
        <pc:spChg chg="mod">
          <ac:chgData name="Amelia Phillips" userId="a2b99e5c-fa7f-4619-a614-4bdc6764a0b2" providerId="ADAL" clId="{385C4E8C-B8BE-428A-8F02-8C53B52DE146}" dt="2023-04-20T14:12:55.221" v="1882" actId="1076"/>
          <ac:spMkLst>
            <pc:docMk/>
            <pc:sldMk cId="912605267" sldId="300"/>
            <ac:spMk id="2" creationId="{423E6CAD-F165-D17B-DF1F-F132A282ABC0}"/>
          </ac:spMkLst>
        </pc:spChg>
        <pc:spChg chg="mod">
          <ac:chgData name="Amelia Phillips" userId="a2b99e5c-fa7f-4619-a614-4bdc6764a0b2" providerId="ADAL" clId="{385C4E8C-B8BE-428A-8F02-8C53B52DE146}" dt="2023-04-20T14:23:48.185" v="2794" actId="20577"/>
          <ac:spMkLst>
            <pc:docMk/>
            <pc:sldMk cId="912605267" sldId="300"/>
            <ac:spMk id="3" creationId="{1F227473-4CC5-10A3-4CD8-145F12FB4219}"/>
          </ac:spMkLst>
        </pc:spChg>
      </pc:sldChg>
      <pc:sldChg chg="modSp new mod">
        <pc:chgData name="Amelia Phillips" userId="a2b99e5c-fa7f-4619-a614-4bdc6764a0b2" providerId="ADAL" clId="{385C4E8C-B8BE-428A-8F02-8C53B52DE146}" dt="2023-04-20T14:22:22.030" v="2742" actId="1076"/>
        <pc:sldMkLst>
          <pc:docMk/>
          <pc:sldMk cId="4243336254" sldId="301"/>
        </pc:sldMkLst>
        <pc:spChg chg="mod">
          <ac:chgData name="Amelia Phillips" userId="a2b99e5c-fa7f-4619-a614-4bdc6764a0b2" providerId="ADAL" clId="{385C4E8C-B8BE-428A-8F02-8C53B52DE146}" dt="2023-04-20T14:15:18.133" v="2217"/>
          <ac:spMkLst>
            <pc:docMk/>
            <pc:sldMk cId="4243336254" sldId="301"/>
            <ac:spMk id="2" creationId="{0E7CBB89-16E6-1E69-A822-3B2276CEA660}"/>
          </ac:spMkLst>
        </pc:spChg>
        <pc:spChg chg="mod">
          <ac:chgData name="Amelia Phillips" userId="a2b99e5c-fa7f-4619-a614-4bdc6764a0b2" providerId="ADAL" clId="{385C4E8C-B8BE-428A-8F02-8C53B52DE146}" dt="2023-04-20T14:22:22.030" v="2742" actId="1076"/>
          <ac:spMkLst>
            <pc:docMk/>
            <pc:sldMk cId="4243336254" sldId="301"/>
            <ac:spMk id="3" creationId="{0CEE0D2A-E601-3631-95EE-9FF6D8F1C19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4C5F31F-EDA8-4817-8A72-08D15F66CE8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2823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132946" y="4715153"/>
            <a:ext cx="4516048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/>
              <a:t>Click to edit Master text styles</a:t>
            </a:r>
          </a:p>
          <a:p>
            <a:pPr lvl="1"/>
            <a:r>
              <a:rPr lang="en-GB" altLang="en-US" noProof="0"/>
              <a:t>Second level</a:t>
            </a:r>
          </a:p>
          <a:p>
            <a:pPr lvl="2"/>
            <a:r>
              <a:rPr lang="en-GB" altLang="en-US" noProof="0"/>
              <a:t>Third level</a:t>
            </a:r>
          </a:p>
          <a:p>
            <a:pPr lvl="3"/>
            <a:r>
              <a:rPr lang="en-GB" altLang="en-US" noProof="0"/>
              <a:t>Fourth level</a:t>
            </a:r>
          </a:p>
          <a:p>
            <a:pPr lvl="4"/>
            <a:r>
              <a:rPr lang="en-GB" alt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94CA88F-57F4-4AF2-8FC4-DF67231F3C2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0657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592BC-C4B6-4797-9FFB-F3785F20A3B8}" type="slidenum">
              <a:rPr lang="en-GB" smtClean="0"/>
              <a:t>1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801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0" y="5365750"/>
            <a:ext cx="9140825" cy="665163"/>
          </a:xfrm>
          <a:prstGeom prst="rect">
            <a:avLst/>
          </a:prstGeom>
          <a:solidFill>
            <a:srgbClr val="003E7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0" y="6030913"/>
            <a:ext cx="9140825" cy="173037"/>
          </a:xfrm>
          <a:prstGeom prst="rect">
            <a:avLst/>
          </a:prstGeom>
          <a:solidFill>
            <a:srgbClr val="6AAD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4175" y="2016125"/>
            <a:ext cx="8374063" cy="576263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4175" y="2774950"/>
            <a:ext cx="8374063" cy="539750"/>
          </a:xfr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62888" y="6448425"/>
            <a:ext cx="900112" cy="1793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19E10E2-DF0F-443D-B70E-2CEBFDA8A1A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0938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9505E4-655A-4A75-B742-029291D2E56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73625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5B24A-B835-4203-945C-4F00829C6EA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7126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175" y="1708150"/>
            <a:ext cx="4110038" cy="4067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708150"/>
            <a:ext cx="4111625" cy="4067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0078F-216B-41FF-A62F-8D93B8AF573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122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0BA40-3B90-46AF-BD0F-92D9CC40F33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7961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3BB4E-A3AD-4C4C-B687-F3A0B448CD7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299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928CE-AE2A-45ED-9A65-544A1946DB1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5679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E26C9-C72A-4C5F-A9A0-852C36BDA55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86751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B1E06-378B-4C73-9D85-56D152775DA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9001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50C8A-E903-4DAC-B3C7-EBB76F90C70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77070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5913" y="398463"/>
            <a:ext cx="2093912" cy="53768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4175" y="398463"/>
            <a:ext cx="6129338" cy="53768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F910C-101E-419D-933D-E6518BDD16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28084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4175" y="398463"/>
            <a:ext cx="8375650" cy="4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4175" y="1708150"/>
            <a:ext cx="8374063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62888" y="6451600"/>
            <a:ext cx="900112" cy="17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2E2211D-ACB6-4E02-AAC7-C615EC58649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66700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2pPr>
      <a:lvl3pPr marL="809625" indent="-269875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3pPr>
      <a:lvl4pPr marL="1079500" indent="-268288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4pPr>
      <a:lvl5pPr marL="1350963" indent="-269875" algn="l" rtl="0" eaLnBrk="0" fontAlgn="base" hangingPunct="0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5pPr>
      <a:lvl6pPr marL="18081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6pPr>
      <a:lvl7pPr marL="22653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7pPr>
      <a:lvl8pPr marL="27225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8pPr>
      <a:lvl9pPr marL="3179763" indent="-269875" algn="l" rtl="0" fontAlgn="base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5584" y="1693038"/>
            <a:ext cx="7551244" cy="792088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Single Housing: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sz="3200" dirty="0">
                <a:solidFill>
                  <a:schemeClr val="tx1"/>
                </a:solidFill>
              </a:rPr>
              <a:t>Auto-watering and Dehydration Risk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656" y="3068960"/>
            <a:ext cx="5976664" cy="1728192"/>
          </a:xfrm>
        </p:spPr>
        <p:txBody>
          <a:bodyPr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Colony Management Group April 2023</a:t>
            </a:r>
          </a:p>
          <a:p>
            <a:pPr algn="ctr"/>
            <a:r>
              <a:rPr lang="en-GB" sz="2400" dirty="0">
                <a:solidFill>
                  <a:schemeClr val="tx1"/>
                </a:solidFill>
              </a:rPr>
              <a:t>Dr Amelia Phillips MRCVS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</a:rPr>
              <a:t>Named Veterinary Surgeon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84175" y="5548313"/>
            <a:ext cx="8374063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en-GB" altLang="en-US" sz="1800" b="1" dirty="0">
                <a:solidFill>
                  <a:schemeClr val="tx2"/>
                </a:solidFill>
              </a:rPr>
              <a:t>University Biomedical Services</a:t>
            </a:r>
          </a:p>
        </p:txBody>
      </p:sp>
      <p:pic>
        <p:nvPicPr>
          <p:cNvPr id="5" name="Picture 4" descr="K:\Admin\Templates\Openness Concordat\Concordat Col Small CMY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028" y="3520045"/>
            <a:ext cx="1652687" cy="16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558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E5AEE-9095-1330-D594-9B2E03CC7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AIM: Raise awareness from recent incidences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90130-143C-B805-18E2-6AF861FDE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175" y="1603375"/>
            <a:ext cx="8374063" cy="406717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Occasionally animals who become singly housed, when on the auto-watering system, have difficulty drinking from the system, even if they were using it fine before.</a:t>
            </a:r>
            <a:br>
              <a:rPr lang="en-GB" dirty="0"/>
            </a:br>
            <a:endParaRPr lang="en-GB" dirty="0"/>
          </a:p>
          <a:p>
            <a:r>
              <a:rPr lang="en-GB" dirty="0"/>
              <a:t>Recognising and confirming Dehydration</a:t>
            </a:r>
          </a:p>
          <a:p>
            <a:r>
              <a:rPr lang="en-GB" dirty="0"/>
              <a:t>Treating Dehydration</a:t>
            </a:r>
          </a:p>
          <a:p>
            <a:r>
              <a:rPr lang="en-GB" dirty="0"/>
              <a:t>Dehydration Protocol</a:t>
            </a:r>
          </a:p>
          <a:p>
            <a:r>
              <a:rPr lang="en-GB" dirty="0"/>
              <a:t>Preventing Dehydrating when setting up a singly housed cage</a:t>
            </a:r>
          </a:p>
          <a:p>
            <a:r>
              <a:rPr lang="en-GB" dirty="0"/>
              <a:t>Regarding Irradiation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581C02-897A-3E8E-974C-8D237E21F7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9505E4-655A-4A75-B742-029291D2E562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49227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184D0-202E-109F-FE6C-AF49D0194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Recognising and confirming Dehydration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CAF5F-3542-6348-81C0-CC51B3B97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175" y="1577786"/>
            <a:ext cx="8374063" cy="4067175"/>
          </a:xfrm>
        </p:spPr>
        <p:txBody>
          <a:bodyPr/>
          <a:lstStyle/>
          <a:p>
            <a:r>
              <a:rPr lang="en-GB" dirty="0"/>
              <a:t>Active mouse – jumpy and twitchy – or under-active – non-responsive</a:t>
            </a:r>
          </a:p>
          <a:p>
            <a:r>
              <a:rPr lang="en-GB" dirty="0"/>
              <a:t>Pinched abdomen &amp; hunched posture</a:t>
            </a:r>
          </a:p>
          <a:p>
            <a:r>
              <a:rPr lang="en-GB" dirty="0"/>
              <a:t>Piloerection</a:t>
            </a:r>
          </a:p>
          <a:p>
            <a:r>
              <a:rPr lang="en-GB" dirty="0"/>
              <a:t>Weight loss – often substantial - 10-15% in 12-24 hours</a:t>
            </a:r>
            <a:br>
              <a:rPr lang="en-GB" dirty="0"/>
            </a:br>
            <a:endParaRPr lang="en-GB" dirty="0"/>
          </a:p>
          <a:p>
            <a:r>
              <a:rPr lang="en-GB" dirty="0"/>
              <a:t>Dish test – offer water in a low dish and</a:t>
            </a:r>
            <a:br>
              <a:rPr lang="en-GB" dirty="0"/>
            </a:br>
            <a:r>
              <a:rPr lang="en-GB" dirty="0"/>
              <a:t>drinking is immediate</a:t>
            </a:r>
          </a:p>
          <a:p>
            <a:r>
              <a:rPr lang="en-GB" dirty="0"/>
              <a:t>Skin tent test</a:t>
            </a:r>
            <a:br>
              <a:rPr lang="en-GB" dirty="0"/>
            </a:br>
            <a:endParaRPr lang="en-GB" dirty="0"/>
          </a:p>
          <a:p>
            <a:r>
              <a:rPr lang="en-GB" dirty="0"/>
              <a:t>Use your technician and NACWO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4794F7-4F40-A56F-0710-9512587CBB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9505E4-655A-4A75-B742-029291D2E562}" type="slidenum">
              <a:rPr lang="en-GB" altLang="en-US" smtClean="0"/>
              <a:pPr>
                <a:defRPr/>
              </a:pPr>
              <a:t>3</a:t>
            </a:fld>
            <a:endParaRPr lang="en-GB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067E20-94ED-B317-4930-3B787E67C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3673827"/>
            <a:ext cx="2890094" cy="2312075"/>
          </a:xfrm>
          <a:prstGeom prst="rect">
            <a:avLst/>
          </a:prstGeom>
          <a:ln>
            <a:solidFill>
              <a:srgbClr val="003E72"/>
            </a:solidFill>
          </a:ln>
        </p:spPr>
      </p:pic>
    </p:spTree>
    <p:extLst>
      <p:ext uri="{BB962C8B-B14F-4D97-AF65-F5344CB8AC3E}">
        <p14:creationId xmlns:p14="http://schemas.microsoft.com/office/powerpoint/2010/main" val="856000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80A2-707A-BA06-13CE-69644E52C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Treating Dehydration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E1219-5CFD-259B-5485-F5944182E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175" y="1484784"/>
            <a:ext cx="8508305" cy="4067175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GB" dirty="0"/>
              <a:t>Weigh the animal to ascertain weight drop, and record on MCMS along with a Health Concern</a:t>
            </a:r>
          </a:p>
          <a:p>
            <a:pPr lvl="1">
              <a:spcAft>
                <a:spcPts val="1800"/>
              </a:spcAft>
            </a:pPr>
            <a:r>
              <a:rPr lang="en-GB" dirty="0"/>
              <a:t>Use as a benchmark to monitor recovery</a:t>
            </a:r>
          </a:p>
          <a:p>
            <a:pPr lvl="1">
              <a:spcAft>
                <a:spcPts val="1800"/>
              </a:spcAft>
            </a:pPr>
            <a:r>
              <a:rPr lang="en-GB" dirty="0"/>
              <a:t>Health Concerns allow monitoring and retrospective assessment</a:t>
            </a:r>
          </a:p>
          <a:p>
            <a:pPr lvl="1">
              <a:spcAft>
                <a:spcPts val="1800"/>
              </a:spcAft>
            </a:pPr>
            <a:r>
              <a:rPr lang="en-GB" dirty="0"/>
              <a:t>If below licence authority need to consider sch1 or KAR</a:t>
            </a:r>
            <a:br>
              <a:rPr lang="en-GB" dirty="0"/>
            </a:br>
            <a:endParaRPr lang="en-GB" dirty="0"/>
          </a:p>
          <a:p>
            <a:pPr>
              <a:spcAft>
                <a:spcPts val="1800"/>
              </a:spcAft>
            </a:pPr>
            <a:r>
              <a:rPr lang="en-GB" dirty="0"/>
              <a:t>Provide easily accessible water:</a:t>
            </a:r>
          </a:p>
          <a:p>
            <a:pPr lvl="1">
              <a:spcAft>
                <a:spcPts val="1800"/>
              </a:spcAft>
            </a:pPr>
            <a:r>
              <a:rPr lang="en-GB" dirty="0"/>
              <a:t>Water dish/ Mash/ hydrogel/ water pouch/ </a:t>
            </a:r>
            <a:r>
              <a:rPr lang="en-GB" dirty="0" err="1"/>
              <a:t>Complan</a:t>
            </a:r>
            <a:endParaRPr lang="en-GB" dirty="0"/>
          </a:p>
          <a:p>
            <a:pPr>
              <a:spcAft>
                <a:spcPts val="1800"/>
              </a:spcAft>
            </a:pPr>
            <a:r>
              <a:rPr lang="en-GB" dirty="0"/>
              <a:t>Check the auto-watering nozzle – prime it with your finger to get a drop out</a:t>
            </a:r>
          </a:p>
          <a:p>
            <a:pPr>
              <a:spcAft>
                <a:spcPts val="1800"/>
              </a:spcAft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2B046-C5CF-B07B-C2E9-7B0070F7D5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9505E4-655A-4A75-B742-029291D2E562}" type="slidenum">
              <a:rPr lang="en-GB" altLang="en-US" smtClean="0"/>
              <a:pPr>
                <a:defRPr/>
              </a:pPr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53953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178CC-9A1D-B3DA-A1D5-11AE4FD49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Treating Dehydration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2FC66-CC6E-906D-EA2E-D74F25150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en-GB" dirty="0"/>
              <a:t>3 day monitoring regime:</a:t>
            </a:r>
          </a:p>
          <a:p>
            <a:pPr lvl="1">
              <a:spcAft>
                <a:spcPts val="1800"/>
              </a:spcAft>
            </a:pPr>
            <a:r>
              <a:rPr lang="en-GB" dirty="0"/>
              <a:t>Weighing twice a day – restored (usually by 24 hours) and maintained</a:t>
            </a:r>
          </a:p>
          <a:p>
            <a:pPr lvl="1">
              <a:spcAft>
                <a:spcPts val="1800"/>
              </a:spcAft>
            </a:pPr>
            <a:r>
              <a:rPr lang="en-GB" dirty="0"/>
              <a:t>Label the cage</a:t>
            </a:r>
          </a:p>
          <a:p>
            <a:pPr lvl="1">
              <a:spcAft>
                <a:spcPts val="1800"/>
              </a:spcAft>
            </a:pPr>
            <a:r>
              <a:rPr lang="en-GB" dirty="0"/>
              <a:t>Prime the nozzle twice a day</a:t>
            </a:r>
          </a:p>
          <a:p>
            <a:pPr lvl="1">
              <a:spcAft>
                <a:spcPts val="1800"/>
              </a:spcAft>
            </a:pPr>
            <a:r>
              <a:rPr lang="en-GB" dirty="0"/>
              <a:t>Group house, if possible</a:t>
            </a:r>
          </a:p>
          <a:p>
            <a:pPr>
              <a:spcAft>
                <a:spcPts val="1800"/>
              </a:spcAft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97B69C-790D-3984-7E28-51E9B117F7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9505E4-655A-4A75-B742-029291D2E562}" type="slidenum">
              <a:rPr lang="en-GB" altLang="en-US" smtClean="0"/>
              <a:pPr>
                <a:defRPr/>
              </a:pPr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6535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357FA-BCD6-B1D0-E80F-EB61D0AF4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Dehydration Protocol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C48CB-9A87-2E67-072A-18CB417B46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9505E4-655A-4A75-B742-029291D2E562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  <p:grpSp>
        <p:nvGrpSpPr>
          <p:cNvPr id="5" name="Canvas 7">
            <a:extLst>
              <a:ext uri="{FF2B5EF4-FFF2-40B4-BE49-F238E27FC236}">
                <a16:creationId xmlns:a16="http://schemas.microsoft.com/office/drawing/2014/main" id="{0F89B56D-BA2F-7645-6507-B0443D118282}"/>
              </a:ext>
            </a:extLst>
          </p:cNvPr>
          <p:cNvGrpSpPr/>
          <p:nvPr/>
        </p:nvGrpSpPr>
        <p:grpSpPr>
          <a:xfrm>
            <a:off x="384175" y="1412776"/>
            <a:ext cx="8375650" cy="4840069"/>
            <a:chOff x="0" y="0"/>
            <a:chExt cx="9791700" cy="564769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CFB7855-2A7D-87D3-2CF6-8C270751A4D7}"/>
                </a:ext>
              </a:extLst>
            </p:cNvPr>
            <p:cNvSpPr/>
            <p:nvPr/>
          </p:nvSpPr>
          <p:spPr>
            <a:xfrm>
              <a:off x="0" y="0"/>
              <a:ext cx="9791700" cy="5647690"/>
            </a:xfrm>
            <a:prstGeom prst="rect">
              <a:avLst/>
            </a:prstGeom>
          </p:spPr>
        </p:sp>
        <p:sp>
          <p:nvSpPr>
            <p:cNvPr id="7" name="Rounded Rectangle 10">
              <a:extLst>
                <a:ext uri="{FF2B5EF4-FFF2-40B4-BE49-F238E27FC236}">
                  <a16:creationId xmlns:a16="http://schemas.microsoft.com/office/drawing/2014/main" id="{28BD343E-7931-1B90-B652-1545FDDBD0AA}"/>
                </a:ext>
              </a:extLst>
            </p:cNvPr>
            <p:cNvSpPr/>
            <p:nvPr/>
          </p:nvSpPr>
          <p:spPr>
            <a:xfrm>
              <a:off x="7324090" y="780557"/>
              <a:ext cx="1847850" cy="857559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Could be a different underlying health condition – Seek NACWO/NVS advice</a:t>
              </a:r>
            </a:p>
          </p:txBody>
        </p:sp>
        <p:sp>
          <p:nvSpPr>
            <p:cNvPr id="8" name="Rounded Rectangle 13">
              <a:extLst>
                <a:ext uri="{FF2B5EF4-FFF2-40B4-BE49-F238E27FC236}">
                  <a16:creationId xmlns:a16="http://schemas.microsoft.com/office/drawing/2014/main" id="{555B3A8F-2AFF-D9DE-5052-B2FD729F57B9}"/>
                </a:ext>
              </a:extLst>
            </p:cNvPr>
            <p:cNvSpPr/>
            <p:nvPr/>
          </p:nvSpPr>
          <p:spPr>
            <a:xfrm>
              <a:off x="3551850" y="0"/>
              <a:ext cx="1609725" cy="695325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en-GB" sz="1100">
                  <a:effectLst/>
                  <a:ea typeface="Times New Roman" panose="02020603050405020304" pitchFamily="18" charset="0"/>
                </a:rPr>
                <a:t>Suspected dehydration 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>
                <a:lnSpc>
                  <a:spcPct val="106000"/>
                </a:lnSpc>
                <a:spcAft>
                  <a:spcPts val="800"/>
                </a:spcAft>
              </a:pPr>
              <a:r>
                <a:rPr lang="en-GB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6813190-3888-38FA-AF14-6CB51BB701AF}"/>
                </a:ext>
              </a:extLst>
            </p:cNvPr>
            <p:cNvSpPr/>
            <p:nvPr/>
          </p:nvSpPr>
          <p:spPr>
            <a:xfrm>
              <a:off x="3531825" y="875325"/>
              <a:ext cx="1647825" cy="47625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800"/>
                </a:spcAft>
              </a:pPr>
              <a:r>
                <a:rPr lang="en-GB" sz="11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Provide a petri-dish of water from cage’s valve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Flowchart: Process 9">
              <a:extLst>
                <a:ext uri="{FF2B5EF4-FFF2-40B4-BE49-F238E27FC236}">
                  <a16:creationId xmlns:a16="http://schemas.microsoft.com/office/drawing/2014/main" id="{0C9C1DE9-535B-120B-9EFE-AEF09A1FE782}"/>
                </a:ext>
              </a:extLst>
            </p:cNvPr>
            <p:cNvSpPr/>
            <p:nvPr/>
          </p:nvSpPr>
          <p:spPr>
            <a:xfrm>
              <a:off x="3551850" y="2055963"/>
              <a:ext cx="1627800" cy="676275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800"/>
                </a:spcAft>
              </a:pPr>
              <a:r>
                <a:rPr lang="en-GB" sz="1100">
                  <a:effectLst/>
                  <a:ea typeface="Times New Roman" panose="02020603050405020304" pitchFamily="18" charset="0"/>
                </a:rPr>
                <a:t>Did mice flock to and drink desperately from it?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342765FE-8534-EA07-3073-2D2ADD35ACD9}"/>
                </a:ext>
              </a:extLst>
            </p:cNvPr>
            <p:cNvCxnSpPr>
              <a:stCxn id="8" idx="2"/>
              <a:endCxn id="9" idx="0"/>
            </p:cNvCxnSpPr>
            <p:nvPr/>
          </p:nvCxnSpPr>
          <p:spPr>
            <a:xfrm flipH="1">
              <a:off x="4355738" y="695325"/>
              <a:ext cx="975" cy="1800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242A2D3-793B-E6BD-0A28-197E625FBBC2}"/>
                </a:ext>
              </a:extLst>
            </p:cNvPr>
            <p:cNvCxnSpPr>
              <a:stCxn id="9" idx="2"/>
              <a:endCxn id="10" idx="0"/>
            </p:cNvCxnSpPr>
            <p:nvPr/>
          </p:nvCxnSpPr>
          <p:spPr>
            <a:xfrm>
              <a:off x="4355738" y="1351575"/>
              <a:ext cx="10012" cy="7043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Flowchart: Process 12">
              <a:extLst>
                <a:ext uri="{FF2B5EF4-FFF2-40B4-BE49-F238E27FC236}">
                  <a16:creationId xmlns:a16="http://schemas.microsoft.com/office/drawing/2014/main" id="{23A9D11F-0D5F-AE66-E23F-714507F8F958}"/>
                </a:ext>
              </a:extLst>
            </p:cNvPr>
            <p:cNvSpPr/>
            <p:nvPr/>
          </p:nvSpPr>
          <p:spPr>
            <a:xfrm>
              <a:off x="352425" y="780558"/>
              <a:ext cx="1733550" cy="628650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Weigh mice and record weight on MCMS</a:t>
              </a:r>
            </a:p>
          </p:txBody>
        </p:sp>
        <p:sp>
          <p:nvSpPr>
            <p:cNvPr id="14" name="Flowchart: Process 13">
              <a:extLst>
                <a:ext uri="{FF2B5EF4-FFF2-40B4-BE49-F238E27FC236}">
                  <a16:creationId xmlns:a16="http://schemas.microsoft.com/office/drawing/2014/main" id="{F0D98CE1-7141-EC08-E736-C6416D56C5D2}"/>
                </a:ext>
              </a:extLst>
            </p:cNvPr>
            <p:cNvSpPr/>
            <p:nvPr/>
          </p:nvSpPr>
          <p:spPr>
            <a:xfrm>
              <a:off x="497104" y="44209"/>
              <a:ext cx="1428750" cy="568703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Get Senior/NACWO advice to confirm  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6600F15-7864-017A-992A-91E23403EA4E}"/>
                </a:ext>
              </a:extLst>
            </p:cNvPr>
            <p:cNvCxnSpPr>
              <a:stCxn id="14" idx="2"/>
              <a:endCxn id="13" idx="0"/>
            </p:cNvCxnSpPr>
            <p:nvPr/>
          </p:nvCxnSpPr>
          <p:spPr>
            <a:xfrm>
              <a:off x="1211479" y="612912"/>
              <a:ext cx="7721" cy="1676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Flowchart: Process 15">
              <a:extLst>
                <a:ext uri="{FF2B5EF4-FFF2-40B4-BE49-F238E27FC236}">
                  <a16:creationId xmlns:a16="http://schemas.microsoft.com/office/drawing/2014/main" id="{2D6DF3A0-AA29-71D7-5B7A-0EDA040702C2}"/>
                </a:ext>
              </a:extLst>
            </p:cNvPr>
            <p:cNvSpPr/>
            <p:nvPr/>
          </p:nvSpPr>
          <p:spPr>
            <a:xfrm>
              <a:off x="352425" y="1638301"/>
              <a:ext cx="1733550" cy="647700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Record health observation on MCMS. Be as descriptive as possible.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98FE568-0CED-DB6F-9193-B8B3B76546B3}"/>
                </a:ext>
              </a:extLst>
            </p:cNvPr>
            <p:cNvCxnSpPr>
              <a:endCxn id="16" idx="0"/>
            </p:cNvCxnSpPr>
            <p:nvPr/>
          </p:nvCxnSpPr>
          <p:spPr>
            <a:xfrm>
              <a:off x="1211479" y="1419225"/>
              <a:ext cx="7721" cy="2190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Flowchart: Process 17">
              <a:extLst>
                <a:ext uri="{FF2B5EF4-FFF2-40B4-BE49-F238E27FC236}">
                  <a16:creationId xmlns:a16="http://schemas.microsoft.com/office/drawing/2014/main" id="{2E820E98-E424-BA52-2A98-5F7E79A6BDFB}"/>
                </a:ext>
              </a:extLst>
            </p:cNvPr>
            <p:cNvSpPr/>
            <p:nvPr/>
          </p:nvSpPr>
          <p:spPr>
            <a:xfrm>
              <a:off x="352426" y="2569728"/>
              <a:ext cx="1733550" cy="702822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Provide hydrogel and mash/diet gel 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828E37D-AA10-D001-915A-E60C6C59B4AE}"/>
                </a:ext>
              </a:extLst>
            </p:cNvPr>
            <p:cNvCxnSpPr>
              <a:stCxn id="16" idx="2"/>
              <a:endCxn id="18" idx="0"/>
            </p:cNvCxnSpPr>
            <p:nvPr/>
          </p:nvCxnSpPr>
          <p:spPr>
            <a:xfrm>
              <a:off x="1219200" y="2286001"/>
              <a:ext cx="1" cy="28372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535C493-EA4C-3BE7-18F2-CBDE7FE0D8E9}"/>
                </a:ext>
              </a:extLst>
            </p:cNvPr>
            <p:cNvSpPr/>
            <p:nvPr/>
          </p:nvSpPr>
          <p:spPr>
            <a:xfrm>
              <a:off x="247650" y="4456700"/>
              <a:ext cx="1924050" cy="1115425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NEXT DAY -Weigh and assess mouse for clinical signs </a:t>
              </a:r>
            </a:p>
          </p:txBody>
        </p:sp>
        <p:sp>
          <p:nvSpPr>
            <p:cNvPr id="21" name="Flowchart: Process 20">
              <a:extLst>
                <a:ext uri="{FF2B5EF4-FFF2-40B4-BE49-F238E27FC236}">
                  <a16:creationId xmlns:a16="http://schemas.microsoft.com/office/drawing/2014/main" id="{B5099A4D-F913-180C-6BB2-C27077DC20BC}"/>
                </a:ext>
              </a:extLst>
            </p:cNvPr>
            <p:cNvSpPr/>
            <p:nvPr/>
          </p:nvSpPr>
          <p:spPr>
            <a:xfrm>
              <a:off x="2895599" y="4624245"/>
              <a:ext cx="1543051" cy="667776"/>
            </a:xfrm>
            <a:prstGeom prst="flowChartProcess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Has the mouse gained weight and isn’t showing clinical signs?</a:t>
              </a:r>
            </a:p>
          </p:txBody>
        </p:sp>
        <p:sp>
          <p:nvSpPr>
            <p:cNvPr id="22" name="Flowchart: Decision 21">
              <a:extLst>
                <a:ext uri="{FF2B5EF4-FFF2-40B4-BE49-F238E27FC236}">
                  <a16:creationId xmlns:a16="http://schemas.microsoft.com/office/drawing/2014/main" id="{2163FB58-AE57-70FC-BA17-98590930AC13}"/>
                </a:ext>
              </a:extLst>
            </p:cNvPr>
            <p:cNvSpPr/>
            <p:nvPr/>
          </p:nvSpPr>
          <p:spPr>
            <a:xfrm>
              <a:off x="5886450" y="828127"/>
              <a:ext cx="914400" cy="612648"/>
            </a:xfrm>
            <a:prstGeom prst="flowChartDecision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No</a:t>
              </a:r>
            </a:p>
          </p:txBody>
        </p:sp>
        <p:sp>
          <p:nvSpPr>
            <p:cNvPr id="23" name="Flowchart: Decision 22">
              <a:extLst>
                <a:ext uri="{FF2B5EF4-FFF2-40B4-BE49-F238E27FC236}">
                  <a16:creationId xmlns:a16="http://schemas.microsoft.com/office/drawing/2014/main" id="{A97F0547-5D2B-9BBC-7E74-8A8DE6C137FB}"/>
                </a:ext>
              </a:extLst>
            </p:cNvPr>
            <p:cNvSpPr/>
            <p:nvPr/>
          </p:nvSpPr>
          <p:spPr>
            <a:xfrm>
              <a:off x="5324475" y="4667250"/>
              <a:ext cx="914400" cy="612648"/>
            </a:xfrm>
            <a:prstGeom prst="flowChartDecision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Yes</a:t>
              </a:r>
            </a:p>
          </p:txBody>
        </p:sp>
        <p:sp>
          <p:nvSpPr>
            <p:cNvPr id="24" name="Flowchart: Decision 23">
              <a:extLst>
                <a:ext uri="{FF2B5EF4-FFF2-40B4-BE49-F238E27FC236}">
                  <a16:creationId xmlns:a16="http://schemas.microsoft.com/office/drawing/2014/main" id="{877AF9A7-065A-ACC8-B8E7-13A0BFD6A8AE}"/>
                </a:ext>
              </a:extLst>
            </p:cNvPr>
            <p:cNvSpPr/>
            <p:nvPr/>
          </p:nvSpPr>
          <p:spPr>
            <a:xfrm>
              <a:off x="3204008" y="3272917"/>
              <a:ext cx="914400" cy="612648"/>
            </a:xfrm>
            <a:prstGeom prst="flowChartDecision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No</a:t>
              </a:r>
            </a:p>
          </p:txBody>
        </p:sp>
        <p:sp>
          <p:nvSpPr>
            <p:cNvPr id="25" name="Flowchart: Decision 24">
              <a:extLst>
                <a:ext uri="{FF2B5EF4-FFF2-40B4-BE49-F238E27FC236}">
                  <a16:creationId xmlns:a16="http://schemas.microsoft.com/office/drawing/2014/main" id="{49B36D11-5292-FE8C-D8AC-578ADE62B72B}"/>
                </a:ext>
              </a:extLst>
            </p:cNvPr>
            <p:cNvSpPr/>
            <p:nvPr/>
          </p:nvSpPr>
          <p:spPr>
            <a:xfrm>
              <a:off x="2238375" y="334"/>
              <a:ext cx="914400" cy="612648"/>
            </a:xfrm>
            <a:prstGeom prst="flowChartDecision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Yes</a:t>
              </a:r>
            </a:p>
          </p:txBody>
        </p:sp>
        <p:cxnSp>
          <p:nvCxnSpPr>
            <p:cNvPr id="26" name="Elbow Connector 41">
              <a:extLst>
                <a:ext uri="{FF2B5EF4-FFF2-40B4-BE49-F238E27FC236}">
                  <a16:creationId xmlns:a16="http://schemas.microsoft.com/office/drawing/2014/main" id="{F5FB0B46-759F-4782-3ACD-57753822D072}"/>
                </a:ext>
              </a:extLst>
            </p:cNvPr>
            <p:cNvCxnSpPr>
              <a:stCxn id="10" idx="1"/>
              <a:endCxn id="25" idx="3"/>
            </p:cNvCxnSpPr>
            <p:nvPr/>
          </p:nvCxnSpPr>
          <p:spPr>
            <a:xfrm rot="10800000">
              <a:off x="3152776" y="306659"/>
              <a:ext cx="399075" cy="2087405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Elbow Connector 42">
              <a:extLst>
                <a:ext uri="{FF2B5EF4-FFF2-40B4-BE49-F238E27FC236}">
                  <a16:creationId xmlns:a16="http://schemas.microsoft.com/office/drawing/2014/main" id="{E90A2816-F3A7-2028-B303-0483F51B4111}"/>
                </a:ext>
              </a:extLst>
            </p:cNvPr>
            <p:cNvCxnSpPr>
              <a:stCxn id="10" idx="3"/>
              <a:endCxn id="22" idx="1"/>
            </p:cNvCxnSpPr>
            <p:nvPr/>
          </p:nvCxnSpPr>
          <p:spPr>
            <a:xfrm flipV="1">
              <a:off x="5179650" y="1134451"/>
              <a:ext cx="706800" cy="1259612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6E8D6FA7-32B7-74E7-4FDE-9574FBCF5D58}"/>
                </a:ext>
              </a:extLst>
            </p:cNvPr>
            <p:cNvCxnSpPr>
              <a:stCxn id="25" idx="1"/>
              <a:endCxn id="14" idx="3"/>
            </p:cNvCxnSpPr>
            <p:nvPr/>
          </p:nvCxnSpPr>
          <p:spPr>
            <a:xfrm flipH="1">
              <a:off x="1925854" y="306658"/>
              <a:ext cx="312521" cy="2190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718A2289-926D-48AB-0CBB-E20F2555954D}"/>
                </a:ext>
              </a:extLst>
            </p:cNvPr>
            <p:cNvCxnSpPr>
              <a:stCxn id="22" idx="3"/>
              <a:endCxn id="7" idx="1"/>
            </p:cNvCxnSpPr>
            <p:nvPr/>
          </p:nvCxnSpPr>
          <p:spPr>
            <a:xfrm>
              <a:off x="6800850" y="1134451"/>
              <a:ext cx="523240" cy="748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Rounded Rectangle 47">
              <a:extLst>
                <a:ext uri="{FF2B5EF4-FFF2-40B4-BE49-F238E27FC236}">
                  <a16:creationId xmlns:a16="http://schemas.microsoft.com/office/drawing/2014/main" id="{9D387DE5-C95B-0B34-B3F8-224A235739CF}"/>
                </a:ext>
              </a:extLst>
            </p:cNvPr>
            <p:cNvSpPr/>
            <p:nvPr/>
          </p:nvSpPr>
          <p:spPr>
            <a:xfrm>
              <a:off x="7071158" y="4076244"/>
              <a:ext cx="2657475" cy="1235650"/>
            </a:xfrm>
            <a:prstGeom prst="roundRect">
              <a:avLst/>
            </a:prstGeom>
            <a:solidFill>
              <a:srgbClr val="7030A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Continue daily health observations for 2-3 days to ensure recovery. Place a label on cage ‘previously dehydrated ‘  for  a week. Prime valves twice a day to encourage drinking until recovered.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25A50956-237E-8D99-2F84-335CD31DC9F1}"/>
                </a:ext>
              </a:extLst>
            </p:cNvPr>
            <p:cNvCxnSpPr>
              <a:stCxn id="23" idx="3"/>
              <a:endCxn id="30" idx="1"/>
            </p:cNvCxnSpPr>
            <p:nvPr/>
          </p:nvCxnSpPr>
          <p:spPr>
            <a:xfrm flipV="1">
              <a:off x="6238875" y="4694069"/>
              <a:ext cx="832283" cy="27950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Rounded Rectangle 57">
              <a:extLst>
                <a:ext uri="{FF2B5EF4-FFF2-40B4-BE49-F238E27FC236}">
                  <a16:creationId xmlns:a16="http://schemas.microsoft.com/office/drawing/2014/main" id="{A3E59BE4-9934-EFC4-CA41-40684EE8C3AC}"/>
                </a:ext>
              </a:extLst>
            </p:cNvPr>
            <p:cNvSpPr/>
            <p:nvPr/>
          </p:nvSpPr>
          <p:spPr>
            <a:xfrm>
              <a:off x="5838825" y="3380573"/>
              <a:ext cx="2085975" cy="429427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Seek NACWO advice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B07E9297-C721-2693-BA15-ED99E7084978}"/>
                </a:ext>
              </a:extLst>
            </p:cNvPr>
            <p:cNvCxnSpPr>
              <a:stCxn id="24" idx="3"/>
              <a:endCxn id="32" idx="1"/>
            </p:cNvCxnSpPr>
            <p:nvPr/>
          </p:nvCxnSpPr>
          <p:spPr>
            <a:xfrm>
              <a:off x="4118408" y="3579241"/>
              <a:ext cx="1720417" cy="160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C76622D-2EA5-8D12-34C7-CE70BEA6AE95}"/>
                </a:ext>
              </a:extLst>
            </p:cNvPr>
            <p:cNvSpPr/>
            <p:nvPr/>
          </p:nvSpPr>
          <p:spPr>
            <a:xfrm>
              <a:off x="114300" y="3426230"/>
              <a:ext cx="2200276" cy="65008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Weigh/assess on PM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D677781-F7D4-285C-2213-3E2E900EEFF4}"/>
                </a:ext>
              </a:extLst>
            </p:cNvPr>
            <p:cNvCxnSpPr>
              <a:stCxn id="18" idx="2"/>
              <a:endCxn id="34" idx="0"/>
            </p:cNvCxnSpPr>
            <p:nvPr/>
          </p:nvCxnSpPr>
          <p:spPr>
            <a:xfrm flipH="1">
              <a:off x="1214438" y="3272550"/>
              <a:ext cx="4763" cy="1536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58923F42-26E2-88FB-9808-7E191AF2C9EC}"/>
                </a:ext>
              </a:extLst>
            </p:cNvPr>
            <p:cNvCxnSpPr>
              <a:stCxn id="34" idx="2"/>
              <a:endCxn id="20" idx="0"/>
            </p:cNvCxnSpPr>
            <p:nvPr/>
          </p:nvCxnSpPr>
          <p:spPr>
            <a:xfrm flipH="1">
              <a:off x="1209675" y="4076243"/>
              <a:ext cx="4763" cy="380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012E3321-BBB9-89BA-4D80-E1FF69762BE7}"/>
                </a:ext>
              </a:extLst>
            </p:cNvPr>
            <p:cNvCxnSpPr>
              <a:endCxn id="21" idx="1"/>
            </p:cNvCxnSpPr>
            <p:nvPr/>
          </p:nvCxnSpPr>
          <p:spPr>
            <a:xfrm>
              <a:off x="2181225" y="4950776"/>
              <a:ext cx="714374" cy="73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29AC1686-EC7C-1C43-91B5-65FDF72BD64D}"/>
                </a:ext>
              </a:extLst>
            </p:cNvPr>
            <p:cNvCxnSpPr>
              <a:endCxn id="23" idx="1"/>
            </p:cNvCxnSpPr>
            <p:nvPr/>
          </p:nvCxnSpPr>
          <p:spPr>
            <a:xfrm>
              <a:off x="4438650" y="4959096"/>
              <a:ext cx="885825" cy="139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B46B247-E332-CACE-2DD6-42E40DAC5B88}"/>
                </a:ext>
              </a:extLst>
            </p:cNvPr>
            <p:cNvCxnSpPr>
              <a:stCxn id="21" idx="0"/>
              <a:endCxn id="24" idx="2"/>
            </p:cNvCxnSpPr>
            <p:nvPr/>
          </p:nvCxnSpPr>
          <p:spPr>
            <a:xfrm flipH="1" flipV="1">
              <a:off x="3661208" y="3885565"/>
              <a:ext cx="5917" cy="7386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96682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E6CAD-F165-D17B-DF1F-F132A282A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175" y="227012"/>
            <a:ext cx="8375650" cy="423862"/>
          </a:xfrm>
        </p:spPr>
        <p:txBody>
          <a:bodyPr/>
          <a:lstStyle/>
          <a:p>
            <a:r>
              <a:rPr lang="en-GB" dirty="0"/>
              <a:t>Preventing Dehydrating when setting up a singly housed cage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27473-4CC5-10A3-4CD8-145F12FB4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Colony Management and Experimental design to avoid single housing as much as possible</a:t>
            </a:r>
          </a:p>
          <a:p>
            <a:r>
              <a:rPr lang="en-GB" dirty="0"/>
              <a:t>Prime the nozzle twice a day for the first 7 days</a:t>
            </a:r>
          </a:p>
          <a:p>
            <a:r>
              <a:rPr lang="en-GB" dirty="0"/>
              <a:t>Provide hydrogel or mash for the first 7 days</a:t>
            </a:r>
          </a:p>
          <a:p>
            <a:endParaRPr lang="en-GB" dirty="0"/>
          </a:p>
          <a:p>
            <a:r>
              <a:rPr lang="en-GB" dirty="0"/>
              <a:t>Same as if for newly weaned mice</a:t>
            </a:r>
          </a:p>
          <a:p>
            <a:endParaRPr lang="en-GB" dirty="0"/>
          </a:p>
          <a:p>
            <a:r>
              <a:rPr lang="en-GB" dirty="0"/>
              <a:t>Any other ideas?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A2E4FA-154D-69EA-856A-B59CBB0BE5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9505E4-655A-4A75-B742-029291D2E562}" type="slidenum">
              <a:rPr lang="en-GB" altLang="en-US" smtClean="0"/>
              <a:pPr>
                <a:defRPr/>
              </a:pPr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12605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CBB89-16E6-1E69-A822-3B2276CEA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Regarding Irradiation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E0D2A-E601-3631-95EE-9FF6D8F1C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762" y="1576713"/>
            <a:ext cx="8374063" cy="406717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And other procedures involving moving mice on and off auto-watering systems</a:t>
            </a:r>
          </a:p>
          <a:p>
            <a:r>
              <a:rPr lang="en-GB" dirty="0"/>
              <a:t>Check the water pouch and nozzle are:</a:t>
            </a:r>
          </a:p>
          <a:p>
            <a:pPr lvl="1"/>
            <a:r>
              <a:rPr lang="en-GB" dirty="0"/>
              <a:t>Fitted to the cage correctly</a:t>
            </a:r>
          </a:p>
          <a:p>
            <a:pPr lvl="1"/>
            <a:r>
              <a:rPr lang="en-GB" dirty="0"/>
              <a:t>Not hindered by cage furniture</a:t>
            </a:r>
          </a:p>
          <a:p>
            <a:pPr lvl="1"/>
            <a:r>
              <a:rPr lang="en-GB" dirty="0"/>
              <a:t>Prime the nozzle twice a day</a:t>
            </a:r>
          </a:p>
          <a:p>
            <a:r>
              <a:rPr lang="en-GB" dirty="0"/>
              <a:t>Provide other sources of easily accessible water</a:t>
            </a:r>
          </a:p>
          <a:p>
            <a:r>
              <a:rPr lang="en-GB" dirty="0"/>
              <a:t>Introduce waterbags in advance of moving off auto-watering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494824-E9F5-6326-D56F-0E808A0AF2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9505E4-655A-4A75-B742-029291D2E562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333625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3E72"/>
      </a:dk1>
      <a:lt1>
        <a:srgbClr val="FFFFFF"/>
      </a:lt1>
      <a:dk2>
        <a:srgbClr val="FFFFFF"/>
      </a:dk2>
      <a:lt2>
        <a:srgbClr val="00B3BE"/>
      </a:lt2>
      <a:accent1>
        <a:srgbClr val="0073CF"/>
      </a:accent1>
      <a:accent2>
        <a:srgbClr val="E37222"/>
      </a:accent2>
      <a:accent3>
        <a:srgbClr val="FFFFFF"/>
      </a:accent3>
      <a:accent4>
        <a:srgbClr val="003460"/>
      </a:accent4>
      <a:accent5>
        <a:srgbClr val="AABCE4"/>
      </a:accent5>
      <a:accent6>
        <a:srgbClr val="CE671E"/>
      </a:accent6>
      <a:hlink>
        <a:srgbClr val="58A618"/>
      </a:hlink>
      <a:folHlink>
        <a:srgbClr val="8E258D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3E72"/>
        </a:dk1>
        <a:lt1>
          <a:srgbClr val="FFFFFF"/>
        </a:lt1>
        <a:dk2>
          <a:srgbClr val="FFFFFF"/>
        </a:dk2>
        <a:lt2>
          <a:srgbClr val="00B3BE"/>
        </a:lt2>
        <a:accent1>
          <a:srgbClr val="0073CF"/>
        </a:accent1>
        <a:accent2>
          <a:srgbClr val="E37222"/>
        </a:accent2>
        <a:accent3>
          <a:srgbClr val="FFFFFF"/>
        </a:accent3>
        <a:accent4>
          <a:srgbClr val="003460"/>
        </a:accent4>
        <a:accent5>
          <a:srgbClr val="AABCE4"/>
        </a:accent5>
        <a:accent6>
          <a:srgbClr val="CE671E"/>
        </a:accent6>
        <a:hlink>
          <a:srgbClr val="58A618"/>
        </a:hlink>
        <a:folHlink>
          <a:srgbClr val="8E25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3E72"/>
        </a:dk1>
        <a:lt1>
          <a:srgbClr val="FFFFFF"/>
        </a:lt1>
        <a:dk2>
          <a:srgbClr val="FFFFFF"/>
        </a:dk2>
        <a:lt2>
          <a:srgbClr val="83AFB4"/>
        </a:lt2>
        <a:accent1>
          <a:srgbClr val="6AADE4"/>
        </a:accent1>
        <a:accent2>
          <a:srgbClr val="EFBD47"/>
        </a:accent2>
        <a:accent3>
          <a:srgbClr val="FFFFFF"/>
        </a:accent3>
        <a:accent4>
          <a:srgbClr val="003460"/>
        </a:accent4>
        <a:accent5>
          <a:srgbClr val="B9D3EF"/>
        </a:accent5>
        <a:accent6>
          <a:srgbClr val="D9AB3F"/>
        </a:accent6>
        <a:hlink>
          <a:srgbClr val="A8B400"/>
        </a:hlink>
        <a:folHlink>
          <a:srgbClr val="6A40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3E72"/>
        </a:dk1>
        <a:lt1>
          <a:srgbClr val="FFFFFF"/>
        </a:lt1>
        <a:dk2>
          <a:srgbClr val="FFFFFF"/>
        </a:dk2>
        <a:lt2>
          <a:srgbClr val="156570"/>
        </a:lt2>
        <a:accent1>
          <a:srgbClr val="003E72"/>
        </a:accent1>
        <a:accent2>
          <a:srgbClr val="C84E00"/>
        </a:accent2>
        <a:accent3>
          <a:srgbClr val="FFFFFF"/>
        </a:accent3>
        <a:accent4>
          <a:srgbClr val="003460"/>
        </a:accent4>
        <a:accent5>
          <a:srgbClr val="AAAFBC"/>
        </a:accent5>
        <a:accent6>
          <a:srgbClr val="B54600"/>
        </a:accent6>
        <a:hlink>
          <a:srgbClr val="435125"/>
        </a:hlink>
        <a:folHlink>
          <a:srgbClr val="412D5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1080</TotalTime>
  <Words>500</Words>
  <Application>Microsoft Office PowerPoint</Application>
  <PresentationFormat>On-screen Show (4:3)</PresentationFormat>
  <Paragraphs>77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Times New Roman</vt:lpstr>
      <vt:lpstr>blank</vt:lpstr>
      <vt:lpstr>Single Housing: Auto-watering and Dehydration Risk</vt:lpstr>
      <vt:lpstr>AIM: Raise awareness from recent incidences</vt:lpstr>
      <vt:lpstr>Recognising and confirming Dehydration </vt:lpstr>
      <vt:lpstr>Treating Dehydration </vt:lpstr>
      <vt:lpstr>Treating Dehydration </vt:lpstr>
      <vt:lpstr>Dehydration Protocol</vt:lpstr>
      <vt:lpstr>Preventing Dehydrating when setting up a singly housed cage </vt:lpstr>
      <vt:lpstr>Regarding Irradiation </vt:lpstr>
    </vt:vector>
  </TitlesOfParts>
  <Company>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..</dc:creator>
  <cp:lastModifiedBy>Amelia Phillips</cp:lastModifiedBy>
  <cp:revision>129</cp:revision>
  <cp:lastPrinted>2018-08-16T09:05:23Z</cp:lastPrinted>
  <dcterms:created xsi:type="dcterms:W3CDTF">2008-03-27T10:29:55Z</dcterms:created>
  <dcterms:modified xsi:type="dcterms:W3CDTF">2023-04-20T14:25:20Z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